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143"/>
  </p:notesMasterIdLst>
  <p:handoutMasterIdLst>
    <p:handoutMasterId r:id="rId144"/>
  </p:handoutMasterIdLst>
  <p:sldIdLst>
    <p:sldId id="256" r:id="rId2"/>
    <p:sldId id="428" r:id="rId3"/>
    <p:sldId id="579" r:id="rId4"/>
    <p:sldId id="578" r:id="rId5"/>
    <p:sldId id="407" r:id="rId6"/>
    <p:sldId id="437" r:id="rId7"/>
    <p:sldId id="309" r:id="rId8"/>
    <p:sldId id="589" r:id="rId9"/>
    <p:sldId id="305" r:id="rId10"/>
    <p:sldId id="403" r:id="rId11"/>
    <p:sldId id="404" r:id="rId12"/>
    <p:sldId id="280" r:id="rId13"/>
    <p:sldId id="398" r:id="rId14"/>
    <p:sldId id="399" r:id="rId15"/>
    <p:sldId id="438" r:id="rId16"/>
    <p:sldId id="282" r:id="rId17"/>
    <p:sldId id="293" r:id="rId18"/>
    <p:sldId id="391" r:id="rId19"/>
    <p:sldId id="261" r:id="rId20"/>
    <p:sldId id="295" r:id="rId21"/>
    <p:sldId id="592" r:id="rId22"/>
    <p:sldId id="422" r:id="rId23"/>
    <p:sldId id="593" r:id="rId24"/>
    <p:sldId id="594" r:id="rId25"/>
    <p:sldId id="595" r:id="rId26"/>
    <p:sldId id="415" r:id="rId27"/>
    <p:sldId id="312" r:id="rId28"/>
    <p:sldId id="596" r:id="rId29"/>
    <p:sldId id="597" r:id="rId30"/>
    <p:sldId id="265" r:id="rId31"/>
    <p:sldId id="316" r:id="rId32"/>
    <p:sldId id="416" r:id="rId33"/>
    <p:sldId id="417" r:id="rId34"/>
    <p:sldId id="387" r:id="rId35"/>
    <p:sldId id="386" r:id="rId36"/>
    <p:sldId id="297" r:id="rId37"/>
    <p:sldId id="267" r:id="rId38"/>
    <p:sldId id="318" r:id="rId39"/>
    <p:sldId id="300" r:id="rId40"/>
    <p:sldId id="317" r:id="rId41"/>
    <p:sldId id="328" r:id="rId42"/>
    <p:sldId id="598" r:id="rId43"/>
    <p:sldId id="599" r:id="rId44"/>
    <p:sldId id="330" r:id="rId45"/>
    <p:sldId id="600" r:id="rId46"/>
    <p:sldId id="601" r:id="rId47"/>
    <p:sldId id="302" r:id="rId48"/>
    <p:sldId id="602" r:id="rId49"/>
    <p:sldId id="258" r:id="rId50"/>
    <p:sldId id="603" r:id="rId51"/>
    <p:sldId id="604" r:id="rId52"/>
    <p:sldId id="605" r:id="rId53"/>
    <p:sldId id="606" r:id="rId54"/>
    <p:sldId id="607" r:id="rId55"/>
    <p:sldId id="608" r:id="rId56"/>
    <p:sldId id="609" r:id="rId57"/>
    <p:sldId id="610" r:id="rId58"/>
    <p:sldId id="611" r:id="rId59"/>
    <p:sldId id="426" r:id="rId60"/>
    <p:sldId id="612" r:id="rId61"/>
    <p:sldId id="613" r:id="rId62"/>
    <p:sldId id="614" r:id="rId63"/>
    <p:sldId id="363" r:id="rId64"/>
    <p:sldId id="615" r:id="rId65"/>
    <p:sldId id="402" r:id="rId66"/>
    <p:sldId id="397" r:id="rId67"/>
    <p:sldId id="616" r:id="rId68"/>
    <p:sldId id="617" r:id="rId69"/>
    <p:sldId id="618" r:id="rId70"/>
    <p:sldId id="581" r:id="rId71"/>
    <p:sldId id="361" r:id="rId72"/>
    <p:sldId id="619" r:id="rId73"/>
    <p:sldId id="338" r:id="rId74"/>
    <p:sldId id="620" r:id="rId75"/>
    <p:sldId id="341" r:id="rId76"/>
    <p:sldId id="621" r:id="rId77"/>
    <p:sldId id="583" r:id="rId78"/>
    <p:sldId id="622" r:id="rId79"/>
    <p:sldId id="623" r:id="rId80"/>
    <p:sldId id="624" r:id="rId81"/>
    <p:sldId id="625" r:id="rId82"/>
    <p:sldId id="626" r:id="rId83"/>
    <p:sldId id="627" r:id="rId84"/>
    <p:sldId id="628" r:id="rId85"/>
    <p:sldId id="629" r:id="rId86"/>
    <p:sldId id="630" r:id="rId87"/>
    <p:sldId id="631" r:id="rId88"/>
    <p:sldId id="342" r:id="rId89"/>
    <p:sldId id="632" r:id="rId90"/>
    <p:sldId id="435" r:id="rId91"/>
    <p:sldId id="633" r:id="rId92"/>
    <p:sldId id="634" r:id="rId93"/>
    <p:sldId id="635" r:id="rId94"/>
    <p:sldId id="636" r:id="rId95"/>
    <p:sldId id="355" r:id="rId96"/>
    <p:sldId id="637" r:id="rId97"/>
    <p:sldId id="638" r:id="rId98"/>
    <p:sldId id="639" r:id="rId99"/>
    <p:sldId id="640" r:id="rId100"/>
    <p:sldId id="641" r:id="rId101"/>
    <p:sldId id="642" r:id="rId102"/>
    <p:sldId id="643" r:id="rId103"/>
    <p:sldId id="644" r:id="rId104"/>
    <p:sldId id="645" r:id="rId105"/>
    <p:sldId id="646" r:id="rId106"/>
    <p:sldId id="647" r:id="rId107"/>
    <p:sldId id="648" r:id="rId108"/>
    <p:sldId id="344" r:id="rId109"/>
    <p:sldId id="345" r:id="rId110"/>
    <p:sldId id="649" r:id="rId111"/>
    <p:sldId id="650" r:id="rId112"/>
    <p:sldId id="380" r:id="rId113"/>
    <p:sldId id="651" r:id="rId114"/>
    <p:sldId id="652" r:id="rId115"/>
    <p:sldId id="425" r:id="rId116"/>
    <p:sldId id="653" r:id="rId117"/>
    <p:sldId id="654" r:id="rId118"/>
    <p:sldId id="655" r:id="rId119"/>
    <p:sldId id="656" r:id="rId120"/>
    <p:sldId id="307" r:id="rId121"/>
    <p:sldId id="657" r:id="rId122"/>
    <p:sldId id="658" r:id="rId123"/>
    <p:sldId id="659" r:id="rId124"/>
    <p:sldId id="660" r:id="rId125"/>
    <p:sldId id="661" r:id="rId126"/>
    <p:sldId id="662" r:id="rId127"/>
    <p:sldId id="663" r:id="rId128"/>
    <p:sldId id="432" r:id="rId129"/>
    <p:sldId id="433" r:id="rId130"/>
    <p:sldId id="664" r:id="rId131"/>
    <p:sldId id="665" r:id="rId132"/>
    <p:sldId id="666" r:id="rId133"/>
    <p:sldId id="667" r:id="rId134"/>
    <p:sldId id="668" r:id="rId135"/>
    <p:sldId id="669" r:id="rId136"/>
    <p:sldId id="670" r:id="rId137"/>
    <p:sldId id="671" r:id="rId138"/>
    <p:sldId id="672" r:id="rId139"/>
    <p:sldId id="673" r:id="rId140"/>
    <p:sldId id="674" r:id="rId141"/>
    <p:sldId id="675" r:id="rId142"/>
  </p:sldIdLst>
  <p:sldSz cx="9144000" cy="6858000" type="screen4x3"/>
  <p:notesSz cx="6858000" cy="9144000"/>
  <p:embeddedFontLst>
    <p:embeddedFont>
      <p:font typeface="Cambria Math" panose="02040503050406030204" pitchFamily="18" charset="0"/>
      <p:regular r:id="rId145"/>
    </p:embeddedFont>
  </p:embeddedFontLst>
  <p:custShowLst>
    <p:custShow name="Revision A" id="0">
      <p:sldLst>
        <p:sld r:id="rId2"/>
        <p:sld r:id="rId6"/>
        <p:sld r:id="rId17"/>
        <p:sld r:id="rId18"/>
        <p:sld r:id="rId21"/>
        <p:sld r:id="rId31"/>
        <p:sld r:id="rId50"/>
        <p:sld r:id="rId66"/>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4E291"/>
    <a:srgbClr val="CDAC9B"/>
    <a:srgbClr val="BA8B74"/>
    <a:srgbClr val="EA7B44"/>
    <a:srgbClr val="973E11"/>
    <a:srgbClr val="F6C7B0"/>
    <a:srgbClr val="FFFFCC"/>
    <a:srgbClr val="FFFF99"/>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87" autoAdjust="0"/>
    <p:restoredTop sz="93690" autoAdjust="0"/>
  </p:normalViewPr>
  <p:slideViewPr>
    <p:cSldViewPr snapToGrid="0">
      <p:cViewPr varScale="1">
        <p:scale>
          <a:sx n="60" d="100"/>
          <a:sy n="60" d="100"/>
        </p:scale>
        <p:origin x="48" y="168"/>
      </p:cViewPr>
      <p:guideLst/>
    </p:cSldViewPr>
  </p:slideViewPr>
  <p:outlineViewPr>
    <p:cViewPr>
      <p:scale>
        <a:sx n="33" d="100"/>
        <a:sy n="33" d="100"/>
      </p:scale>
      <p:origin x="0" y="-31452"/>
    </p:cViewPr>
  </p:outlineViewPr>
  <p:notesTextViewPr>
    <p:cViewPr>
      <p:scale>
        <a:sx n="75" d="100"/>
        <a:sy n="75" d="100"/>
      </p:scale>
      <p:origin x="0" y="0"/>
    </p:cViewPr>
  </p:notesTextViewPr>
  <p:sorterViewPr>
    <p:cViewPr>
      <p:scale>
        <a:sx n="86" d="100"/>
        <a:sy n="86" d="100"/>
      </p:scale>
      <p:origin x="0" y="0"/>
    </p:cViewPr>
  </p:sorter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microsoft.com/office/2016/11/relationships/changesInfo" Target="changesInfos/changesInfo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14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handoutMaster" Target="handoutMasters/handoutMaster1.xml"/><Relationship Id="rId90" Type="http://schemas.openxmlformats.org/officeDocument/2006/relationships/slide" Target="slides/slide8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De Faoite" userId="7f8f1472-4062-4de2-b64e-18dc1c5b155d" providerId="ADAL" clId="{F66B8612-0FC0-4DF1-A4A7-7413E29DB246}"/>
    <pc:docChg chg="undo custSel addSld delSld modSld sldOrd">
      <pc:chgData name="Lucy De Faoite" userId="7f8f1472-4062-4de2-b64e-18dc1c5b155d" providerId="ADAL" clId="{F66B8612-0FC0-4DF1-A4A7-7413E29DB246}" dt="2026-09-14T19:14:53.328" v="7680" actId="20577"/>
      <pc:docMkLst>
        <pc:docMk/>
      </pc:docMkLst>
      <pc:sldChg chg="modSp mod">
        <pc:chgData name="Lucy De Faoite" userId="7f8f1472-4062-4de2-b64e-18dc1c5b155d" providerId="ADAL" clId="{F66B8612-0FC0-4DF1-A4A7-7413E29DB246}" dt="2026-09-13T22:22:32.376" v="37" actId="1076"/>
        <pc:sldMkLst>
          <pc:docMk/>
          <pc:sldMk cId="0" sldId="256"/>
        </pc:sldMkLst>
        <pc:spChg chg="mod">
          <ac:chgData name="Lucy De Faoite" userId="7f8f1472-4062-4de2-b64e-18dc1c5b155d" providerId="ADAL" clId="{F66B8612-0FC0-4DF1-A4A7-7413E29DB246}" dt="2026-09-13T22:22:32.376" v="37" actId="1076"/>
          <ac:spMkLst>
            <pc:docMk/>
            <pc:sldMk cId="0" sldId="256"/>
            <ac:spMk id="2" creationId="{E1543130-EF00-1B95-7428-90BD86958D24}"/>
          </ac:spMkLst>
        </pc:spChg>
      </pc:sldChg>
      <pc:sldChg chg="modSp del">
        <pc:chgData name="Lucy De Faoite" userId="7f8f1472-4062-4de2-b64e-18dc1c5b155d" providerId="ADAL" clId="{F66B8612-0FC0-4DF1-A4A7-7413E29DB246}" dt="2026-09-13T22:43:55.042" v="2809" actId="47"/>
        <pc:sldMkLst>
          <pc:docMk/>
          <pc:sldMk cId="0" sldId="257"/>
        </pc:sldMkLst>
        <pc:spChg chg="mod">
          <ac:chgData name="Lucy De Faoite" userId="7f8f1472-4062-4de2-b64e-18dc1c5b155d" providerId="ADAL" clId="{F66B8612-0FC0-4DF1-A4A7-7413E29DB246}" dt="2026-09-13T22:27:33.770" v="543"/>
          <ac:spMkLst>
            <pc:docMk/>
            <pc:sldMk cId="0" sldId="257"/>
            <ac:spMk id="27" creationId="{137F7419-36E0-236F-4386-51246A5B77CE}"/>
          </ac:spMkLst>
        </pc:spChg>
        <pc:spChg chg="mod">
          <ac:chgData name="Lucy De Faoite" userId="7f8f1472-4062-4de2-b64e-18dc1c5b155d" providerId="ADAL" clId="{F66B8612-0FC0-4DF1-A4A7-7413E29DB246}" dt="2026-09-13T22:27:33.770" v="543"/>
          <ac:spMkLst>
            <pc:docMk/>
            <pc:sldMk cId="0" sldId="257"/>
            <ac:spMk id="40" creationId="{01B446E0-0E52-195C-D5ED-ADE5BD1F3557}"/>
          </ac:spMkLst>
        </pc:spChg>
      </pc:sldChg>
      <pc:sldChg chg="modSp mod">
        <pc:chgData name="Lucy De Faoite" userId="7f8f1472-4062-4de2-b64e-18dc1c5b155d" providerId="ADAL" clId="{F66B8612-0FC0-4DF1-A4A7-7413E29DB246}" dt="2026-09-13T22:48:28.399" v="3369"/>
        <pc:sldMkLst>
          <pc:docMk/>
          <pc:sldMk cId="0" sldId="258"/>
        </pc:sldMkLst>
        <pc:spChg chg="mod">
          <ac:chgData name="Lucy De Faoite" userId="7f8f1472-4062-4de2-b64e-18dc1c5b155d" providerId="ADAL" clId="{F66B8612-0FC0-4DF1-A4A7-7413E29DB246}" dt="2026-09-13T22:47:04.214" v="3363" actId="6549"/>
          <ac:spMkLst>
            <pc:docMk/>
            <pc:sldMk cId="0" sldId="258"/>
            <ac:spMk id="3" creationId="{2E309AE2-4FC9-9393-AA2E-67EEDD509624}"/>
          </ac:spMkLst>
        </pc:spChg>
        <pc:spChg chg="mod">
          <ac:chgData name="Lucy De Faoite" userId="7f8f1472-4062-4de2-b64e-18dc1c5b155d" providerId="ADAL" clId="{F66B8612-0FC0-4DF1-A4A7-7413E29DB246}" dt="2026-09-13T22:47:37.549" v="3365"/>
          <ac:spMkLst>
            <pc:docMk/>
            <pc:sldMk cId="0" sldId="258"/>
            <ac:spMk id="11" creationId="{860D6A2F-18DB-DD42-572B-CCC880FC13F9}"/>
          </ac:spMkLst>
        </pc:spChg>
        <pc:spChg chg="mod">
          <ac:chgData name="Lucy De Faoite" userId="7f8f1472-4062-4de2-b64e-18dc1c5b155d" providerId="ADAL" clId="{F66B8612-0FC0-4DF1-A4A7-7413E29DB246}" dt="2026-09-13T22:48:17.455" v="3368"/>
          <ac:spMkLst>
            <pc:docMk/>
            <pc:sldMk cId="0" sldId="258"/>
            <ac:spMk id="15" creationId="{08781BC9-7E68-A530-2BD9-B70C5160B52C}"/>
          </ac:spMkLst>
        </pc:spChg>
        <pc:spChg chg="mod">
          <ac:chgData name="Lucy De Faoite" userId="7f8f1472-4062-4de2-b64e-18dc1c5b155d" providerId="ADAL" clId="{F66B8612-0FC0-4DF1-A4A7-7413E29DB246}" dt="2026-09-13T22:47:21.757" v="3364"/>
          <ac:spMkLst>
            <pc:docMk/>
            <pc:sldMk cId="0" sldId="258"/>
            <ac:spMk id="26" creationId="{3382490E-B990-D68E-DB50-6615D19BEEAB}"/>
          </ac:spMkLst>
        </pc:spChg>
        <pc:spChg chg="mod">
          <ac:chgData name="Lucy De Faoite" userId="7f8f1472-4062-4de2-b64e-18dc1c5b155d" providerId="ADAL" clId="{F66B8612-0FC0-4DF1-A4A7-7413E29DB246}" dt="2026-09-13T22:48:06.248" v="3367"/>
          <ac:spMkLst>
            <pc:docMk/>
            <pc:sldMk cId="0" sldId="258"/>
            <ac:spMk id="31" creationId="{A2919BF8-45C2-904C-2621-7F1067E77772}"/>
          </ac:spMkLst>
        </pc:spChg>
        <pc:spChg chg="mod">
          <ac:chgData name="Lucy De Faoite" userId="7f8f1472-4062-4de2-b64e-18dc1c5b155d" providerId="ADAL" clId="{F66B8612-0FC0-4DF1-A4A7-7413E29DB246}" dt="2026-09-13T22:47:52.255" v="3366"/>
          <ac:spMkLst>
            <pc:docMk/>
            <pc:sldMk cId="0" sldId="258"/>
            <ac:spMk id="37" creationId="{BB8EE4A8-9056-C232-3975-7AD80FF38DBE}"/>
          </ac:spMkLst>
        </pc:spChg>
        <pc:spChg chg="mod">
          <ac:chgData name="Lucy De Faoite" userId="7f8f1472-4062-4de2-b64e-18dc1c5b155d" providerId="ADAL" clId="{F66B8612-0FC0-4DF1-A4A7-7413E29DB246}" dt="2026-09-13T22:48:28.399" v="3369"/>
          <ac:spMkLst>
            <pc:docMk/>
            <pc:sldMk cId="0" sldId="258"/>
            <ac:spMk id="47" creationId="{85F487B7-7A36-E916-770C-6976FA828277}"/>
          </ac:spMkLst>
        </pc:spChg>
      </pc:sldChg>
      <pc:sldChg chg="modSp mod">
        <pc:chgData name="Lucy De Faoite" userId="7f8f1472-4062-4de2-b64e-18dc1c5b155d" providerId="ADAL" clId="{F66B8612-0FC0-4DF1-A4A7-7413E29DB246}" dt="2026-09-13T22:33:01.284" v="1435" actId="20577"/>
        <pc:sldMkLst>
          <pc:docMk/>
          <pc:sldMk cId="0" sldId="261"/>
        </pc:sldMkLst>
        <pc:spChg chg="mod">
          <ac:chgData name="Lucy De Faoite" userId="7f8f1472-4062-4de2-b64e-18dc1c5b155d" providerId="ADAL" clId="{F66B8612-0FC0-4DF1-A4A7-7413E29DB246}" dt="2026-09-13T22:31:44.444" v="1258" actId="6549"/>
          <ac:spMkLst>
            <pc:docMk/>
            <pc:sldMk cId="0" sldId="261"/>
            <ac:spMk id="3" creationId="{1618D257-7913-583D-2D32-3BD2054BECBA}"/>
          </ac:spMkLst>
        </pc:spChg>
        <pc:spChg chg="mod">
          <ac:chgData name="Lucy De Faoite" userId="7f8f1472-4062-4de2-b64e-18dc1c5b155d" providerId="ADAL" clId="{F66B8612-0FC0-4DF1-A4A7-7413E29DB246}" dt="2026-09-13T22:33:01.284" v="1435" actId="20577"/>
          <ac:spMkLst>
            <pc:docMk/>
            <pc:sldMk cId="0" sldId="261"/>
            <ac:spMk id="4" creationId="{17BA86F2-B6E7-F024-16E0-69EB381B0192}"/>
          </ac:spMkLst>
        </pc:spChg>
        <pc:spChg chg="mod">
          <ac:chgData name="Lucy De Faoite" userId="7f8f1472-4062-4de2-b64e-18dc1c5b155d" providerId="ADAL" clId="{F66B8612-0FC0-4DF1-A4A7-7413E29DB246}" dt="2026-09-13T22:32:53.392" v="1413" actId="1076"/>
          <ac:spMkLst>
            <pc:docMk/>
            <pc:sldMk cId="0" sldId="261"/>
            <ac:spMk id="18" creationId="{CD9F1A3C-31D8-4802-EAE0-7ECE539DC8FA}"/>
          </ac:spMkLst>
        </pc:spChg>
        <pc:spChg chg="mod">
          <ac:chgData name="Lucy De Faoite" userId="7f8f1472-4062-4de2-b64e-18dc1c5b155d" providerId="ADAL" clId="{F66B8612-0FC0-4DF1-A4A7-7413E29DB246}" dt="2026-09-13T22:32:31.098" v="1361" actId="20577"/>
          <ac:spMkLst>
            <pc:docMk/>
            <pc:sldMk cId="0" sldId="261"/>
            <ac:spMk id="19" creationId="{0101E286-4715-A659-D2D4-CDAB1F1DBA01}"/>
          </ac:spMkLst>
        </pc:spChg>
        <pc:spChg chg="mod">
          <ac:chgData name="Lucy De Faoite" userId="7f8f1472-4062-4de2-b64e-18dc1c5b155d" providerId="ADAL" clId="{F66B8612-0FC0-4DF1-A4A7-7413E29DB246}" dt="2026-09-13T22:32:20.683" v="1347" actId="20577"/>
          <ac:spMkLst>
            <pc:docMk/>
            <pc:sldMk cId="0" sldId="261"/>
            <ac:spMk id="20" creationId="{429183B4-A1E1-2F5A-DCC7-3FB32D492589}"/>
          </ac:spMkLst>
        </pc:spChg>
        <pc:spChg chg="mod">
          <ac:chgData name="Lucy De Faoite" userId="7f8f1472-4062-4de2-b64e-18dc1c5b155d" providerId="ADAL" clId="{F66B8612-0FC0-4DF1-A4A7-7413E29DB246}" dt="2026-09-13T22:32:08.893" v="1310" actId="20577"/>
          <ac:spMkLst>
            <pc:docMk/>
            <pc:sldMk cId="0" sldId="261"/>
            <ac:spMk id="21" creationId="{61390C93-ECF7-127C-F66C-5CAB12D73CF8}"/>
          </ac:spMkLst>
        </pc:spChg>
        <pc:spChg chg="mod">
          <ac:chgData name="Lucy De Faoite" userId="7f8f1472-4062-4de2-b64e-18dc1c5b155d" providerId="ADAL" clId="{F66B8612-0FC0-4DF1-A4A7-7413E29DB246}" dt="2026-09-13T22:32:37.001" v="1373" actId="14100"/>
          <ac:spMkLst>
            <pc:docMk/>
            <pc:sldMk cId="0" sldId="261"/>
            <ac:spMk id="22" creationId="{63A5A9E3-3B59-4ACA-CF9A-C631BDA30FD6}"/>
          </ac:spMkLst>
        </pc:spChg>
        <pc:spChg chg="mod">
          <ac:chgData name="Lucy De Faoite" userId="7f8f1472-4062-4de2-b64e-18dc1c5b155d" providerId="ADAL" clId="{F66B8612-0FC0-4DF1-A4A7-7413E29DB246}" dt="2026-09-13T22:32:03.161" v="1289" actId="14100"/>
          <ac:spMkLst>
            <pc:docMk/>
            <pc:sldMk cId="0" sldId="261"/>
            <ac:spMk id="23" creationId="{37CD9D32-7B4F-C052-C043-91B92CB7F1E9}"/>
          </ac:spMkLst>
        </pc:spChg>
        <pc:spChg chg="mod">
          <ac:chgData name="Lucy De Faoite" userId="7f8f1472-4062-4de2-b64e-18dc1c5b155d" providerId="ADAL" clId="{F66B8612-0FC0-4DF1-A4A7-7413E29DB246}" dt="2026-09-13T22:32:43.249" v="1397" actId="20577"/>
          <ac:spMkLst>
            <pc:docMk/>
            <pc:sldMk cId="0" sldId="261"/>
            <ac:spMk id="25" creationId="{68E051B0-912A-1930-A67A-AE9A312F097F}"/>
          </ac:spMkLst>
        </pc:spChg>
      </pc:sldChg>
      <pc:sldChg chg="del">
        <pc:chgData name="Lucy De Faoite" userId="7f8f1472-4062-4de2-b64e-18dc1c5b155d" providerId="ADAL" clId="{F66B8612-0FC0-4DF1-A4A7-7413E29DB246}" dt="2026-09-13T22:49:18.019" v="3374" actId="47"/>
        <pc:sldMkLst>
          <pc:docMk/>
          <pc:sldMk cId="0" sldId="264"/>
        </pc:sldMkLst>
      </pc:sldChg>
      <pc:sldChg chg="modSp mod">
        <pc:chgData name="Lucy De Faoite" userId="7f8f1472-4062-4de2-b64e-18dc1c5b155d" providerId="ADAL" clId="{F66B8612-0FC0-4DF1-A4A7-7413E29DB246}" dt="2026-09-13T22:35:32.412" v="1670" actId="6549"/>
        <pc:sldMkLst>
          <pc:docMk/>
          <pc:sldMk cId="0" sldId="265"/>
        </pc:sldMkLst>
        <pc:spChg chg="mod">
          <ac:chgData name="Lucy De Faoite" userId="7f8f1472-4062-4de2-b64e-18dc1c5b155d" providerId="ADAL" clId="{F66B8612-0FC0-4DF1-A4A7-7413E29DB246}" dt="2026-09-13T22:35:21.062" v="1644" actId="20577"/>
          <ac:spMkLst>
            <pc:docMk/>
            <pc:sldMk cId="0" sldId="265"/>
            <ac:spMk id="8" creationId="{50989EA3-5A11-C42A-92E3-48481E9D1F9C}"/>
          </ac:spMkLst>
        </pc:spChg>
        <pc:spChg chg="mod">
          <ac:chgData name="Lucy De Faoite" userId="7f8f1472-4062-4de2-b64e-18dc1c5b155d" providerId="ADAL" clId="{F66B8612-0FC0-4DF1-A4A7-7413E29DB246}" dt="2026-09-13T22:35:26.056" v="1651" actId="20577"/>
          <ac:spMkLst>
            <pc:docMk/>
            <pc:sldMk cId="0" sldId="265"/>
            <ac:spMk id="10" creationId="{51EE860A-673B-F04A-215D-D8F6EF87086A}"/>
          </ac:spMkLst>
        </pc:spChg>
        <pc:spChg chg="mod">
          <ac:chgData name="Lucy De Faoite" userId="7f8f1472-4062-4de2-b64e-18dc1c5b155d" providerId="ADAL" clId="{F66B8612-0FC0-4DF1-A4A7-7413E29DB246}" dt="2026-09-13T22:35:32.412" v="1670" actId="6549"/>
          <ac:spMkLst>
            <pc:docMk/>
            <pc:sldMk cId="0" sldId="265"/>
            <ac:spMk id="16407" creationId="{DA1388A0-EE1D-B879-AA41-87397AEEDD2F}"/>
          </ac:spMkLst>
        </pc:spChg>
      </pc:sldChg>
      <pc:sldChg chg="modSp">
        <pc:chgData name="Lucy De Faoite" userId="7f8f1472-4062-4de2-b64e-18dc1c5b155d" providerId="ADAL" clId="{F66B8612-0FC0-4DF1-A4A7-7413E29DB246}" dt="2026-09-13T22:38:12.953" v="2023" actId="6549"/>
        <pc:sldMkLst>
          <pc:docMk/>
          <pc:sldMk cId="0" sldId="267"/>
        </pc:sldMkLst>
        <pc:spChg chg="mod">
          <ac:chgData name="Lucy De Faoite" userId="7f8f1472-4062-4de2-b64e-18dc1c5b155d" providerId="ADAL" clId="{F66B8612-0FC0-4DF1-A4A7-7413E29DB246}" dt="2026-09-13T22:38:12.953" v="2023" actId="6549"/>
          <ac:spMkLst>
            <pc:docMk/>
            <pc:sldMk cId="0" sldId="267"/>
            <ac:spMk id="3" creationId="{A86A1666-58DC-54AB-5FBF-D0B58A269D84}"/>
          </ac:spMkLst>
        </pc:spChg>
      </pc:sldChg>
      <pc:sldChg chg="modSp del">
        <pc:chgData name="Lucy De Faoite" userId="7f8f1472-4062-4de2-b64e-18dc1c5b155d" providerId="ADAL" clId="{F66B8612-0FC0-4DF1-A4A7-7413E29DB246}" dt="2026-09-13T23:00:50.210" v="4836" actId="47"/>
        <pc:sldMkLst>
          <pc:docMk/>
          <pc:sldMk cId="0" sldId="271"/>
        </pc:sldMkLst>
        <pc:spChg chg="mod">
          <ac:chgData name="Lucy De Faoite" userId="7f8f1472-4062-4de2-b64e-18dc1c5b155d" providerId="ADAL" clId="{F66B8612-0FC0-4DF1-A4A7-7413E29DB246}" dt="2026-09-13T22:24:34.716" v="215"/>
          <ac:spMkLst>
            <pc:docMk/>
            <pc:sldMk cId="0" sldId="271"/>
            <ac:spMk id="5" creationId="{DA8C070A-C78D-8FCC-524F-0ED85F12A714}"/>
          </ac:spMkLst>
        </pc:spChg>
        <pc:spChg chg="mod">
          <ac:chgData name="Lucy De Faoite" userId="7f8f1472-4062-4de2-b64e-18dc1c5b155d" providerId="ADAL" clId="{F66B8612-0FC0-4DF1-A4A7-7413E29DB246}" dt="2026-09-13T22:44:30.265" v="2849"/>
          <ac:spMkLst>
            <pc:docMk/>
            <pc:sldMk cId="0" sldId="271"/>
            <ac:spMk id="25" creationId="{2113EECA-3D8B-35EC-8123-BA7287F2D1E7}"/>
          </ac:spMkLst>
        </pc:spChg>
        <pc:spChg chg="mod">
          <ac:chgData name="Lucy De Faoite" userId="7f8f1472-4062-4de2-b64e-18dc1c5b155d" providerId="ADAL" clId="{F66B8612-0FC0-4DF1-A4A7-7413E29DB246}" dt="2026-09-13T22:44:30.265" v="2849"/>
          <ac:spMkLst>
            <pc:docMk/>
            <pc:sldMk cId="0" sldId="271"/>
            <ac:spMk id="26" creationId="{8A164A47-99EC-3540-B16A-4FCB10DC88C8}"/>
          </ac:spMkLst>
        </pc:spChg>
      </pc:sldChg>
      <pc:sldChg chg="modSp del">
        <pc:chgData name="Lucy De Faoite" userId="7f8f1472-4062-4de2-b64e-18dc1c5b155d" providerId="ADAL" clId="{F66B8612-0FC0-4DF1-A4A7-7413E29DB246}" dt="2026-09-13T23:08:25.327" v="5406" actId="47"/>
        <pc:sldMkLst>
          <pc:docMk/>
          <pc:sldMk cId="0" sldId="274"/>
        </pc:sldMkLst>
        <pc:spChg chg="mod">
          <ac:chgData name="Lucy De Faoite" userId="7f8f1472-4062-4de2-b64e-18dc1c5b155d" providerId="ADAL" clId="{F66B8612-0FC0-4DF1-A4A7-7413E29DB246}" dt="2026-09-13T22:48:06.248" v="3367"/>
          <ac:spMkLst>
            <pc:docMk/>
            <pc:sldMk cId="0" sldId="274"/>
            <ac:spMk id="2" creationId="{616941D0-D11B-DE71-92BB-699BDF260F2B}"/>
          </ac:spMkLst>
        </pc:spChg>
        <pc:spChg chg="mod">
          <ac:chgData name="Lucy De Faoite" userId="7f8f1472-4062-4de2-b64e-18dc1c5b155d" providerId="ADAL" clId="{F66B8612-0FC0-4DF1-A4A7-7413E29DB246}" dt="2026-09-13T22:48:06.248" v="3367"/>
          <ac:spMkLst>
            <pc:docMk/>
            <pc:sldMk cId="0" sldId="274"/>
            <ac:spMk id="19" creationId="{8686D5D3-1003-6327-05B7-BC7F9084E2F6}"/>
          </ac:spMkLst>
        </pc:spChg>
      </pc:sldChg>
      <pc:sldChg chg="modSp del">
        <pc:chgData name="Lucy De Faoite" userId="7f8f1472-4062-4de2-b64e-18dc1c5b155d" providerId="ADAL" clId="{F66B8612-0FC0-4DF1-A4A7-7413E29DB246}" dt="2026-09-13T23:10:29.439" v="5417" actId="47"/>
        <pc:sldMkLst>
          <pc:docMk/>
          <pc:sldMk cId="0" sldId="275"/>
        </pc:sldMkLst>
        <pc:spChg chg="mod">
          <ac:chgData name="Lucy De Faoite" userId="7f8f1472-4062-4de2-b64e-18dc1c5b155d" providerId="ADAL" clId="{F66B8612-0FC0-4DF1-A4A7-7413E29DB246}" dt="2026-09-13T22:48:06.248" v="3367"/>
          <ac:spMkLst>
            <pc:docMk/>
            <pc:sldMk cId="0" sldId="275"/>
            <ac:spMk id="23555" creationId="{2C649576-5FCE-DEA0-58AF-D344BCC8201D}"/>
          </ac:spMkLst>
        </pc:spChg>
      </pc:sldChg>
      <pc:sldChg chg="del">
        <pc:chgData name="Lucy De Faoite" userId="7f8f1472-4062-4de2-b64e-18dc1c5b155d" providerId="ADAL" clId="{F66B8612-0FC0-4DF1-A4A7-7413E29DB246}" dt="2026-09-13T23:10:30.429" v="5419" actId="47"/>
        <pc:sldMkLst>
          <pc:docMk/>
          <pc:sldMk cId="0" sldId="276"/>
        </pc:sldMkLst>
      </pc:sldChg>
      <pc:sldChg chg="modSp del">
        <pc:chgData name="Lucy De Faoite" userId="7f8f1472-4062-4de2-b64e-18dc1c5b155d" providerId="ADAL" clId="{F66B8612-0FC0-4DF1-A4A7-7413E29DB246}" dt="2026-09-13T23:08:41.330" v="5408" actId="47"/>
        <pc:sldMkLst>
          <pc:docMk/>
          <pc:sldMk cId="2170394734" sldId="279"/>
        </pc:sldMkLst>
        <pc:spChg chg="mod">
          <ac:chgData name="Lucy De Faoite" userId="7f8f1472-4062-4de2-b64e-18dc1c5b155d" providerId="ADAL" clId="{F66B8612-0FC0-4DF1-A4A7-7413E29DB246}" dt="2026-09-13T22:44:30.265" v="2849"/>
          <ac:spMkLst>
            <pc:docMk/>
            <pc:sldMk cId="2170394734" sldId="279"/>
            <ac:spMk id="6" creationId="{A46A2AE0-A867-5852-D0DA-5297227DD2CB}"/>
          </ac:spMkLst>
        </pc:spChg>
        <pc:spChg chg="mod">
          <ac:chgData name="Lucy De Faoite" userId="7f8f1472-4062-4de2-b64e-18dc1c5b155d" providerId="ADAL" clId="{F66B8612-0FC0-4DF1-A4A7-7413E29DB246}" dt="2026-09-13T22:27:33.770" v="543"/>
          <ac:spMkLst>
            <pc:docMk/>
            <pc:sldMk cId="2170394734" sldId="279"/>
            <ac:spMk id="5123" creationId="{F1A7F2DC-43EB-AF34-FE32-9B7C1FA4939B}"/>
          </ac:spMkLst>
        </pc:spChg>
      </pc:sldChg>
      <pc:sldChg chg="modSp">
        <pc:chgData name="Lucy De Faoite" userId="7f8f1472-4062-4de2-b64e-18dc1c5b155d" providerId="ADAL" clId="{F66B8612-0FC0-4DF1-A4A7-7413E29DB246}" dt="2026-09-13T22:27:33.770" v="543"/>
        <pc:sldMkLst>
          <pc:docMk/>
          <pc:sldMk cId="0" sldId="280"/>
        </pc:sldMkLst>
        <pc:spChg chg="mod">
          <ac:chgData name="Lucy De Faoite" userId="7f8f1472-4062-4de2-b64e-18dc1c5b155d" providerId="ADAL" clId="{F66B8612-0FC0-4DF1-A4A7-7413E29DB246}" dt="2026-09-13T22:27:25.533" v="542" actId="6549"/>
          <ac:spMkLst>
            <pc:docMk/>
            <pc:sldMk cId="0" sldId="280"/>
            <ac:spMk id="5" creationId="{6A349E79-914C-4CCF-F92B-073C0EDCC491}"/>
          </ac:spMkLst>
        </pc:spChg>
        <pc:spChg chg="mod">
          <ac:chgData name="Lucy De Faoite" userId="7f8f1472-4062-4de2-b64e-18dc1c5b155d" providerId="ADAL" clId="{F66B8612-0FC0-4DF1-A4A7-7413E29DB246}" dt="2026-09-13T22:27:16.172" v="501" actId="6549"/>
          <ac:spMkLst>
            <pc:docMk/>
            <pc:sldMk cId="0" sldId="280"/>
            <ac:spMk id="39" creationId="{4EE3F926-0801-C90B-D80F-ABC91BACED52}"/>
          </ac:spMkLst>
        </pc:spChg>
        <pc:spChg chg="mod">
          <ac:chgData name="Lucy De Faoite" userId="7f8f1472-4062-4de2-b64e-18dc1c5b155d" providerId="ADAL" clId="{F66B8612-0FC0-4DF1-A4A7-7413E29DB246}" dt="2026-09-13T22:27:33.770" v="543"/>
          <ac:spMkLst>
            <pc:docMk/>
            <pc:sldMk cId="0" sldId="280"/>
            <ac:spMk id="49" creationId="{82F42042-89FC-EA0A-0443-002A7D250DA2}"/>
          </ac:spMkLst>
        </pc:spChg>
      </pc:sldChg>
      <pc:sldChg chg="modSp del">
        <pc:chgData name="Lucy De Faoite" userId="7f8f1472-4062-4de2-b64e-18dc1c5b155d" providerId="ADAL" clId="{F66B8612-0FC0-4DF1-A4A7-7413E29DB246}" dt="2026-09-13T23:11:37.390" v="5434" actId="47"/>
        <pc:sldMkLst>
          <pc:docMk/>
          <pc:sldMk cId="0" sldId="284"/>
        </pc:sldMkLst>
        <pc:spChg chg="mod">
          <ac:chgData name="Lucy De Faoite" userId="7f8f1472-4062-4de2-b64e-18dc1c5b155d" providerId="ADAL" clId="{F66B8612-0FC0-4DF1-A4A7-7413E29DB246}" dt="2026-09-13T22:44:30.265" v="2849"/>
          <ac:spMkLst>
            <pc:docMk/>
            <pc:sldMk cId="0" sldId="284"/>
            <ac:spMk id="29701" creationId="{C1DB5D74-96DC-724C-46E8-96C8D892CA26}"/>
          </ac:spMkLst>
        </pc:spChg>
      </pc:sldChg>
      <pc:sldChg chg="del">
        <pc:chgData name="Lucy De Faoite" userId="7f8f1472-4062-4de2-b64e-18dc1c5b155d" providerId="ADAL" clId="{F66B8612-0FC0-4DF1-A4A7-7413E29DB246}" dt="2026-09-13T22:34:43.737" v="1632" actId="47"/>
        <pc:sldMkLst>
          <pc:docMk/>
          <pc:sldMk cId="0" sldId="286"/>
        </pc:sldMkLst>
      </pc:sldChg>
      <pc:sldChg chg="del">
        <pc:chgData name="Lucy De Faoite" userId="7f8f1472-4062-4de2-b64e-18dc1c5b155d" providerId="ADAL" clId="{F66B8612-0FC0-4DF1-A4A7-7413E29DB246}" dt="2026-09-13T22:34:41.972" v="1631" actId="47"/>
        <pc:sldMkLst>
          <pc:docMk/>
          <pc:sldMk cId="0" sldId="287"/>
        </pc:sldMkLst>
      </pc:sldChg>
      <pc:sldChg chg="del">
        <pc:chgData name="Lucy De Faoite" userId="7f8f1472-4062-4de2-b64e-18dc1c5b155d" providerId="ADAL" clId="{F66B8612-0FC0-4DF1-A4A7-7413E29DB246}" dt="2026-09-13T22:35:14.803" v="1636" actId="47"/>
        <pc:sldMkLst>
          <pc:docMk/>
          <pc:sldMk cId="0" sldId="289"/>
        </pc:sldMkLst>
      </pc:sldChg>
      <pc:sldChg chg="modSp del">
        <pc:chgData name="Lucy De Faoite" userId="7f8f1472-4062-4de2-b64e-18dc1c5b155d" providerId="ADAL" clId="{F66B8612-0FC0-4DF1-A4A7-7413E29DB246}" dt="2026-09-13T22:49:11" v="3371" actId="47"/>
        <pc:sldMkLst>
          <pc:docMk/>
          <pc:sldMk cId="0" sldId="290"/>
        </pc:sldMkLst>
        <pc:spChg chg="mod">
          <ac:chgData name="Lucy De Faoite" userId="7f8f1472-4062-4de2-b64e-18dc1c5b155d" providerId="ADAL" clId="{F66B8612-0FC0-4DF1-A4A7-7413E29DB246}" dt="2026-09-13T22:27:33.770" v="543"/>
          <ac:spMkLst>
            <pc:docMk/>
            <pc:sldMk cId="0" sldId="290"/>
            <ac:spMk id="5" creationId="{23A61F55-1B0B-130D-AAB7-00B6146EDC3C}"/>
          </ac:spMkLst>
        </pc:spChg>
        <pc:spChg chg="mod">
          <ac:chgData name="Lucy De Faoite" userId="7f8f1472-4062-4de2-b64e-18dc1c5b155d" providerId="ADAL" clId="{F66B8612-0FC0-4DF1-A4A7-7413E29DB246}" dt="2026-09-13T22:48:17.455" v="3368"/>
          <ac:spMkLst>
            <pc:docMk/>
            <pc:sldMk cId="0" sldId="290"/>
            <ac:spMk id="2055" creationId="{E2A7549B-93A4-8CC9-3503-E41724F02771}"/>
          </ac:spMkLst>
        </pc:spChg>
        <pc:spChg chg="mod">
          <ac:chgData name="Lucy De Faoite" userId="7f8f1472-4062-4de2-b64e-18dc1c5b155d" providerId="ADAL" clId="{F66B8612-0FC0-4DF1-A4A7-7413E29DB246}" dt="2026-09-13T22:48:06.248" v="3367"/>
          <ac:spMkLst>
            <pc:docMk/>
            <pc:sldMk cId="0" sldId="290"/>
            <ac:spMk id="2056" creationId="{83F5034D-9D96-3A13-2D4B-672BBAB82796}"/>
          </ac:spMkLst>
        </pc:spChg>
      </pc:sldChg>
      <pc:sldChg chg="del">
        <pc:chgData name="Lucy De Faoite" userId="7f8f1472-4062-4de2-b64e-18dc1c5b155d" providerId="ADAL" clId="{F66B8612-0FC0-4DF1-A4A7-7413E29DB246}" dt="2026-09-13T22:35:17.612" v="1637" actId="47"/>
        <pc:sldMkLst>
          <pc:docMk/>
          <pc:sldMk cId="0" sldId="291"/>
        </pc:sldMkLst>
      </pc:sldChg>
      <pc:sldChg chg="modSp del">
        <pc:chgData name="Lucy De Faoite" userId="7f8f1472-4062-4de2-b64e-18dc1c5b155d" providerId="ADAL" clId="{F66B8612-0FC0-4DF1-A4A7-7413E29DB246}" dt="2026-09-13T23:06:48.914" v="5391" actId="47"/>
        <pc:sldMkLst>
          <pc:docMk/>
          <pc:sldMk cId="4167485313" sldId="292"/>
        </pc:sldMkLst>
        <pc:spChg chg="mod">
          <ac:chgData name="Lucy De Faoite" userId="7f8f1472-4062-4de2-b64e-18dc1c5b155d" providerId="ADAL" clId="{F66B8612-0FC0-4DF1-A4A7-7413E29DB246}" dt="2026-09-13T22:48:17.455" v="3368"/>
          <ac:spMkLst>
            <pc:docMk/>
            <pc:sldMk cId="4167485313" sldId="292"/>
            <ac:spMk id="2" creationId="{A73F8976-FE70-26F2-0E26-683064F6B227}"/>
          </ac:spMkLst>
        </pc:spChg>
        <pc:spChg chg="mod">
          <ac:chgData name="Lucy De Faoite" userId="7f8f1472-4062-4de2-b64e-18dc1c5b155d" providerId="ADAL" clId="{F66B8612-0FC0-4DF1-A4A7-7413E29DB246}" dt="2026-09-13T22:47:37.549" v="3365"/>
          <ac:spMkLst>
            <pc:docMk/>
            <pc:sldMk cId="4167485313" sldId="292"/>
            <ac:spMk id="7" creationId="{AD0D04AA-FD8C-9ED8-6CFF-2FFAFD087D11}"/>
          </ac:spMkLst>
        </pc:spChg>
        <pc:spChg chg="mod">
          <ac:chgData name="Lucy De Faoite" userId="7f8f1472-4062-4de2-b64e-18dc1c5b155d" providerId="ADAL" clId="{F66B8612-0FC0-4DF1-A4A7-7413E29DB246}" dt="2026-09-13T22:48:17.455" v="3368"/>
          <ac:spMkLst>
            <pc:docMk/>
            <pc:sldMk cId="4167485313" sldId="292"/>
            <ac:spMk id="11" creationId="{D223DD7F-8BBF-7525-B9F3-80162865A719}"/>
          </ac:spMkLst>
        </pc:spChg>
        <pc:spChg chg="mod">
          <ac:chgData name="Lucy De Faoite" userId="7f8f1472-4062-4de2-b64e-18dc1c5b155d" providerId="ADAL" clId="{F66B8612-0FC0-4DF1-A4A7-7413E29DB246}" dt="2026-09-13T22:47:21.757" v="3364"/>
          <ac:spMkLst>
            <pc:docMk/>
            <pc:sldMk cId="4167485313" sldId="292"/>
            <ac:spMk id="15" creationId="{5AA604A0-1930-7F15-4534-1BAECBFA2815}"/>
          </ac:spMkLst>
        </pc:spChg>
        <pc:spChg chg="mod">
          <ac:chgData name="Lucy De Faoite" userId="7f8f1472-4062-4de2-b64e-18dc1c5b155d" providerId="ADAL" clId="{F66B8612-0FC0-4DF1-A4A7-7413E29DB246}" dt="2026-09-13T22:48:28.399" v="3369"/>
          <ac:spMkLst>
            <pc:docMk/>
            <pc:sldMk cId="4167485313" sldId="292"/>
            <ac:spMk id="25" creationId="{BFE73982-EDFF-0BDA-615D-1BFEBD9BE008}"/>
          </ac:spMkLst>
        </pc:spChg>
        <pc:spChg chg="mod">
          <ac:chgData name="Lucy De Faoite" userId="7f8f1472-4062-4de2-b64e-18dc1c5b155d" providerId="ADAL" clId="{F66B8612-0FC0-4DF1-A4A7-7413E29DB246}" dt="2026-09-13T22:47:52.255" v="3366"/>
          <ac:spMkLst>
            <pc:docMk/>
            <pc:sldMk cId="4167485313" sldId="292"/>
            <ac:spMk id="40" creationId="{81B5AB7A-28A0-7EB5-AD0C-70634436E708}"/>
          </ac:spMkLst>
        </pc:spChg>
      </pc:sldChg>
      <pc:sldChg chg="del">
        <pc:chgData name="Lucy De Faoite" userId="7f8f1472-4062-4de2-b64e-18dc1c5b155d" providerId="ADAL" clId="{F66B8612-0FC0-4DF1-A4A7-7413E29DB246}" dt="2026-09-13T23:06:50.025" v="5393" actId="47"/>
        <pc:sldMkLst>
          <pc:docMk/>
          <pc:sldMk cId="3535064150" sldId="294"/>
        </pc:sldMkLst>
      </pc:sldChg>
      <pc:sldChg chg="modSp mod">
        <pc:chgData name="Lucy De Faoite" userId="7f8f1472-4062-4de2-b64e-18dc1c5b155d" providerId="ADAL" clId="{F66B8612-0FC0-4DF1-A4A7-7413E29DB246}" dt="2026-09-13T22:33:16.117" v="1516" actId="6549"/>
        <pc:sldMkLst>
          <pc:docMk/>
          <pc:sldMk cId="2796603399" sldId="295"/>
        </pc:sldMkLst>
        <pc:spChg chg="mod">
          <ac:chgData name="Lucy De Faoite" userId="7f8f1472-4062-4de2-b64e-18dc1c5b155d" providerId="ADAL" clId="{F66B8612-0FC0-4DF1-A4A7-7413E29DB246}" dt="2026-09-13T22:33:16.117" v="1516" actId="6549"/>
          <ac:spMkLst>
            <pc:docMk/>
            <pc:sldMk cId="2796603399" sldId="295"/>
            <ac:spMk id="7" creationId="{716324D0-212E-EDFE-9350-26477B646F83}"/>
          </ac:spMkLst>
        </pc:spChg>
      </pc:sldChg>
      <pc:sldChg chg="del">
        <pc:chgData name="Lucy De Faoite" userId="7f8f1472-4062-4de2-b64e-18dc1c5b155d" providerId="ADAL" clId="{F66B8612-0FC0-4DF1-A4A7-7413E29DB246}" dt="2026-09-13T22:34:38.665" v="1630" actId="47"/>
        <pc:sldMkLst>
          <pc:docMk/>
          <pc:sldMk cId="3490842103" sldId="296"/>
        </pc:sldMkLst>
      </pc:sldChg>
      <pc:sldChg chg="modSp">
        <pc:chgData name="Lucy De Faoite" userId="7f8f1472-4062-4de2-b64e-18dc1c5b155d" providerId="ADAL" clId="{F66B8612-0FC0-4DF1-A4A7-7413E29DB246}" dt="2026-09-13T22:37:50.159" v="1939" actId="6549"/>
        <pc:sldMkLst>
          <pc:docMk/>
          <pc:sldMk cId="883238692" sldId="297"/>
        </pc:sldMkLst>
        <pc:spChg chg="mod">
          <ac:chgData name="Lucy De Faoite" userId="7f8f1472-4062-4de2-b64e-18dc1c5b155d" providerId="ADAL" clId="{F66B8612-0FC0-4DF1-A4A7-7413E29DB246}" dt="2026-09-13T22:37:50.159" v="1939" actId="6549"/>
          <ac:spMkLst>
            <pc:docMk/>
            <pc:sldMk cId="883238692" sldId="297"/>
            <ac:spMk id="40" creationId="{DCFD64F4-82A9-C9A0-9770-AF7B74D58E15}"/>
          </ac:spMkLst>
        </pc:spChg>
      </pc:sldChg>
      <pc:sldChg chg="modSp mod">
        <pc:chgData name="Lucy De Faoite" userId="7f8f1472-4062-4de2-b64e-18dc1c5b155d" providerId="ADAL" clId="{F66B8612-0FC0-4DF1-A4A7-7413E29DB246}" dt="2026-09-13T22:39:23.884" v="2202" actId="1076"/>
        <pc:sldMkLst>
          <pc:docMk/>
          <pc:sldMk cId="288077520" sldId="300"/>
        </pc:sldMkLst>
        <pc:spChg chg="mod">
          <ac:chgData name="Lucy De Faoite" userId="7f8f1472-4062-4de2-b64e-18dc1c5b155d" providerId="ADAL" clId="{F66B8612-0FC0-4DF1-A4A7-7413E29DB246}" dt="2026-09-13T22:38:53.820" v="2109" actId="14100"/>
          <ac:spMkLst>
            <pc:docMk/>
            <pc:sldMk cId="288077520" sldId="300"/>
            <ac:spMk id="20" creationId="{C9C3248B-850C-EB78-DDB0-45BE1F4ADF83}"/>
          </ac:spMkLst>
        </pc:spChg>
        <pc:spChg chg="mod">
          <ac:chgData name="Lucy De Faoite" userId="7f8f1472-4062-4de2-b64e-18dc1c5b155d" providerId="ADAL" clId="{F66B8612-0FC0-4DF1-A4A7-7413E29DB246}" dt="2026-09-13T22:39:23.884" v="2202" actId="1076"/>
          <ac:spMkLst>
            <pc:docMk/>
            <pc:sldMk cId="288077520" sldId="300"/>
            <ac:spMk id="21" creationId="{B643C187-7E08-F6CC-F1DF-4481FA796E5B}"/>
          </ac:spMkLst>
        </pc:spChg>
      </pc:sldChg>
      <pc:sldChg chg="modSp mod">
        <pc:chgData name="Lucy De Faoite" userId="7f8f1472-4062-4de2-b64e-18dc1c5b155d" providerId="ADAL" clId="{F66B8612-0FC0-4DF1-A4A7-7413E29DB246}" dt="2026-09-13T22:46:29.702" v="3303" actId="1076"/>
        <pc:sldMkLst>
          <pc:docMk/>
          <pc:sldMk cId="2821416021" sldId="302"/>
        </pc:sldMkLst>
        <pc:spChg chg="mod">
          <ac:chgData name="Lucy De Faoite" userId="7f8f1472-4062-4de2-b64e-18dc1c5b155d" providerId="ADAL" clId="{F66B8612-0FC0-4DF1-A4A7-7413E29DB246}" dt="2026-09-13T22:45:20.577" v="2964" actId="20577"/>
          <ac:spMkLst>
            <pc:docMk/>
            <pc:sldMk cId="2821416021" sldId="302"/>
            <ac:spMk id="2" creationId="{925A7E71-3C0B-62EE-D13C-A82BE75B8ECB}"/>
          </ac:spMkLst>
        </pc:spChg>
        <pc:spChg chg="mod">
          <ac:chgData name="Lucy De Faoite" userId="7f8f1472-4062-4de2-b64e-18dc1c5b155d" providerId="ADAL" clId="{F66B8612-0FC0-4DF1-A4A7-7413E29DB246}" dt="2026-09-13T22:44:16.089" v="2848" actId="6549"/>
          <ac:spMkLst>
            <pc:docMk/>
            <pc:sldMk cId="2821416021" sldId="302"/>
            <ac:spMk id="3" creationId="{F7743544-9BB0-3111-1B38-210E202193FA}"/>
          </ac:spMkLst>
        </pc:spChg>
        <pc:spChg chg="mod">
          <ac:chgData name="Lucy De Faoite" userId="7f8f1472-4062-4de2-b64e-18dc1c5b155d" providerId="ADAL" clId="{F66B8612-0FC0-4DF1-A4A7-7413E29DB246}" dt="2026-09-13T22:44:30.265" v="2849"/>
          <ac:spMkLst>
            <pc:docMk/>
            <pc:sldMk cId="2821416021" sldId="302"/>
            <ac:spMk id="17" creationId="{552CFC52-80F6-2FBF-47AB-52C4D413B75A}"/>
          </ac:spMkLst>
        </pc:spChg>
        <pc:spChg chg="mod">
          <ac:chgData name="Lucy De Faoite" userId="7f8f1472-4062-4de2-b64e-18dc1c5b155d" providerId="ADAL" clId="{F66B8612-0FC0-4DF1-A4A7-7413E29DB246}" dt="2026-09-13T22:44:50.753" v="2900" actId="14100"/>
          <ac:spMkLst>
            <pc:docMk/>
            <pc:sldMk cId="2821416021" sldId="302"/>
            <ac:spMk id="20" creationId="{E4AF5388-709B-0AE2-71F9-2D7B5A152F08}"/>
          </ac:spMkLst>
        </pc:spChg>
        <pc:spChg chg="mod">
          <ac:chgData name="Lucy De Faoite" userId="7f8f1472-4062-4de2-b64e-18dc1c5b155d" providerId="ADAL" clId="{F66B8612-0FC0-4DF1-A4A7-7413E29DB246}" dt="2026-09-13T22:45:05.228" v="2901"/>
          <ac:spMkLst>
            <pc:docMk/>
            <pc:sldMk cId="2821416021" sldId="302"/>
            <ac:spMk id="22" creationId="{5FB1E51C-70BF-1F08-C065-EC4D1BB66751}"/>
          </ac:spMkLst>
        </pc:spChg>
        <pc:spChg chg="mod">
          <ac:chgData name="Lucy De Faoite" userId="7f8f1472-4062-4de2-b64e-18dc1c5b155d" providerId="ADAL" clId="{F66B8612-0FC0-4DF1-A4A7-7413E29DB246}" dt="2026-09-13T22:46:29.702" v="3303" actId="1076"/>
          <ac:spMkLst>
            <pc:docMk/>
            <pc:sldMk cId="2821416021" sldId="302"/>
            <ac:spMk id="30" creationId="{DA320177-D211-EAE4-561C-8EA7D2F7B783}"/>
          </ac:spMkLst>
        </pc:spChg>
      </pc:sldChg>
      <pc:sldChg chg="modSp mod">
        <pc:chgData name="Lucy De Faoite" userId="7f8f1472-4062-4de2-b64e-18dc1c5b155d" providerId="ADAL" clId="{F66B8612-0FC0-4DF1-A4A7-7413E29DB246}" dt="2026-09-13T22:25:15.920" v="263" actId="20577"/>
        <pc:sldMkLst>
          <pc:docMk/>
          <pc:sldMk cId="356590514" sldId="305"/>
        </pc:sldMkLst>
        <pc:spChg chg="mod">
          <ac:chgData name="Lucy De Faoite" userId="7f8f1472-4062-4de2-b64e-18dc1c5b155d" providerId="ADAL" clId="{F66B8612-0FC0-4DF1-A4A7-7413E29DB246}" dt="2026-09-13T22:23:33.304" v="40"/>
          <ac:spMkLst>
            <pc:docMk/>
            <pc:sldMk cId="356590514" sldId="305"/>
            <ac:spMk id="2" creationId="{78B7431C-CA5B-0DC4-97F0-9AAB469C978B}"/>
          </ac:spMkLst>
        </pc:spChg>
        <pc:spChg chg="mod">
          <ac:chgData name="Lucy De Faoite" userId="7f8f1472-4062-4de2-b64e-18dc1c5b155d" providerId="ADAL" clId="{F66B8612-0FC0-4DF1-A4A7-7413E29DB246}" dt="2026-09-13T22:24:23.109" v="214"/>
          <ac:spMkLst>
            <pc:docMk/>
            <pc:sldMk cId="356590514" sldId="305"/>
            <ac:spMk id="3" creationId="{DDE8BD06-1A49-0EB5-4865-BC8157A9C9FD}"/>
          </ac:spMkLst>
        </pc:spChg>
        <pc:spChg chg="mod">
          <ac:chgData name="Lucy De Faoite" userId="7f8f1472-4062-4de2-b64e-18dc1c5b155d" providerId="ADAL" clId="{F66B8612-0FC0-4DF1-A4A7-7413E29DB246}" dt="2026-09-13T22:25:02.053" v="239" actId="20577"/>
          <ac:spMkLst>
            <pc:docMk/>
            <pc:sldMk cId="356590514" sldId="305"/>
            <ac:spMk id="4" creationId="{E3AFAE9E-B816-1B3C-2472-7BC845C74218}"/>
          </ac:spMkLst>
        </pc:spChg>
        <pc:spChg chg="mod">
          <ac:chgData name="Lucy De Faoite" userId="7f8f1472-4062-4de2-b64e-18dc1c5b155d" providerId="ADAL" clId="{F66B8612-0FC0-4DF1-A4A7-7413E29DB246}" dt="2026-09-13T22:25:11.223" v="257" actId="6549"/>
          <ac:spMkLst>
            <pc:docMk/>
            <pc:sldMk cId="356590514" sldId="305"/>
            <ac:spMk id="12" creationId="{4C4F06FF-13CF-BD57-6FE3-C05F9ED76F20}"/>
          </ac:spMkLst>
        </pc:spChg>
        <pc:spChg chg="mod">
          <ac:chgData name="Lucy De Faoite" userId="7f8f1472-4062-4de2-b64e-18dc1c5b155d" providerId="ADAL" clId="{F66B8612-0FC0-4DF1-A4A7-7413E29DB246}" dt="2026-09-13T22:25:15.920" v="263" actId="20577"/>
          <ac:spMkLst>
            <pc:docMk/>
            <pc:sldMk cId="356590514" sldId="305"/>
            <ac:spMk id="17" creationId="{7BB3BBDF-B407-E992-760B-46AC152EA3A3}"/>
          </ac:spMkLst>
        </pc:spChg>
      </pc:sldChg>
      <pc:sldChg chg="add">
        <pc:chgData name="Lucy De Faoite" userId="7f8f1472-4062-4de2-b64e-18dc1c5b155d" providerId="ADAL" clId="{F66B8612-0FC0-4DF1-A4A7-7413E29DB246}" dt="2026-09-13T23:10:20.452" v="5415"/>
        <pc:sldMkLst>
          <pc:docMk/>
          <pc:sldMk cId="663686470" sldId="307"/>
        </pc:sldMkLst>
      </pc:sldChg>
      <pc:sldChg chg="del">
        <pc:chgData name="Lucy De Faoite" userId="7f8f1472-4062-4de2-b64e-18dc1c5b155d" providerId="ADAL" clId="{F66B8612-0FC0-4DF1-A4A7-7413E29DB246}" dt="2026-09-13T23:08:43.217" v="5409" actId="47"/>
        <pc:sldMkLst>
          <pc:docMk/>
          <pc:sldMk cId="2983565172" sldId="307"/>
        </pc:sldMkLst>
      </pc:sldChg>
      <pc:sldChg chg="del">
        <pc:chgData name="Lucy De Faoite" userId="7f8f1472-4062-4de2-b64e-18dc1c5b155d" providerId="ADAL" clId="{F66B8612-0FC0-4DF1-A4A7-7413E29DB246}" dt="2026-09-13T22:33:26.138" v="1520" actId="47"/>
        <pc:sldMkLst>
          <pc:docMk/>
          <pc:sldMk cId="3241791816" sldId="311"/>
        </pc:sldMkLst>
      </pc:sldChg>
      <pc:sldChg chg="modSp mod">
        <pc:chgData name="Lucy De Faoite" userId="7f8f1472-4062-4de2-b64e-18dc1c5b155d" providerId="ADAL" clId="{F66B8612-0FC0-4DF1-A4A7-7413E29DB246}" dt="2026-09-13T22:36:04.686" v="1794" actId="6549"/>
        <pc:sldMkLst>
          <pc:docMk/>
          <pc:sldMk cId="3076558978" sldId="316"/>
        </pc:sldMkLst>
        <pc:spChg chg="mod">
          <ac:chgData name="Lucy De Faoite" userId="7f8f1472-4062-4de2-b64e-18dc1c5b155d" providerId="ADAL" clId="{F66B8612-0FC0-4DF1-A4A7-7413E29DB246}" dt="2026-09-13T22:33:38.882" v="1521"/>
          <ac:spMkLst>
            <pc:docMk/>
            <pc:sldMk cId="3076558978" sldId="316"/>
            <ac:spMk id="2" creationId="{CFDD50C1-4176-B68E-E4DA-26C0DCDD3CF3}"/>
          </ac:spMkLst>
        </pc:spChg>
        <pc:spChg chg="mod">
          <ac:chgData name="Lucy De Faoite" userId="7f8f1472-4062-4de2-b64e-18dc1c5b155d" providerId="ADAL" clId="{F66B8612-0FC0-4DF1-A4A7-7413E29DB246}" dt="2026-09-13T22:36:04.686" v="1794" actId="6549"/>
          <ac:spMkLst>
            <pc:docMk/>
            <pc:sldMk cId="3076558978" sldId="316"/>
            <ac:spMk id="3" creationId="{AC1AEFEB-7A2D-AB38-87D5-6975A9FFF58D}"/>
          </ac:spMkLst>
        </pc:spChg>
      </pc:sldChg>
      <pc:sldChg chg="modSp mod modAnim">
        <pc:chgData name="Lucy De Faoite" userId="7f8f1472-4062-4de2-b64e-18dc1c5b155d" providerId="ADAL" clId="{F66B8612-0FC0-4DF1-A4A7-7413E29DB246}" dt="2026-09-13T22:41:51.771" v="2693" actId="6549"/>
        <pc:sldMkLst>
          <pc:docMk/>
          <pc:sldMk cId="1674641396" sldId="317"/>
        </pc:sldMkLst>
        <pc:spChg chg="mod">
          <ac:chgData name="Lucy De Faoite" userId="7f8f1472-4062-4de2-b64e-18dc1c5b155d" providerId="ADAL" clId="{F66B8612-0FC0-4DF1-A4A7-7413E29DB246}" dt="2026-09-13T22:41:13.159" v="2597" actId="20577"/>
          <ac:spMkLst>
            <pc:docMk/>
            <pc:sldMk cId="1674641396" sldId="317"/>
            <ac:spMk id="6" creationId="{06A53A45-F507-5FDB-9151-FC535F430FBA}"/>
          </ac:spMkLst>
        </pc:spChg>
        <pc:spChg chg="mod">
          <ac:chgData name="Lucy De Faoite" userId="7f8f1472-4062-4de2-b64e-18dc1c5b155d" providerId="ADAL" clId="{F66B8612-0FC0-4DF1-A4A7-7413E29DB246}" dt="2026-09-13T22:41:51.771" v="2693" actId="6549"/>
          <ac:spMkLst>
            <pc:docMk/>
            <pc:sldMk cId="1674641396" sldId="317"/>
            <ac:spMk id="57" creationId="{BAF34F3B-27D4-8B98-7E60-4602C4219FDA}"/>
          </ac:spMkLst>
        </pc:spChg>
      </pc:sldChg>
      <pc:sldChg chg="modSp del">
        <pc:chgData name="Lucy De Faoite" userId="7f8f1472-4062-4de2-b64e-18dc1c5b155d" providerId="ADAL" clId="{F66B8612-0FC0-4DF1-A4A7-7413E29DB246}" dt="2026-09-13T23:04:39.708" v="5210" actId="47"/>
        <pc:sldMkLst>
          <pc:docMk/>
          <pc:sldMk cId="851587145" sldId="320"/>
        </pc:sldMkLst>
        <pc:spChg chg="mod">
          <ac:chgData name="Lucy De Faoite" userId="7f8f1472-4062-4de2-b64e-18dc1c5b155d" providerId="ADAL" clId="{F66B8612-0FC0-4DF1-A4A7-7413E29DB246}" dt="2026-09-13T22:33:38.882" v="1521"/>
          <ac:spMkLst>
            <pc:docMk/>
            <pc:sldMk cId="851587145" sldId="320"/>
            <ac:spMk id="5" creationId="{3C3E7EE2-75F8-820A-06D6-784029684A1C}"/>
          </ac:spMkLst>
        </pc:spChg>
      </pc:sldChg>
      <pc:sldChg chg="modSp del">
        <pc:chgData name="Lucy De Faoite" userId="7f8f1472-4062-4de2-b64e-18dc1c5b155d" providerId="ADAL" clId="{F66B8612-0FC0-4DF1-A4A7-7413E29DB246}" dt="2026-09-13T22:42:22.344" v="2695" actId="47"/>
        <pc:sldMkLst>
          <pc:docMk/>
          <pc:sldMk cId="0" sldId="329"/>
        </pc:sldMkLst>
        <pc:spChg chg="mod">
          <ac:chgData name="Lucy De Faoite" userId="7f8f1472-4062-4de2-b64e-18dc1c5b155d" providerId="ADAL" clId="{F66B8612-0FC0-4DF1-A4A7-7413E29DB246}" dt="2026-09-13T22:27:33.770" v="543"/>
          <ac:spMkLst>
            <pc:docMk/>
            <pc:sldMk cId="0" sldId="329"/>
            <ac:spMk id="2" creationId="{1512023D-0180-487A-F47A-8ADF0B2F33E4}"/>
          </ac:spMkLst>
        </pc:spChg>
      </pc:sldChg>
      <pc:sldChg chg="modSp mod ord">
        <pc:chgData name="Lucy De Faoite" userId="7f8f1472-4062-4de2-b64e-18dc1c5b155d" providerId="ADAL" clId="{F66B8612-0FC0-4DF1-A4A7-7413E29DB246}" dt="2026-09-13T22:43:39.446" v="2806" actId="20577"/>
        <pc:sldMkLst>
          <pc:docMk/>
          <pc:sldMk cId="965118773" sldId="330"/>
        </pc:sldMkLst>
        <pc:spChg chg="mod">
          <ac:chgData name="Lucy De Faoite" userId="7f8f1472-4062-4de2-b64e-18dc1c5b155d" providerId="ADAL" clId="{F66B8612-0FC0-4DF1-A4A7-7413E29DB246}" dt="2026-09-13T22:43:39.446" v="2806" actId="20577"/>
          <ac:spMkLst>
            <pc:docMk/>
            <pc:sldMk cId="965118773" sldId="330"/>
            <ac:spMk id="2" creationId="{28022B76-1BFD-D09B-02C8-382B01C88728}"/>
          </ac:spMkLst>
        </pc:spChg>
        <pc:spChg chg="mod">
          <ac:chgData name="Lucy De Faoite" userId="7f8f1472-4062-4de2-b64e-18dc1c5b155d" providerId="ADAL" clId="{F66B8612-0FC0-4DF1-A4A7-7413E29DB246}" dt="2026-09-13T22:43:25.924" v="2805" actId="20577"/>
          <ac:spMkLst>
            <pc:docMk/>
            <pc:sldMk cId="965118773" sldId="330"/>
            <ac:spMk id="7" creationId="{9265CA94-88A9-E647-DC09-28E7D1D8CCBC}"/>
          </ac:spMkLst>
        </pc:spChg>
        <pc:spChg chg="mod">
          <ac:chgData name="Lucy De Faoite" userId="7f8f1472-4062-4de2-b64e-18dc1c5b155d" providerId="ADAL" clId="{F66B8612-0FC0-4DF1-A4A7-7413E29DB246}" dt="2026-09-13T22:43:08.844" v="2784" actId="20577"/>
          <ac:spMkLst>
            <pc:docMk/>
            <pc:sldMk cId="965118773" sldId="330"/>
            <ac:spMk id="10" creationId="{94D991E4-3B78-AAA3-21BA-B6B311244927}"/>
          </ac:spMkLst>
        </pc:spChg>
        <pc:spChg chg="mod">
          <ac:chgData name="Lucy De Faoite" userId="7f8f1472-4062-4de2-b64e-18dc1c5b155d" providerId="ADAL" clId="{F66B8612-0FC0-4DF1-A4A7-7413E29DB246}" dt="2026-09-13T22:43:21.139" v="2802" actId="1076"/>
          <ac:spMkLst>
            <pc:docMk/>
            <pc:sldMk cId="965118773" sldId="330"/>
            <ac:spMk id="11" creationId="{CDC56094-0AE2-4FCE-B31F-CBAFD9B77F78}"/>
          </ac:spMkLst>
        </pc:spChg>
      </pc:sldChg>
      <pc:sldChg chg="del">
        <pc:chgData name="Lucy De Faoite" userId="7f8f1472-4062-4de2-b64e-18dc1c5b155d" providerId="ADAL" clId="{F66B8612-0FC0-4DF1-A4A7-7413E29DB246}" dt="2026-09-13T22:43:51.377" v="2808" actId="47"/>
        <pc:sldMkLst>
          <pc:docMk/>
          <pc:sldMk cId="0" sldId="331"/>
        </pc:sldMkLst>
      </pc:sldChg>
      <pc:sldChg chg="del">
        <pc:chgData name="Lucy De Faoite" userId="7f8f1472-4062-4de2-b64e-18dc1c5b155d" providerId="ADAL" clId="{F66B8612-0FC0-4DF1-A4A7-7413E29DB246}" dt="2026-09-13T22:44:01.654" v="2812" actId="47"/>
        <pc:sldMkLst>
          <pc:docMk/>
          <pc:sldMk cId="3049566582" sldId="332"/>
        </pc:sldMkLst>
      </pc:sldChg>
      <pc:sldChg chg="modSp del">
        <pc:chgData name="Lucy De Faoite" userId="7f8f1472-4062-4de2-b64e-18dc1c5b155d" providerId="ADAL" clId="{F66B8612-0FC0-4DF1-A4A7-7413E29DB246}" dt="2026-09-13T22:46:40.724" v="3304" actId="47"/>
        <pc:sldMkLst>
          <pc:docMk/>
          <pc:sldMk cId="1329209351" sldId="333"/>
        </pc:sldMkLst>
        <pc:spChg chg="mod">
          <ac:chgData name="Lucy De Faoite" userId="7f8f1472-4062-4de2-b64e-18dc1c5b155d" providerId="ADAL" clId="{F66B8612-0FC0-4DF1-A4A7-7413E29DB246}" dt="2026-09-13T22:44:30.265" v="2849"/>
          <ac:spMkLst>
            <pc:docMk/>
            <pc:sldMk cId="1329209351" sldId="333"/>
            <ac:spMk id="17" creationId="{552CFC52-80F6-2FBF-47AB-52C4D413B75A}"/>
          </ac:spMkLst>
        </pc:spChg>
      </pc:sldChg>
      <pc:sldChg chg="modSp del">
        <pc:chgData name="Lucy De Faoite" userId="7f8f1472-4062-4de2-b64e-18dc1c5b155d" providerId="ADAL" clId="{F66B8612-0FC0-4DF1-A4A7-7413E29DB246}" dt="2026-09-13T23:04:57.661" v="5212" actId="47"/>
        <pc:sldMkLst>
          <pc:docMk/>
          <pc:sldMk cId="1345323417" sldId="334"/>
        </pc:sldMkLst>
        <pc:spChg chg="mod">
          <ac:chgData name="Lucy De Faoite" userId="7f8f1472-4062-4de2-b64e-18dc1c5b155d" providerId="ADAL" clId="{F66B8612-0FC0-4DF1-A4A7-7413E29DB246}" dt="2026-09-13T22:33:38.882" v="1521"/>
          <ac:spMkLst>
            <pc:docMk/>
            <pc:sldMk cId="1345323417" sldId="334"/>
            <ac:spMk id="2" creationId="{AEAA7CA7-956A-F5E9-3FF9-A9C254A88755}"/>
          </ac:spMkLst>
        </pc:spChg>
        <pc:spChg chg="mod">
          <ac:chgData name="Lucy De Faoite" userId="7f8f1472-4062-4de2-b64e-18dc1c5b155d" providerId="ADAL" clId="{F66B8612-0FC0-4DF1-A4A7-7413E29DB246}" dt="2026-09-13T22:48:06.248" v="3367"/>
          <ac:spMkLst>
            <pc:docMk/>
            <pc:sldMk cId="1345323417" sldId="334"/>
            <ac:spMk id="3" creationId="{B25126AB-846B-4BE9-9641-D936465D4EC4}"/>
          </ac:spMkLst>
        </pc:spChg>
      </pc:sldChg>
      <pc:sldChg chg="modSp del">
        <pc:chgData name="Lucy De Faoite" userId="7f8f1472-4062-4de2-b64e-18dc1c5b155d" providerId="ADAL" clId="{F66B8612-0FC0-4DF1-A4A7-7413E29DB246}" dt="2026-09-13T23:04:30.388" v="5209" actId="47"/>
        <pc:sldMkLst>
          <pc:docMk/>
          <pc:sldMk cId="4106653131" sldId="336"/>
        </pc:sldMkLst>
        <pc:spChg chg="mod">
          <ac:chgData name="Lucy De Faoite" userId="7f8f1472-4062-4de2-b64e-18dc1c5b155d" providerId="ADAL" clId="{F66B8612-0FC0-4DF1-A4A7-7413E29DB246}" dt="2026-09-13T22:48:06.248" v="3367"/>
          <ac:spMkLst>
            <pc:docMk/>
            <pc:sldMk cId="4106653131" sldId="336"/>
            <ac:spMk id="5" creationId="{17EF9F59-F762-CD64-71DD-34AF98579AE8}"/>
          </ac:spMkLst>
        </pc:spChg>
        <pc:spChg chg="mod">
          <ac:chgData name="Lucy De Faoite" userId="7f8f1472-4062-4de2-b64e-18dc1c5b155d" providerId="ADAL" clId="{F66B8612-0FC0-4DF1-A4A7-7413E29DB246}" dt="2026-09-13T22:23:33.304" v="40"/>
          <ac:spMkLst>
            <pc:docMk/>
            <pc:sldMk cId="4106653131" sldId="336"/>
            <ac:spMk id="9" creationId="{66A68605-0B9B-636A-1FA5-FE0A52E1EFF0}"/>
          </ac:spMkLst>
        </pc:spChg>
      </pc:sldChg>
      <pc:sldChg chg="modSp del">
        <pc:chgData name="Lucy De Faoite" userId="7f8f1472-4062-4de2-b64e-18dc1c5b155d" providerId="ADAL" clId="{F66B8612-0FC0-4DF1-A4A7-7413E29DB246}" dt="2026-09-13T22:54:47.894" v="4025" actId="47"/>
        <pc:sldMkLst>
          <pc:docMk/>
          <pc:sldMk cId="4032312151" sldId="337"/>
        </pc:sldMkLst>
        <pc:spChg chg="mod">
          <ac:chgData name="Lucy De Faoite" userId="7f8f1472-4062-4de2-b64e-18dc1c5b155d" providerId="ADAL" clId="{F66B8612-0FC0-4DF1-A4A7-7413E29DB246}" dt="2026-09-13T22:33:38.882" v="1521"/>
          <ac:spMkLst>
            <pc:docMk/>
            <pc:sldMk cId="4032312151" sldId="337"/>
            <ac:spMk id="2" creationId="{38F6DFB1-5A47-BAB0-9E35-FC74C316AE80}"/>
          </ac:spMkLst>
        </pc:spChg>
        <pc:spChg chg="mod">
          <ac:chgData name="Lucy De Faoite" userId="7f8f1472-4062-4de2-b64e-18dc1c5b155d" providerId="ADAL" clId="{F66B8612-0FC0-4DF1-A4A7-7413E29DB246}" dt="2026-09-13T22:48:06.248" v="3367"/>
          <ac:spMkLst>
            <pc:docMk/>
            <pc:sldMk cId="4032312151" sldId="337"/>
            <ac:spMk id="5" creationId="{EA8BE76C-B18F-D8E9-1B4B-911C4128F242}"/>
          </ac:spMkLst>
        </pc:spChg>
      </pc:sldChg>
      <pc:sldChg chg="modSp mod">
        <pc:chgData name="Lucy De Faoite" userId="7f8f1472-4062-4de2-b64e-18dc1c5b155d" providerId="ADAL" clId="{F66B8612-0FC0-4DF1-A4A7-7413E29DB246}" dt="2026-09-13T23:00:29.765" v="4834"/>
        <pc:sldMkLst>
          <pc:docMk/>
          <pc:sldMk cId="3973732289" sldId="338"/>
        </pc:sldMkLst>
        <pc:spChg chg="mod">
          <ac:chgData name="Lucy De Faoite" userId="7f8f1472-4062-4de2-b64e-18dc1c5b155d" providerId="ADAL" clId="{F66B8612-0FC0-4DF1-A4A7-7413E29DB246}" dt="2026-09-13T22:23:33.304" v="40"/>
          <ac:spMkLst>
            <pc:docMk/>
            <pc:sldMk cId="3973732289" sldId="338"/>
            <ac:spMk id="2" creationId="{1987FAFF-CBD8-E6FA-960B-F9A32CBF3049}"/>
          </ac:spMkLst>
        </pc:spChg>
        <pc:spChg chg="mod">
          <ac:chgData name="Lucy De Faoite" userId="7f8f1472-4062-4de2-b64e-18dc1c5b155d" providerId="ADAL" clId="{F66B8612-0FC0-4DF1-A4A7-7413E29DB246}" dt="2026-09-13T23:00:04.641" v="4829" actId="6549"/>
          <ac:spMkLst>
            <pc:docMk/>
            <pc:sldMk cId="3973732289" sldId="338"/>
            <ac:spMk id="4" creationId="{E9763F2E-F4AA-1F3A-5492-B8819A015BB9}"/>
          </ac:spMkLst>
        </pc:spChg>
        <pc:spChg chg="mod">
          <ac:chgData name="Lucy De Faoite" userId="7f8f1472-4062-4de2-b64e-18dc1c5b155d" providerId="ADAL" clId="{F66B8612-0FC0-4DF1-A4A7-7413E29DB246}" dt="2026-09-13T23:00:29.765" v="4834"/>
          <ac:spMkLst>
            <pc:docMk/>
            <pc:sldMk cId="3973732289" sldId="338"/>
            <ac:spMk id="6" creationId="{F22F29F8-7737-BB5F-35D9-229D89A1AD69}"/>
          </ac:spMkLst>
        </pc:spChg>
        <pc:spChg chg="mod">
          <ac:chgData name="Lucy De Faoite" userId="7f8f1472-4062-4de2-b64e-18dc1c5b155d" providerId="ADAL" clId="{F66B8612-0FC0-4DF1-A4A7-7413E29DB246}" dt="2026-09-13T23:00:08.631" v="4833" actId="20577"/>
          <ac:spMkLst>
            <pc:docMk/>
            <pc:sldMk cId="3973732289" sldId="338"/>
            <ac:spMk id="10" creationId="{266576BC-587E-EB87-89BC-AA1372305D46}"/>
          </ac:spMkLst>
        </pc:spChg>
      </pc:sldChg>
      <pc:sldChg chg="modSp mod ord">
        <pc:chgData name="Lucy De Faoite" userId="7f8f1472-4062-4de2-b64e-18dc1c5b155d" providerId="ADAL" clId="{F66B8612-0FC0-4DF1-A4A7-7413E29DB246}" dt="2026-09-13T23:02:09.553" v="5007" actId="20577"/>
        <pc:sldMkLst>
          <pc:docMk/>
          <pc:sldMk cId="2439793392" sldId="341"/>
        </pc:sldMkLst>
        <pc:spChg chg="mod">
          <ac:chgData name="Lucy De Faoite" userId="7f8f1472-4062-4de2-b64e-18dc1c5b155d" providerId="ADAL" clId="{F66B8612-0FC0-4DF1-A4A7-7413E29DB246}" dt="2026-09-13T22:23:33.304" v="40"/>
          <ac:spMkLst>
            <pc:docMk/>
            <pc:sldMk cId="2439793392" sldId="341"/>
            <ac:spMk id="4" creationId="{E13263DA-DD4E-81DB-262C-FA4A2DA492D7}"/>
          </ac:spMkLst>
        </pc:spChg>
        <pc:spChg chg="mod">
          <ac:chgData name="Lucy De Faoite" userId="7f8f1472-4062-4de2-b64e-18dc1c5b155d" providerId="ADAL" clId="{F66B8612-0FC0-4DF1-A4A7-7413E29DB246}" dt="2026-09-13T23:02:09.553" v="5007" actId="20577"/>
          <ac:spMkLst>
            <pc:docMk/>
            <pc:sldMk cId="2439793392" sldId="341"/>
            <ac:spMk id="6" creationId="{B14401A9-78B0-2A3F-B13E-E6D555A46A24}"/>
          </ac:spMkLst>
        </pc:spChg>
      </pc:sldChg>
      <pc:sldChg chg="modSp ord">
        <pc:chgData name="Lucy De Faoite" userId="7f8f1472-4062-4de2-b64e-18dc1c5b155d" providerId="ADAL" clId="{F66B8612-0FC0-4DF1-A4A7-7413E29DB246}" dt="2026-09-13T23:06:24.778" v="5389" actId="20577"/>
        <pc:sldMkLst>
          <pc:docMk/>
          <pc:sldMk cId="4120341938" sldId="342"/>
        </pc:sldMkLst>
        <pc:spChg chg="mod">
          <ac:chgData name="Lucy De Faoite" userId="7f8f1472-4062-4de2-b64e-18dc1c5b155d" providerId="ADAL" clId="{F66B8612-0FC0-4DF1-A4A7-7413E29DB246}" dt="2026-09-13T23:06:21.607" v="5382" actId="20577"/>
          <ac:spMkLst>
            <pc:docMk/>
            <pc:sldMk cId="4120341938" sldId="342"/>
            <ac:spMk id="4" creationId="{1928CBBC-F14B-CE00-6F2A-43E42A7D243A}"/>
          </ac:spMkLst>
        </pc:spChg>
        <pc:spChg chg="mod">
          <ac:chgData name="Lucy De Faoite" userId="7f8f1472-4062-4de2-b64e-18dc1c5b155d" providerId="ADAL" clId="{F66B8612-0FC0-4DF1-A4A7-7413E29DB246}" dt="2026-09-13T22:33:38.882" v="1521"/>
          <ac:spMkLst>
            <pc:docMk/>
            <pc:sldMk cId="4120341938" sldId="342"/>
            <ac:spMk id="5" creationId="{1C33580E-CAF9-1D5E-9062-9BE7558AA771}"/>
          </ac:spMkLst>
        </pc:spChg>
        <pc:spChg chg="mod">
          <ac:chgData name="Lucy De Faoite" userId="7f8f1472-4062-4de2-b64e-18dc1c5b155d" providerId="ADAL" clId="{F66B8612-0FC0-4DF1-A4A7-7413E29DB246}" dt="2026-09-13T23:06:24.778" v="5389" actId="20577"/>
          <ac:spMkLst>
            <pc:docMk/>
            <pc:sldMk cId="4120341938" sldId="342"/>
            <ac:spMk id="6" creationId="{742DE130-7DCB-DF56-9015-22067CEFC36E}"/>
          </ac:spMkLst>
        </pc:spChg>
        <pc:spChg chg="mod">
          <ac:chgData name="Lucy De Faoite" userId="7f8f1472-4062-4de2-b64e-18dc1c5b155d" providerId="ADAL" clId="{F66B8612-0FC0-4DF1-A4A7-7413E29DB246}" dt="2026-09-13T23:06:13.255" v="5372" actId="6549"/>
          <ac:spMkLst>
            <pc:docMk/>
            <pc:sldMk cId="4120341938" sldId="342"/>
            <ac:spMk id="7" creationId="{DD1D4E17-031E-B020-9843-5DD032D10A3A}"/>
          </ac:spMkLst>
        </pc:spChg>
      </pc:sldChg>
      <pc:sldChg chg="modSp add mod">
        <pc:chgData name="Lucy De Faoite" userId="7f8f1472-4062-4de2-b64e-18dc1c5b155d" providerId="ADAL" clId="{F66B8612-0FC0-4DF1-A4A7-7413E29DB246}" dt="2026-09-13T23:19:42.774" v="6285" actId="6549"/>
        <pc:sldMkLst>
          <pc:docMk/>
          <pc:sldMk cId="1099092931" sldId="344"/>
        </pc:sldMkLst>
        <pc:spChg chg="mod">
          <ac:chgData name="Lucy De Faoite" userId="7f8f1472-4062-4de2-b64e-18dc1c5b155d" providerId="ADAL" clId="{F66B8612-0FC0-4DF1-A4A7-7413E29DB246}" dt="2026-09-13T23:19:42.774" v="6285" actId="6549"/>
          <ac:spMkLst>
            <pc:docMk/>
            <pc:sldMk cId="1099092931" sldId="344"/>
            <ac:spMk id="5" creationId="{56830B83-0BAE-B30F-9466-C658F4BD50EF}"/>
          </ac:spMkLst>
        </pc:spChg>
      </pc:sldChg>
      <pc:sldChg chg="modSp del">
        <pc:chgData name="Lucy De Faoite" userId="7f8f1472-4062-4de2-b64e-18dc1c5b155d" providerId="ADAL" clId="{F66B8612-0FC0-4DF1-A4A7-7413E29DB246}" dt="2026-09-13T23:10:51.426" v="5424" actId="2696"/>
        <pc:sldMkLst>
          <pc:docMk/>
          <pc:sldMk cId="3648326358" sldId="344"/>
        </pc:sldMkLst>
        <pc:spChg chg="mod">
          <ac:chgData name="Lucy De Faoite" userId="7f8f1472-4062-4de2-b64e-18dc1c5b155d" providerId="ADAL" clId="{F66B8612-0FC0-4DF1-A4A7-7413E29DB246}" dt="2026-09-13T22:23:33.304" v="40"/>
          <ac:spMkLst>
            <pc:docMk/>
            <pc:sldMk cId="3648326358" sldId="344"/>
            <ac:spMk id="4" creationId="{C3B75AF6-CFD6-5268-347B-2D8EE7F1D395}"/>
          </ac:spMkLst>
        </pc:spChg>
      </pc:sldChg>
      <pc:sldChg chg="modSp del">
        <pc:chgData name="Lucy De Faoite" userId="7f8f1472-4062-4de2-b64e-18dc1c5b155d" providerId="ADAL" clId="{F66B8612-0FC0-4DF1-A4A7-7413E29DB246}" dt="2026-09-13T23:10:51.426" v="5424" actId="2696"/>
        <pc:sldMkLst>
          <pc:docMk/>
          <pc:sldMk cId="316146256" sldId="345"/>
        </pc:sldMkLst>
        <pc:spChg chg="mod">
          <ac:chgData name="Lucy De Faoite" userId="7f8f1472-4062-4de2-b64e-18dc1c5b155d" providerId="ADAL" clId="{F66B8612-0FC0-4DF1-A4A7-7413E29DB246}" dt="2026-09-13T22:23:33.304" v="40"/>
          <ac:spMkLst>
            <pc:docMk/>
            <pc:sldMk cId="316146256" sldId="345"/>
            <ac:spMk id="4" creationId="{4C06A1C6-275B-B568-CA1C-06E98EDDD173}"/>
          </ac:spMkLst>
        </pc:spChg>
      </pc:sldChg>
      <pc:sldChg chg="modSp add">
        <pc:chgData name="Lucy De Faoite" userId="7f8f1472-4062-4de2-b64e-18dc1c5b155d" providerId="ADAL" clId="{F66B8612-0FC0-4DF1-A4A7-7413E29DB246}" dt="2026-09-13T23:20:42.139" v="6499" actId="6549"/>
        <pc:sldMkLst>
          <pc:docMk/>
          <pc:sldMk cId="1606944570" sldId="345"/>
        </pc:sldMkLst>
        <pc:spChg chg="mod">
          <ac:chgData name="Lucy De Faoite" userId="7f8f1472-4062-4de2-b64e-18dc1c5b155d" providerId="ADAL" clId="{F66B8612-0FC0-4DF1-A4A7-7413E29DB246}" dt="2026-09-13T23:20:42.139" v="6499" actId="6549"/>
          <ac:spMkLst>
            <pc:docMk/>
            <pc:sldMk cId="1606944570" sldId="345"/>
            <ac:spMk id="5" creationId="{0FE8B8BA-69F0-78F1-BC84-79CE68062072}"/>
          </ac:spMkLst>
        </pc:spChg>
      </pc:sldChg>
      <pc:sldChg chg="modSp del">
        <pc:chgData name="Lucy De Faoite" userId="7f8f1472-4062-4de2-b64e-18dc1c5b155d" providerId="ADAL" clId="{F66B8612-0FC0-4DF1-A4A7-7413E29DB246}" dt="2026-09-13T23:10:47.160" v="5423" actId="47"/>
        <pc:sldMkLst>
          <pc:docMk/>
          <pc:sldMk cId="2748952863" sldId="346"/>
        </pc:sldMkLst>
        <pc:spChg chg="mod">
          <ac:chgData name="Lucy De Faoite" userId="7f8f1472-4062-4de2-b64e-18dc1c5b155d" providerId="ADAL" clId="{F66B8612-0FC0-4DF1-A4A7-7413E29DB246}" dt="2026-09-13T22:23:33.304" v="40"/>
          <ac:spMkLst>
            <pc:docMk/>
            <pc:sldMk cId="2748952863" sldId="346"/>
            <ac:spMk id="8" creationId="{9D4FD9DF-16AB-A579-F6EE-E52FDAFD6C60}"/>
          </ac:spMkLst>
        </pc:spChg>
      </pc:sldChg>
      <pc:sldChg chg="modSp del">
        <pc:chgData name="Lucy De Faoite" userId="7f8f1472-4062-4de2-b64e-18dc1c5b155d" providerId="ADAL" clId="{F66B8612-0FC0-4DF1-A4A7-7413E29DB246}" dt="2026-09-13T23:11:34.664" v="5431" actId="47"/>
        <pc:sldMkLst>
          <pc:docMk/>
          <pc:sldMk cId="3036399002" sldId="350"/>
        </pc:sldMkLst>
        <pc:spChg chg="mod">
          <ac:chgData name="Lucy De Faoite" userId="7f8f1472-4062-4de2-b64e-18dc1c5b155d" providerId="ADAL" clId="{F66B8612-0FC0-4DF1-A4A7-7413E29DB246}" dt="2026-09-13T22:33:38.882" v="1521"/>
          <ac:spMkLst>
            <pc:docMk/>
            <pc:sldMk cId="3036399002" sldId="350"/>
            <ac:spMk id="3" creationId="{D7305F14-2105-2C93-FA19-2CD39ED51DE4}"/>
          </ac:spMkLst>
        </pc:spChg>
      </pc:sldChg>
      <pc:sldChg chg="modSp del">
        <pc:chgData name="Lucy De Faoite" userId="7f8f1472-4062-4de2-b64e-18dc1c5b155d" providerId="ADAL" clId="{F66B8612-0FC0-4DF1-A4A7-7413E29DB246}" dt="2026-09-13T23:05:15.136" v="5215" actId="47"/>
        <pc:sldMkLst>
          <pc:docMk/>
          <pc:sldMk cId="3532553205" sldId="351"/>
        </pc:sldMkLst>
        <pc:spChg chg="mod">
          <ac:chgData name="Lucy De Faoite" userId="7f8f1472-4062-4de2-b64e-18dc1c5b155d" providerId="ADAL" clId="{F66B8612-0FC0-4DF1-A4A7-7413E29DB246}" dt="2026-09-13T22:33:38.882" v="1521"/>
          <ac:spMkLst>
            <pc:docMk/>
            <pc:sldMk cId="3532553205" sldId="351"/>
            <ac:spMk id="24" creationId="{C3111F67-C19E-621B-6C77-B7F2465EECEB}"/>
          </ac:spMkLst>
        </pc:spChg>
      </pc:sldChg>
      <pc:sldChg chg="del">
        <pc:chgData name="Lucy De Faoite" userId="7f8f1472-4062-4de2-b64e-18dc1c5b155d" providerId="ADAL" clId="{F66B8612-0FC0-4DF1-A4A7-7413E29DB246}" dt="2026-09-13T23:10:30.843" v="5420" actId="47"/>
        <pc:sldMkLst>
          <pc:docMk/>
          <pc:sldMk cId="367389155" sldId="353"/>
        </pc:sldMkLst>
      </pc:sldChg>
      <pc:sldChg chg="modSp del">
        <pc:chgData name="Lucy De Faoite" userId="7f8f1472-4062-4de2-b64e-18dc1c5b155d" providerId="ADAL" clId="{F66B8612-0FC0-4DF1-A4A7-7413E29DB246}" dt="2026-09-13T23:05:19.660" v="5216" actId="47"/>
        <pc:sldMkLst>
          <pc:docMk/>
          <pc:sldMk cId="1031538818" sldId="354"/>
        </pc:sldMkLst>
        <pc:spChg chg="mod">
          <ac:chgData name="Lucy De Faoite" userId="7f8f1472-4062-4de2-b64e-18dc1c5b155d" providerId="ADAL" clId="{F66B8612-0FC0-4DF1-A4A7-7413E29DB246}" dt="2026-09-13T22:24:34.716" v="215"/>
          <ac:spMkLst>
            <pc:docMk/>
            <pc:sldMk cId="1031538818" sldId="354"/>
            <ac:spMk id="2" creationId="{3037D773-B2DF-61E5-C43E-1C0FECE38159}"/>
          </ac:spMkLst>
        </pc:spChg>
        <pc:spChg chg="mod">
          <ac:chgData name="Lucy De Faoite" userId="7f8f1472-4062-4de2-b64e-18dc1c5b155d" providerId="ADAL" clId="{F66B8612-0FC0-4DF1-A4A7-7413E29DB246}" dt="2026-09-13T22:44:30.265" v="2849"/>
          <ac:spMkLst>
            <pc:docMk/>
            <pc:sldMk cId="1031538818" sldId="354"/>
            <ac:spMk id="3" creationId="{36590AD7-54B2-1520-9791-D3DEA8F8E6B0}"/>
          </ac:spMkLst>
        </pc:spChg>
      </pc:sldChg>
      <pc:sldChg chg="modSp mod">
        <pc:chgData name="Lucy De Faoite" userId="7f8f1472-4062-4de2-b64e-18dc1c5b155d" providerId="ADAL" clId="{F66B8612-0FC0-4DF1-A4A7-7413E29DB246}" dt="2026-09-13T23:19:09.616" v="6152" actId="6549"/>
        <pc:sldMkLst>
          <pc:docMk/>
          <pc:sldMk cId="16685937" sldId="355"/>
        </pc:sldMkLst>
        <pc:spChg chg="mod">
          <ac:chgData name="Lucy De Faoite" userId="7f8f1472-4062-4de2-b64e-18dc1c5b155d" providerId="ADAL" clId="{F66B8612-0FC0-4DF1-A4A7-7413E29DB246}" dt="2026-09-13T23:19:09.616" v="6152" actId="6549"/>
          <ac:spMkLst>
            <pc:docMk/>
            <pc:sldMk cId="16685937" sldId="355"/>
            <ac:spMk id="2" creationId="{A73F8976-FE70-26F2-0E26-683064F6B227}"/>
          </ac:spMkLst>
        </pc:spChg>
        <pc:spChg chg="mod">
          <ac:chgData name="Lucy De Faoite" userId="7f8f1472-4062-4de2-b64e-18dc1c5b155d" providerId="ADAL" clId="{F66B8612-0FC0-4DF1-A4A7-7413E29DB246}" dt="2026-09-13T23:18:30.021" v="6015" actId="1076"/>
          <ac:spMkLst>
            <pc:docMk/>
            <pc:sldMk cId="16685937" sldId="355"/>
            <ac:spMk id="7" creationId="{AD0D04AA-FD8C-9ED8-6CFF-2FFAFD087D11}"/>
          </ac:spMkLst>
        </pc:spChg>
        <pc:spChg chg="mod">
          <ac:chgData name="Lucy De Faoite" userId="7f8f1472-4062-4de2-b64e-18dc1c5b155d" providerId="ADAL" clId="{F66B8612-0FC0-4DF1-A4A7-7413E29DB246}" dt="2026-09-13T22:48:17.455" v="3368"/>
          <ac:spMkLst>
            <pc:docMk/>
            <pc:sldMk cId="16685937" sldId="355"/>
            <ac:spMk id="11" creationId="{D223DD7F-8BBF-7525-B9F3-80162865A719}"/>
          </ac:spMkLst>
        </pc:spChg>
        <pc:spChg chg="mod">
          <ac:chgData name="Lucy De Faoite" userId="7f8f1472-4062-4de2-b64e-18dc1c5b155d" providerId="ADAL" clId="{F66B8612-0FC0-4DF1-A4A7-7413E29DB246}" dt="2026-09-13T22:47:21.757" v="3364"/>
          <ac:spMkLst>
            <pc:docMk/>
            <pc:sldMk cId="16685937" sldId="355"/>
            <ac:spMk id="15" creationId="{5AA604A0-1930-7F15-4534-1BAECBFA2815}"/>
          </ac:spMkLst>
        </pc:spChg>
        <pc:spChg chg="mod">
          <ac:chgData name="Lucy De Faoite" userId="7f8f1472-4062-4de2-b64e-18dc1c5b155d" providerId="ADAL" clId="{F66B8612-0FC0-4DF1-A4A7-7413E29DB246}" dt="2026-09-13T22:48:28.399" v="3369"/>
          <ac:spMkLst>
            <pc:docMk/>
            <pc:sldMk cId="16685937" sldId="355"/>
            <ac:spMk id="25" creationId="{BFE73982-EDFF-0BDA-615D-1BFEBD9BE008}"/>
          </ac:spMkLst>
        </pc:spChg>
        <pc:spChg chg="mod">
          <ac:chgData name="Lucy De Faoite" userId="7f8f1472-4062-4de2-b64e-18dc1c5b155d" providerId="ADAL" clId="{F66B8612-0FC0-4DF1-A4A7-7413E29DB246}" dt="2026-09-13T23:19:00.143" v="6098" actId="6549"/>
          <ac:spMkLst>
            <pc:docMk/>
            <pc:sldMk cId="16685937" sldId="355"/>
            <ac:spMk id="26" creationId="{E2322934-455D-3F02-7EFB-AA5C7AE14360}"/>
          </ac:spMkLst>
        </pc:spChg>
        <pc:spChg chg="mod">
          <ac:chgData name="Lucy De Faoite" userId="7f8f1472-4062-4de2-b64e-18dc1c5b155d" providerId="ADAL" clId="{F66B8612-0FC0-4DF1-A4A7-7413E29DB246}" dt="2026-09-13T23:18:53.548" v="6080" actId="20577"/>
          <ac:spMkLst>
            <pc:docMk/>
            <pc:sldMk cId="16685937" sldId="355"/>
            <ac:spMk id="27" creationId="{5F824F11-28F9-6507-0D60-A2A19BCD435D}"/>
          </ac:spMkLst>
        </pc:spChg>
        <pc:spChg chg="mod">
          <ac:chgData name="Lucy De Faoite" userId="7f8f1472-4062-4de2-b64e-18dc1c5b155d" providerId="ADAL" clId="{F66B8612-0FC0-4DF1-A4A7-7413E29DB246}" dt="2026-09-13T23:16:30.498" v="5570" actId="6549"/>
          <ac:spMkLst>
            <pc:docMk/>
            <pc:sldMk cId="16685937" sldId="355"/>
            <ac:spMk id="29" creationId="{688E8456-BB52-1369-1C00-E797CEE1DA75}"/>
          </ac:spMkLst>
        </pc:spChg>
        <pc:spChg chg="mod">
          <ac:chgData name="Lucy De Faoite" userId="7f8f1472-4062-4de2-b64e-18dc1c5b155d" providerId="ADAL" clId="{F66B8612-0FC0-4DF1-A4A7-7413E29DB246}" dt="2026-09-13T23:18:33.109" v="6022" actId="20577"/>
          <ac:spMkLst>
            <pc:docMk/>
            <pc:sldMk cId="16685937" sldId="355"/>
            <ac:spMk id="32" creationId="{84DF3897-5BDD-0B8B-929B-FB46FF055524}"/>
          </ac:spMkLst>
        </pc:spChg>
        <pc:spChg chg="mod">
          <ac:chgData name="Lucy De Faoite" userId="7f8f1472-4062-4de2-b64e-18dc1c5b155d" providerId="ADAL" clId="{F66B8612-0FC0-4DF1-A4A7-7413E29DB246}" dt="2026-09-13T23:18:43.088" v="6048" actId="14100"/>
          <ac:spMkLst>
            <pc:docMk/>
            <pc:sldMk cId="16685937" sldId="355"/>
            <ac:spMk id="36" creationId="{7D8DEC68-91BF-DAD7-9FFC-048D434C940A}"/>
          </ac:spMkLst>
        </pc:spChg>
        <pc:spChg chg="mod">
          <ac:chgData name="Lucy De Faoite" userId="7f8f1472-4062-4de2-b64e-18dc1c5b155d" providerId="ADAL" clId="{F66B8612-0FC0-4DF1-A4A7-7413E29DB246}" dt="2026-09-13T23:18:50.366" v="6073" actId="20577"/>
          <ac:spMkLst>
            <pc:docMk/>
            <pc:sldMk cId="16685937" sldId="355"/>
            <ac:spMk id="42" creationId="{D2073495-D316-393C-4951-13638A3BE741}"/>
          </ac:spMkLst>
        </pc:spChg>
        <pc:spChg chg="mod">
          <ac:chgData name="Lucy De Faoite" userId="7f8f1472-4062-4de2-b64e-18dc1c5b155d" providerId="ADAL" clId="{F66B8612-0FC0-4DF1-A4A7-7413E29DB246}" dt="2026-09-13T23:18:45.737" v="6055" actId="20577"/>
          <ac:spMkLst>
            <pc:docMk/>
            <pc:sldMk cId="16685937" sldId="355"/>
            <ac:spMk id="43" creationId="{E6CED524-5F1C-87E5-EBAF-6EA92710FAC8}"/>
          </ac:spMkLst>
        </pc:spChg>
      </pc:sldChg>
      <pc:sldChg chg="add del">
        <pc:chgData name="Lucy De Faoite" userId="7f8f1472-4062-4de2-b64e-18dc1c5b155d" providerId="ADAL" clId="{F66B8612-0FC0-4DF1-A4A7-7413E29DB246}" dt="2026-09-13T23:06:57.735" v="5396" actId="47"/>
        <pc:sldMkLst>
          <pc:docMk/>
          <pc:sldMk cId="2328616415" sldId="356"/>
        </pc:sldMkLst>
      </pc:sldChg>
      <pc:sldChg chg="modSp del">
        <pc:chgData name="Lucy De Faoite" userId="7f8f1472-4062-4de2-b64e-18dc1c5b155d" providerId="ADAL" clId="{F66B8612-0FC0-4DF1-A4A7-7413E29DB246}" dt="2026-09-13T22:49:17.444" v="3373" actId="47"/>
        <pc:sldMkLst>
          <pc:docMk/>
          <pc:sldMk cId="4070751664" sldId="357"/>
        </pc:sldMkLst>
        <pc:spChg chg="mod">
          <ac:chgData name="Lucy De Faoite" userId="7f8f1472-4062-4de2-b64e-18dc1c5b155d" providerId="ADAL" clId="{F66B8612-0FC0-4DF1-A4A7-7413E29DB246}" dt="2026-09-13T22:47:37.549" v="3365"/>
          <ac:spMkLst>
            <pc:docMk/>
            <pc:sldMk cId="4070751664" sldId="357"/>
            <ac:spMk id="27" creationId="{FA16C07D-D8EF-D835-7FD6-89F374AA8627}"/>
          </ac:spMkLst>
        </pc:spChg>
        <pc:spChg chg="mod">
          <ac:chgData name="Lucy De Faoite" userId="7f8f1472-4062-4de2-b64e-18dc1c5b155d" providerId="ADAL" clId="{F66B8612-0FC0-4DF1-A4A7-7413E29DB246}" dt="2026-09-13T22:48:17.455" v="3368"/>
          <ac:spMkLst>
            <pc:docMk/>
            <pc:sldMk cId="4070751664" sldId="357"/>
            <ac:spMk id="28" creationId="{FBED63B1-A24C-1475-7011-E42DAF3F783D}"/>
          </ac:spMkLst>
        </pc:spChg>
        <pc:spChg chg="mod">
          <ac:chgData name="Lucy De Faoite" userId="7f8f1472-4062-4de2-b64e-18dc1c5b155d" providerId="ADAL" clId="{F66B8612-0FC0-4DF1-A4A7-7413E29DB246}" dt="2026-09-13T22:47:52.255" v="3366"/>
          <ac:spMkLst>
            <pc:docMk/>
            <pc:sldMk cId="4070751664" sldId="357"/>
            <ac:spMk id="29" creationId="{4CFD3C8A-C013-A44E-E6C2-F7B6DC668233}"/>
          </ac:spMkLst>
        </pc:spChg>
      </pc:sldChg>
      <pc:sldChg chg="modSp del">
        <pc:chgData name="Lucy De Faoite" userId="7f8f1472-4062-4de2-b64e-18dc1c5b155d" providerId="ADAL" clId="{F66B8612-0FC0-4DF1-A4A7-7413E29DB246}" dt="2026-09-13T22:49:39.358" v="3376" actId="47"/>
        <pc:sldMkLst>
          <pc:docMk/>
          <pc:sldMk cId="1009076059" sldId="359"/>
        </pc:sldMkLst>
        <pc:spChg chg="mod">
          <ac:chgData name="Lucy De Faoite" userId="7f8f1472-4062-4de2-b64e-18dc1c5b155d" providerId="ADAL" clId="{F66B8612-0FC0-4DF1-A4A7-7413E29DB246}" dt="2026-09-13T22:33:38.882" v="1521"/>
          <ac:spMkLst>
            <pc:docMk/>
            <pc:sldMk cId="1009076059" sldId="359"/>
            <ac:spMk id="12" creationId="{D23B202D-D4E3-3B2E-2AF7-1E0B9C7A3E21}"/>
          </ac:spMkLst>
        </pc:spChg>
      </pc:sldChg>
      <pc:sldChg chg="modSp mod">
        <pc:chgData name="Lucy De Faoite" userId="7f8f1472-4062-4de2-b64e-18dc1c5b155d" providerId="ADAL" clId="{F66B8612-0FC0-4DF1-A4A7-7413E29DB246}" dt="2026-09-13T22:59:21.815" v="4638" actId="20577"/>
        <pc:sldMkLst>
          <pc:docMk/>
          <pc:sldMk cId="260210639" sldId="361"/>
        </pc:sldMkLst>
        <pc:spChg chg="mod">
          <ac:chgData name="Lucy De Faoite" userId="7f8f1472-4062-4de2-b64e-18dc1c5b155d" providerId="ADAL" clId="{F66B8612-0FC0-4DF1-A4A7-7413E29DB246}" dt="2026-09-13T22:58:26.403" v="4452" actId="6549"/>
          <ac:spMkLst>
            <pc:docMk/>
            <pc:sldMk cId="260210639" sldId="361"/>
            <ac:spMk id="3" creationId="{59C180AA-C9C5-52BA-ECEE-A755428AC1AD}"/>
          </ac:spMkLst>
        </pc:spChg>
        <pc:spChg chg="mod">
          <ac:chgData name="Lucy De Faoite" userId="7f8f1472-4062-4de2-b64e-18dc1c5b155d" providerId="ADAL" clId="{F66B8612-0FC0-4DF1-A4A7-7413E29DB246}" dt="2026-09-13T22:58:51.344" v="4557" actId="6549"/>
          <ac:spMkLst>
            <pc:docMk/>
            <pc:sldMk cId="260210639" sldId="361"/>
            <ac:spMk id="4" creationId="{539A614C-6ADC-06BB-3377-02FE73CF6977}"/>
          </ac:spMkLst>
        </pc:spChg>
        <pc:spChg chg="mod">
          <ac:chgData name="Lucy De Faoite" userId="7f8f1472-4062-4de2-b64e-18dc1c5b155d" providerId="ADAL" clId="{F66B8612-0FC0-4DF1-A4A7-7413E29DB246}" dt="2026-09-13T22:58:57.428" v="4572" actId="20577"/>
          <ac:spMkLst>
            <pc:docMk/>
            <pc:sldMk cId="260210639" sldId="361"/>
            <ac:spMk id="17" creationId="{D4BA52D6-103D-C77F-5F4A-D8FF06B48FF1}"/>
          </ac:spMkLst>
        </pc:spChg>
        <pc:spChg chg="mod">
          <ac:chgData name="Lucy De Faoite" userId="7f8f1472-4062-4de2-b64e-18dc1c5b155d" providerId="ADAL" clId="{F66B8612-0FC0-4DF1-A4A7-7413E29DB246}" dt="2026-09-13T22:58:54.871" v="4566" actId="20577"/>
          <ac:spMkLst>
            <pc:docMk/>
            <pc:sldMk cId="260210639" sldId="361"/>
            <ac:spMk id="18" creationId="{7C48B78C-9B0C-6442-98C3-EB13DB0F7908}"/>
          </ac:spMkLst>
        </pc:spChg>
        <pc:spChg chg="mod">
          <ac:chgData name="Lucy De Faoite" userId="7f8f1472-4062-4de2-b64e-18dc1c5b155d" providerId="ADAL" clId="{F66B8612-0FC0-4DF1-A4A7-7413E29DB246}" dt="2026-09-13T22:59:21.815" v="4638" actId="20577"/>
          <ac:spMkLst>
            <pc:docMk/>
            <pc:sldMk cId="260210639" sldId="361"/>
            <ac:spMk id="20" creationId="{D778AC99-7025-74D3-1394-0B9A59DF3004}"/>
          </ac:spMkLst>
        </pc:spChg>
        <pc:spChg chg="mod">
          <ac:chgData name="Lucy De Faoite" userId="7f8f1472-4062-4de2-b64e-18dc1c5b155d" providerId="ADAL" clId="{F66B8612-0FC0-4DF1-A4A7-7413E29DB246}" dt="2026-09-13T22:59:18.456" v="4636" actId="6549"/>
          <ac:spMkLst>
            <pc:docMk/>
            <pc:sldMk cId="260210639" sldId="361"/>
            <ac:spMk id="21" creationId="{3BEF2837-80AA-1C3F-B614-89439750A30E}"/>
          </ac:spMkLst>
        </pc:spChg>
      </pc:sldChg>
      <pc:sldChg chg="del">
        <pc:chgData name="Lucy De Faoite" userId="7f8f1472-4062-4de2-b64e-18dc1c5b155d" providerId="ADAL" clId="{F66B8612-0FC0-4DF1-A4A7-7413E29DB246}" dt="2026-09-13T22:55:54.078" v="4030" actId="47"/>
        <pc:sldMkLst>
          <pc:docMk/>
          <pc:sldMk cId="1792163612" sldId="362"/>
        </pc:sldMkLst>
      </pc:sldChg>
      <pc:sldChg chg="modSp">
        <pc:chgData name="Lucy De Faoite" userId="7f8f1472-4062-4de2-b64e-18dc1c5b155d" providerId="ADAL" clId="{F66B8612-0FC0-4DF1-A4A7-7413E29DB246}" dt="2026-09-13T22:51:57.192" v="3595" actId="6549"/>
        <pc:sldMkLst>
          <pc:docMk/>
          <pc:sldMk cId="1067984569" sldId="363"/>
        </pc:sldMkLst>
        <pc:spChg chg="mod">
          <ac:chgData name="Lucy De Faoite" userId="7f8f1472-4062-4de2-b64e-18dc1c5b155d" providerId="ADAL" clId="{F66B8612-0FC0-4DF1-A4A7-7413E29DB246}" dt="2026-09-13T22:23:33.304" v="40"/>
          <ac:spMkLst>
            <pc:docMk/>
            <pc:sldMk cId="1067984569" sldId="363"/>
            <ac:spMk id="2" creationId="{02BDE4CD-D6D8-7D8B-1AFE-4B6C69F15997}"/>
          </ac:spMkLst>
        </pc:spChg>
        <pc:spChg chg="mod">
          <ac:chgData name="Lucy De Faoite" userId="7f8f1472-4062-4de2-b64e-18dc1c5b155d" providerId="ADAL" clId="{F66B8612-0FC0-4DF1-A4A7-7413E29DB246}" dt="2026-09-13T22:51:57.192" v="3595" actId="6549"/>
          <ac:spMkLst>
            <pc:docMk/>
            <pc:sldMk cId="1067984569" sldId="363"/>
            <ac:spMk id="3" creationId="{47867867-6541-4A3E-F94C-A72884DB8530}"/>
          </ac:spMkLst>
        </pc:spChg>
      </pc:sldChg>
      <pc:sldChg chg="modSp del modNotes">
        <pc:chgData name="Lucy De Faoite" userId="7f8f1472-4062-4de2-b64e-18dc1c5b155d" providerId="ADAL" clId="{F66B8612-0FC0-4DF1-A4A7-7413E29DB246}" dt="2026-09-13T23:08:25.974" v="5407" actId="47"/>
        <pc:sldMkLst>
          <pc:docMk/>
          <pc:sldMk cId="0" sldId="372"/>
        </pc:sldMkLst>
        <pc:spChg chg="mod">
          <ac:chgData name="Lucy De Faoite" userId="7f8f1472-4062-4de2-b64e-18dc1c5b155d" providerId="ADAL" clId="{F66B8612-0FC0-4DF1-A4A7-7413E29DB246}" dt="2026-09-13T22:44:30.265" v="2849"/>
          <ac:spMkLst>
            <pc:docMk/>
            <pc:sldMk cId="0" sldId="372"/>
            <ac:spMk id="13" creationId="{11AFEDD8-9BB9-0380-E4AB-3B150FB67FEA}"/>
          </ac:spMkLst>
        </pc:spChg>
      </pc:sldChg>
      <pc:sldChg chg="del">
        <pc:chgData name="Lucy De Faoite" userId="7f8f1472-4062-4de2-b64e-18dc1c5b155d" providerId="ADAL" clId="{F66B8612-0FC0-4DF1-A4A7-7413E29DB246}" dt="2026-09-13T23:10:29.949" v="5418" actId="47"/>
        <pc:sldMkLst>
          <pc:docMk/>
          <pc:sldMk cId="2552489268" sldId="373"/>
        </pc:sldMkLst>
      </pc:sldChg>
      <pc:sldChg chg="del">
        <pc:chgData name="Lucy De Faoite" userId="7f8f1472-4062-4de2-b64e-18dc1c5b155d" providerId="ADAL" clId="{F66B8612-0FC0-4DF1-A4A7-7413E29DB246}" dt="2026-09-13T23:10:31.945" v="5421" actId="47"/>
        <pc:sldMkLst>
          <pc:docMk/>
          <pc:sldMk cId="0" sldId="374"/>
        </pc:sldMkLst>
      </pc:sldChg>
      <pc:sldChg chg="modSp del">
        <pc:chgData name="Lucy De Faoite" userId="7f8f1472-4062-4de2-b64e-18dc1c5b155d" providerId="ADAL" clId="{F66B8612-0FC0-4DF1-A4A7-7413E29DB246}" dt="2026-09-13T23:11:35.044" v="5432" actId="47"/>
        <pc:sldMkLst>
          <pc:docMk/>
          <pc:sldMk cId="0" sldId="378"/>
        </pc:sldMkLst>
        <pc:spChg chg="mod">
          <ac:chgData name="Lucy De Faoite" userId="7f8f1472-4062-4de2-b64e-18dc1c5b155d" providerId="ADAL" clId="{F66B8612-0FC0-4DF1-A4A7-7413E29DB246}" dt="2026-09-13T22:33:38.882" v="1521"/>
          <ac:spMkLst>
            <pc:docMk/>
            <pc:sldMk cId="0" sldId="378"/>
            <ac:spMk id="6" creationId="{D76C98E6-CCC0-8817-DEC4-7867A3AA46AC}"/>
          </ac:spMkLst>
        </pc:spChg>
        <pc:spChg chg="mod">
          <ac:chgData name="Lucy De Faoite" userId="7f8f1472-4062-4de2-b64e-18dc1c5b155d" providerId="ADAL" clId="{F66B8612-0FC0-4DF1-A4A7-7413E29DB246}" dt="2026-09-13T22:44:30.265" v="2849"/>
          <ac:spMkLst>
            <pc:docMk/>
            <pc:sldMk cId="0" sldId="378"/>
            <ac:spMk id="12" creationId="{C7B9DB67-3959-C835-4432-B3FDCE51EEA0}"/>
          </ac:spMkLst>
        </pc:spChg>
      </pc:sldChg>
      <pc:sldChg chg="modSp del">
        <pc:chgData name="Lucy De Faoite" userId="7f8f1472-4062-4de2-b64e-18dc1c5b155d" providerId="ADAL" clId="{F66B8612-0FC0-4DF1-A4A7-7413E29DB246}" dt="2026-09-13T23:11:36.920" v="5433" actId="47"/>
        <pc:sldMkLst>
          <pc:docMk/>
          <pc:sldMk cId="2758430557" sldId="379"/>
        </pc:sldMkLst>
        <pc:spChg chg="mod">
          <ac:chgData name="Lucy De Faoite" userId="7f8f1472-4062-4de2-b64e-18dc1c5b155d" providerId="ADAL" clId="{F66B8612-0FC0-4DF1-A4A7-7413E29DB246}" dt="2026-09-13T22:23:33.304" v="40"/>
          <ac:spMkLst>
            <pc:docMk/>
            <pc:sldMk cId="2758430557" sldId="379"/>
            <ac:spMk id="2" creationId="{F90F08B0-72E7-6CA3-82CF-5FAE4A11484F}"/>
          </ac:spMkLst>
        </pc:spChg>
        <pc:spChg chg="mod">
          <ac:chgData name="Lucy De Faoite" userId="7f8f1472-4062-4de2-b64e-18dc1c5b155d" providerId="ADAL" clId="{F66B8612-0FC0-4DF1-A4A7-7413E29DB246}" dt="2026-09-13T22:27:33.770" v="543"/>
          <ac:spMkLst>
            <pc:docMk/>
            <pc:sldMk cId="2758430557" sldId="379"/>
            <ac:spMk id="9" creationId="{2305905D-F6FA-ED1C-B900-DC2B0FBD2D2D}"/>
          </ac:spMkLst>
        </pc:spChg>
      </pc:sldChg>
      <pc:sldChg chg="modSp del">
        <pc:chgData name="Lucy De Faoite" userId="7f8f1472-4062-4de2-b64e-18dc1c5b155d" providerId="ADAL" clId="{F66B8612-0FC0-4DF1-A4A7-7413E29DB246}" dt="2026-09-13T23:08:45.236" v="5410" actId="47"/>
        <pc:sldMkLst>
          <pc:docMk/>
          <pc:sldMk cId="1230876651" sldId="380"/>
        </pc:sldMkLst>
        <pc:spChg chg="mod">
          <ac:chgData name="Lucy De Faoite" userId="7f8f1472-4062-4de2-b64e-18dc1c5b155d" providerId="ADAL" clId="{F66B8612-0FC0-4DF1-A4A7-7413E29DB246}" dt="2026-09-13T22:44:30.265" v="2849"/>
          <ac:spMkLst>
            <pc:docMk/>
            <pc:sldMk cId="1230876651" sldId="380"/>
            <ac:spMk id="2" creationId="{CE7F2CB0-6C10-DABB-F7C4-2FE8464D79B9}"/>
          </ac:spMkLst>
        </pc:spChg>
      </pc:sldChg>
      <pc:sldChg chg="add">
        <pc:chgData name="Lucy De Faoite" userId="7f8f1472-4062-4de2-b64e-18dc1c5b155d" providerId="ADAL" clId="{F66B8612-0FC0-4DF1-A4A7-7413E29DB246}" dt="2026-09-13T23:10:20.452" v="5415"/>
        <pc:sldMkLst>
          <pc:docMk/>
          <pc:sldMk cId="1424665517" sldId="380"/>
        </pc:sldMkLst>
      </pc:sldChg>
      <pc:sldChg chg="modSp del modNotes">
        <pc:chgData name="Lucy De Faoite" userId="7f8f1472-4062-4de2-b64e-18dc1c5b155d" providerId="ADAL" clId="{F66B8612-0FC0-4DF1-A4A7-7413E29DB246}" dt="2026-09-13T23:11:37.836" v="5435" actId="47"/>
        <pc:sldMkLst>
          <pc:docMk/>
          <pc:sldMk cId="475501253" sldId="381"/>
        </pc:sldMkLst>
        <pc:spChg chg="mod">
          <ac:chgData name="Lucy De Faoite" userId="7f8f1472-4062-4de2-b64e-18dc1c5b155d" providerId="ADAL" clId="{F66B8612-0FC0-4DF1-A4A7-7413E29DB246}" dt="2026-09-13T22:44:30.265" v="2849"/>
          <ac:spMkLst>
            <pc:docMk/>
            <pc:sldMk cId="475501253" sldId="381"/>
            <ac:spMk id="4" creationId="{0A161AE6-F8C8-E097-7F70-4F32D81575E7}"/>
          </ac:spMkLst>
        </pc:spChg>
        <pc:spChg chg="mod">
          <ac:chgData name="Lucy De Faoite" userId="7f8f1472-4062-4de2-b64e-18dc1c5b155d" providerId="ADAL" clId="{F66B8612-0FC0-4DF1-A4A7-7413E29DB246}" dt="2026-09-13T22:27:33.770" v="543"/>
          <ac:spMkLst>
            <pc:docMk/>
            <pc:sldMk cId="475501253" sldId="381"/>
            <ac:spMk id="11" creationId="{7FC8AE3C-CF45-6A02-C5A9-AB125E1A0ED2}"/>
          </ac:spMkLst>
        </pc:spChg>
        <pc:spChg chg="mod">
          <ac:chgData name="Lucy De Faoite" userId="7f8f1472-4062-4de2-b64e-18dc1c5b155d" providerId="ADAL" clId="{F66B8612-0FC0-4DF1-A4A7-7413E29DB246}" dt="2026-09-13T22:27:33.770" v="543"/>
          <ac:spMkLst>
            <pc:docMk/>
            <pc:sldMk cId="475501253" sldId="381"/>
            <ac:spMk id="12" creationId="{B6B3A275-5E54-7E58-CA30-0A19A99A8498}"/>
          </ac:spMkLst>
        </pc:spChg>
      </pc:sldChg>
      <pc:sldChg chg="modSp del">
        <pc:chgData name="Lucy De Faoite" userId="7f8f1472-4062-4de2-b64e-18dc1c5b155d" providerId="ADAL" clId="{F66B8612-0FC0-4DF1-A4A7-7413E29DB246}" dt="2026-09-13T23:11:38.403" v="5436" actId="47"/>
        <pc:sldMkLst>
          <pc:docMk/>
          <pc:sldMk cId="2284396766" sldId="382"/>
        </pc:sldMkLst>
        <pc:spChg chg="mod">
          <ac:chgData name="Lucy De Faoite" userId="7f8f1472-4062-4de2-b64e-18dc1c5b155d" providerId="ADAL" clId="{F66B8612-0FC0-4DF1-A4A7-7413E29DB246}" dt="2026-09-13T22:44:30.265" v="2849"/>
          <ac:spMkLst>
            <pc:docMk/>
            <pc:sldMk cId="2284396766" sldId="382"/>
            <ac:spMk id="4" creationId="{1B3B0ACF-3E0A-99A0-8E35-8A1AB075A0BD}"/>
          </ac:spMkLst>
        </pc:spChg>
      </pc:sldChg>
      <pc:sldChg chg="modSp del">
        <pc:chgData name="Lucy De Faoite" userId="7f8f1472-4062-4de2-b64e-18dc1c5b155d" providerId="ADAL" clId="{F66B8612-0FC0-4DF1-A4A7-7413E29DB246}" dt="2026-09-13T23:07:34.405" v="5400" actId="47"/>
        <pc:sldMkLst>
          <pc:docMk/>
          <pc:sldMk cId="1741782456" sldId="384"/>
        </pc:sldMkLst>
        <pc:spChg chg="mod">
          <ac:chgData name="Lucy De Faoite" userId="7f8f1472-4062-4de2-b64e-18dc1c5b155d" providerId="ADAL" clId="{F66B8612-0FC0-4DF1-A4A7-7413E29DB246}" dt="2026-09-13T22:47:37.549" v="3365"/>
          <ac:spMkLst>
            <pc:docMk/>
            <pc:sldMk cId="1741782456" sldId="384"/>
            <ac:spMk id="57" creationId="{130767C1-C02C-F066-0E84-B2050064122B}"/>
          </ac:spMkLst>
        </pc:spChg>
        <pc:spChg chg="mod">
          <ac:chgData name="Lucy De Faoite" userId="7f8f1472-4062-4de2-b64e-18dc1c5b155d" providerId="ADAL" clId="{F66B8612-0FC0-4DF1-A4A7-7413E29DB246}" dt="2026-09-13T22:47:52.255" v="3366"/>
          <ac:spMkLst>
            <pc:docMk/>
            <pc:sldMk cId="1741782456" sldId="384"/>
            <ac:spMk id="58" creationId="{CD5D4232-DA8C-AA07-50DB-07DD552C8C7F}"/>
          </ac:spMkLst>
        </pc:spChg>
        <pc:spChg chg="mod">
          <ac:chgData name="Lucy De Faoite" userId="7f8f1472-4062-4de2-b64e-18dc1c5b155d" providerId="ADAL" clId="{F66B8612-0FC0-4DF1-A4A7-7413E29DB246}" dt="2026-09-13T22:48:17.455" v="3368"/>
          <ac:spMkLst>
            <pc:docMk/>
            <pc:sldMk cId="1741782456" sldId="384"/>
            <ac:spMk id="60" creationId="{3D897BF4-92FF-2E92-8690-7F1B26332DAE}"/>
          </ac:spMkLst>
        </pc:spChg>
      </pc:sldChg>
      <pc:sldChg chg="del">
        <pc:chgData name="Lucy De Faoite" userId="7f8f1472-4062-4de2-b64e-18dc1c5b155d" providerId="ADAL" clId="{F66B8612-0FC0-4DF1-A4A7-7413E29DB246}" dt="2026-09-13T23:06:49.407" v="5392" actId="47"/>
        <pc:sldMkLst>
          <pc:docMk/>
          <pc:sldMk cId="2944702402" sldId="385"/>
        </pc:sldMkLst>
      </pc:sldChg>
      <pc:sldChg chg="modSp mod">
        <pc:chgData name="Lucy De Faoite" userId="7f8f1472-4062-4de2-b64e-18dc1c5b155d" providerId="ADAL" clId="{F66B8612-0FC0-4DF1-A4A7-7413E29DB246}" dt="2026-09-13T22:37:29.951" v="1853" actId="20577"/>
        <pc:sldMkLst>
          <pc:docMk/>
          <pc:sldMk cId="3071775519" sldId="386"/>
        </pc:sldMkLst>
        <pc:spChg chg="mod">
          <ac:chgData name="Lucy De Faoite" userId="7f8f1472-4062-4de2-b64e-18dc1c5b155d" providerId="ADAL" clId="{F66B8612-0FC0-4DF1-A4A7-7413E29DB246}" dt="2026-09-13T22:33:38.882" v="1521"/>
          <ac:spMkLst>
            <pc:docMk/>
            <pc:sldMk cId="3071775519" sldId="386"/>
            <ac:spMk id="2" creationId="{9F07CD2E-F976-850E-EF8E-CD2BF75CF023}"/>
          </ac:spMkLst>
        </pc:spChg>
        <pc:spChg chg="mod">
          <ac:chgData name="Lucy De Faoite" userId="7f8f1472-4062-4de2-b64e-18dc1c5b155d" providerId="ADAL" clId="{F66B8612-0FC0-4DF1-A4A7-7413E29DB246}" dt="2026-09-13T22:37:29.951" v="1853" actId="20577"/>
          <ac:spMkLst>
            <pc:docMk/>
            <pc:sldMk cId="3071775519" sldId="386"/>
            <ac:spMk id="3" creationId="{18DD8FD1-0EA9-EFD3-980D-C04DB0FC1050}"/>
          </ac:spMkLst>
        </pc:spChg>
      </pc:sldChg>
      <pc:sldChg chg="modSp mod">
        <pc:chgData name="Lucy De Faoite" userId="7f8f1472-4062-4de2-b64e-18dc1c5b155d" providerId="ADAL" clId="{F66B8612-0FC0-4DF1-A4A7-7413E29DB246}" dt="2026-09-13T22:37:04.892" v="1803" actId="6549"/>
        <pc:sldMkLst>
          <pc:docMk/>
          <pc:sldMk cId="2383398132" sldId="387"/>
        </pc:sldMkLst>
        <pc:spChg chg="mod">
          <ac:chgData name="Lucy De Faoite" userId="7f8f1472-4062-4de2-b64e-18dc1c5b155d" providerId="ADAL" clId="{F66B8612-0FC0-4DF1-A4A7-7413E29DB246}" dt="2026-09-13T22:33:38.882" v="1521"/>
          <ac:spMkLst>
            <pc:docMk/>
            <pc:sldMk cId="2383398132" sldId="387"/>
            <ac:spMk id="2" creationId="{8FBD883A-F8A9-8C48-B336-8A49B001F0DE}"/>
          </ac:spMkLst>
        </pc:spChg>
        <pc:spChg chg="mod">
          <ac:chgData name="Lucy De Faoite" userId="7f8f1472-4062-4de2-b64e-18dc1c5b155d" providerId="ADAL" clId="{F66B8612-0FC0-4DF1-A4A7-7413E29DB246}" dt="2026-09-13T22:37:04.892" v="1803" actId="6549"/>
          <ac:spMkLst>
            <pc:docMk/>
            <pc:sldMk cId="2383398132" sldId="387"/>
            <ac:spMk id="3" creationId="{787FDEAF-9C1E-C24B-D221-EF361458BC43}"/>
          </ac:spMkLst>
        </pc:spChg>
      </pc:sldChg>
      <pc:sldChg chg="modSp del">
        <pc:chgData name="Lucy De Faoite" userId="7f8f1472-4062-4de2-b64e-18dc1c5b155d" providerId="ADAL" clId="{F66B8612-0FC0-4DF1-A4A7-7413E29DB246}" dt="2026-09-13T23:11:32.873" v="5428" actId="47"/>
        <pc:sldMkLst>
          <pc:docMk/>
          <pc:sldMk cId="938021961" sldId="388"/>
        </pc:sldMkLst>
        <pc:spChg chg="mod">
          <ac:chgData name="Lucy De Faoite" userId="7f8f1472-4062-4de2-b64e-18dc1c5b155d" providerId="ADAL" clId="{F66B8612-0FC0-4DF1-A4A7-7413E29DB246}" dt="2026-09-13T22:33:38.882" v="1521"/>
          <ac:spMkLst>
            <pc:docMk/>
            <pc:sldMk cId="938021961" sldId="388"/>
            <ac:spMk id="4" creationId="{BB297A4D-6211-C3F8-DCEE-54A83B5F79F1}"/>
          </ac:spMkLst>
        </pc:spChg>
        <pc:spChg chg="mod">
          <ac:chgData name="Lucy De Faoite" userId="7f8f1472-4062-4de2-b64e-18dc1c5b155d" providerId="ADAL" clId="{F66B8612-0FC0-4DF1-A4A7-7413E29DB246}" dt="2026-09-13T22:44:30.265" v="2849"/>
          <ac:spMkLst>
            <pc:docMk/>
            <pc:sldMk cId="938021961" sldId="388"/>
            <ac:spMk id="5" creationId="{07AAE02E-8297-825F-6486-004467723102}"/>
          </ac:spMkLst>
        </pc:spChg>
      </pc:sldChg>
      <pc:sldChg chg="modSp del">
        <pc:chgData name="Lucy De Faoite" userId="7f8f1472-4062-4de2-b64e-18dc1c5b155d" providerId="ADAL" clId="{F66B8612-0FC0-4DF1-A4A7-7413E29DB246}" dt="2026-09-13T23:08:04.372" v="5403" actId="47"/>
        <pc:sldMkLst>
          <pc:docMk/>
          <pc:sldMk cId="594799397" sldId="389"/>
        </pc:sldMkLst>
        <pc:spChg chg="mod">
          <ac:chgData name="Lucy De Faoite" userId="7f8f1472-4062-4de2-b64e-18dc1c5b155d" providerId="ADAL" clId="{F66B8612-0FC0-4DF1-A4A7-7413E29DB246}" dt="2026-09-13T22:48:06.248" v="3367"/>
          <ac:spMkLst>
            <pc:docMk/>
            <pc:sldMk cId="594799397" sldId="389"/>
            <ac:spMk id="2" creationId="{93D083DA-1039-4264-6831-F98A233D2FE6}"/>
          </ac:spMkLst>
        </pc:spChg>
        <pc:spChg chg="mod">
          <ac:chgData name="Lucy De Faoite" userId="7f8f1472-4062-4de2-b64e-18dc1c5b155d" providerId="ADAL" clId="{F66B8612-0FC0-4DF1-A4A7-7413E29DB246}" dt="2026-09-13T22:47:21.757" v="3364"/>
          <ac:spMkLst>
            <pc:docMk/>
            <pc:sldMk cId="594799397" sldId="389"/>
            <ac:spMk id="53" creationId="{21CFB33D-01E7-0367-E1B9-3A67CC67ACAB}"/>
          </ac:spMkLst>
        </pc:spChg>
        <pc:spChg chg="mod">
          <ac:chgData name="Lucy De Faoite" userId="7f8f1472-4062-4de2-b64e-18dc1c5b155d" providerId="ADAL" clId="{F66B8612-0FC0-4DF1-A4A7-7413E29DB246}" dt="2026-09-13T22:48:06.248" v="3367"/>
          <ac:spMkLst>
            <pc:docMk/>
            <pc:sldMk cId="594799397" sldId="389"/>
            <ac:spMk id="55" creationId="{F5B9CC81-A274-886D-ACE4-91A636769CB6}"/>
          </ac:spMkLst>
        </pc:spChg>
      </pc:sldChg>
      <pc:sldChg chg="modSp del">
        <pc:chgData name="Lucy De Faoite" userId="7f8f1472-4062-4de2-b64e-18dc1c5b155d" providerId="ADAL" clId="{F66B8612-0FC0-4DF1-A4A7-7413E29DB246}" dt="2026-09-13T23:10:44.480" v="5422" actId="47"/>
        <pc:sldMkLst>
          <pc:docMk/>
          <pc:sldMk cId="4189627809" sldId="390"/>
        </pc:sldMkLst>
        <pc:spChg chg="mod">
          <ac:chgData name="Lucy De Faoite" userId="7f8f1472-4062-4de2-b64e-18dc1c5b155d" providerId="ADAL" clId="{F66B8612-0FC0-4DF1-A4A7-7413E29DB246}" dt="2026-09-13T22:23:33.304" v="40"/>
          <ac:spMkLst>
            <pc:docMk/>
            <pc:sldMk cId="4189627809" sldId="390"/>
            <ac:spMk id="4" creationId="{70FA3816-5DFC-7290-5996-7F3FEAE3AC1C}"/>
          </ac:spMkLst>
        </pc:spChg>
        <pc:spChg chg="mod">
          <ac:chgData name="Lucy De Faoite" userId="7f8f1472-4062-4de2-b64e-18dc1c5b155d" providerId="ADAL" clId="{F66B8612-0FC0-4DF1-A4A7-7413E29DB246}" dt="2026-09-13T22:44:30.265" v="2849"/>
          <ac:spMkLst>
            <pc:docMk/>
            <pc:sldMk cId="4189627809" sldId="390"/>
            <ac:spMk id="5" creationId="{DB271320-3736-7CBB-E515-88144B31BDC9}"/>
          </ac:spMkLst>
        </pc:spChg>
        <pc:spChg chg="mod">
          <ac:chgData name="Lucy De Faoite" userId="7f8f1472-4062-4de2-b64e-18dc1c5b155d" providerId="ADAL" clId="{F66B8612-0FC0-4DF1-A4A7-7413E29DB246}" dt="2026-09-13T22:44:30.265" v="2849"/>
          <ac:spMkLst>
            <pc:docMk/>
            <pc:sldMk cId="4189627809" sldId="390"/>
            <ac:spMk id="9" creationId="{09CCE459-B3C8-D27E-F319-9FC441558B34}"/>
          </ac:spMkLst>
        </pc:spChg>
        <pc:spChg chg="mod">
          <ac:chgData name="Lucy De Faoite" userId="7f8f1472-4062-4de2-b64e-18dc1c5b155d" providerId="ADAL" clId="{F66B8612-0FC0-4DF1-A4A7-7413E29DB246}" dt="2026-09-13T22:44:30.265" v="2849"/>
          <ac:spMkLst>
            <pc:docMk/>
            <pc:sldMk cId="4189627809" sldId="390"/>
            <ac:spMk id="10" creationId="{D0FAD375-82A6-B364-AD68-5B9D77D01CE7}"/>
          </ac:spMkLst>
        </pc:spChg>
      </pc:sldChg>
      <pc:sldChg chg="modSp mod">
        <pc:chgData name="Lucy De Faoite" userId="7f8f1472-4062-4de2-b64e-18dc1c5b155d" providerId="ADAL" clId="{F66B8612-0FC0-4DF1-A4A7-7413E29DB246}" dt="2026-09-13T22:31:05.560" v="1188" actId="6549"/>
        <pc:sldMkLst>
          <pc:docMk/>
          <pc:sldMk cId="3888486453" sldId="391"/>
        </pc:sldMkLst>
        <pc:spChg chg="mod">
          <ac:chgData name="Lucy De Faoite" userId="7f8f1472-4062-4de2-b64e-18dc1c5b155d" providerId="ADAL" clId="{F66B8612-0FC0-4DF1-A4A7-7413E29DB246}" dt="2026-09-13T22:31:05.560" v="1188" actId="6549"/>
          <ac:spMkLst>
            <pc:docMk/>
            <pc:sldMk cId="3888486453" sldId="391"/>
            <ac:spMk id="3" creationId="{B971F5D1-6947-EA3E-CC4F-454BA6F5735D}"/>
          </ac:spMkLst>
        </pc:spChg>
        <pc:spChg chg="mod">
          <ac:chgData name="Lucy De Faoite" userId="7f8f1472-4062-4de2-b64e-18dc1c5b155d" providerId="ADAL" clId="{F66B8612-0FC0-4DF1-A4A7-7413E29DB246}" dt="2026-09-13T22:30:28.987" v="1124" actId="1076"/>
          <ac:spMkLst>
            <pc:docMk/>
            <pc:sldMk cId="3888486453" sldId="391"/>
            <ac:spMk id="22" creationId="{8B96B08D-9DAF-3CD9-DD81-B7532ABFDC57}"/>
          </ac:spMkLst>
        </pc:spChg>
        <pc:spChg chg="mod">
          <ac:chgData name="Lucy De Faoite" userId="7f8f1472-4062-4de2-b64e-18dc1c5b155d" providerId="ADAL" clId="{F66B8612-0FC0-4DF1-A4A7-7413E29DB246}" dt="2026-09-13T22:30:44.014" v="1157" actId="6549"/>
          <ac:spMkLst>
            <pc:docMk/>
            <pc:sldMk cId="3888486453" sldId="391"/>
            <ac:spMk id="24" creationId="{A8BCCEEE-FCB4-3EBD-F8E4-4C649E97BA4B}"/>
          </ac:spMkLst>
        </pc:spChg>
      </pc:sldChg>
      <pc:sldChg chg="modSp del">
        <pc:chgData name="Lucy De Faoite" userId="7f8f1472-4062-4de2-b64e-18dc1c5b155d" providerId="ADAL" clId="{F66B8612-0FC0-4DF1-A4A7-7413E29DB246}" dt="2026-09-13T22:42:34.301" v="2696" actId="47"/>
        <pc:sldMkLst>
          <pc:docMk/>
          <pc:sldMk cId="2485240928" sldId="392"/>
        </pc:sldMkLst>
        <pc:spChg chg="mod">
          <ac:chgData name="Lucy De Faoite" userId="7f8f1472-4062-4de2-b64e-18dc1c5b155d" providerId="ADAL" clId="{F66B8612-0FC0-4DF1-A4A7-7413E29DB246}" dt="2026-09-13T22:24:34.716" v="215"/>
          <ac:spMkLst>
            <pc:docMk/>
            <pc:sldMk cId="2485240928" sldId="392"/>
            <ac:spMk id="3" creationId="{3455A66C-1769-F8E0-1B07-C38EE273C834}"/>
          </ac:spMkLst>
        </pc:spChg>
      </pc:sldChg>
      <pc:sldChg chg="modSp del">
        <pc:chgData name="Lucy De Faoite" userId="7f8f1472-4062-4de2-b64e-18dc1c5b155d" providerId="ADAL" clId="{F66B8612-0FC0-4DF1-A4A7-7413E29DB246}" dt="2026-09-13T22:50:57.777" v="3385" actId="47"/>
        <pc:sldMkLst>
          <pc:docMk/>
          <pc:sldMk cId="1090686738" sldId="394"/>
        </pc:sldMkLst>
        <pc:spChg chg="mod">
          <ac:chgData name="Lucy De Faoite" userId="7f8f1472-4062-4de2-b64e-18dc1c5b155d" providerId="ADAL" clId="{F66B8612-0FC0-4DF1-A4A7-7413E29DB246}" dt="2026-09-13T22:48:06.248" v="3367"/>
          <ac:spMkLst>
            <pc:docMk/>
            <pc:sldMk cId="1090686738" sldId="394"/>
            <ac:spMk id="5" creationId="{766127A9-B129-9E0E-CBD2-4E2C9D916091}"/>
          </ac:spMkLst>
        </pc:spChg>
      </pc:sldChg>
      <pc:sldChg chg="modSp del">
        <pc:chgData name="Lucy De Faoite" userId="7f8f1472-4062-4de2-b64e-18dc1c5b155d" providerId="ADAL" clId="{F66B8612-0FC0-4DF1-A4A7-7413E29DB246}" dt="2026-09-13T23:11:48.305" v="5440" actId="47"/>
        <pc:sldMkLst>
          <pc:docMk/>
          <pc:sldMk cId="42581855" sldId="395"/>
        </pc:sldMkLst>
        <pc:spChg chg="mod">
          <ac:chgData name="Lucy De Faoite" userId="7f8f1472-4062-4de2-b64e-18dc1c5b155d" providerId="ADAL" clId="{F66B8612-0FC0-4DF1-A4A7-7413E29DB246}" dt="2026-09-13T22:27:33.770" v="543"/>
          <ac:spMkLst>
            <pc:docMk/>
            <pc:sldMk cId="42581855" sldId="395"/>
            <ac:spMk id="4" creationId="{16ABB5F5-45B0-96CB-461F-84114022703F}"/>
          </ac:spMkLst>
        </pc:spChg>
      </pc:sldChg>
      <pc:sldChg chg="modSp del">
        <pc:chgData name="Lucy De Faoite" userId="7f8f1472-4062-4de2-b64e-18dc1c5b155d" providerId="ADAL" clId="{F66B8612-0FC0-4DF1-A4A7-7413E29DB246}" dt="2026-09-13T22:50:59.358" v="3386" actId="47"/>
        <pc:sldMkLst>
          <pc:docMk/>
          <pc:sldMk cId="3993976249" sldId="396"/>
        </pc:sldMkLst>
        <pc:spChg chg="mod">
          <ac:chgData name="Lucy De Faoite" userId="7f8f1472-4062-4de2-b64e-18dc1c5b155d" providerId="ADAL" clId="{F66B8612-0FC0-4DF1-A4A7-7413E29DB246}" dt="2026-09-13T22:44:30.265" v="2849"/>
          <ac:spMkLst>
            <pc:docMk/>
            <pc:sldMk cId="3993976249" sldId="396"/>
            <ac:spMk id="5" creationId="{321F6AEC-3887-3B91-8B6B-C644E690778B}"/>
          </ac:spMkLst>
        </pc:spChg>
      </pc:sldChg>
      <pc:sldChg chg="modSp">
        <pc:chgData name="Lucy De Faoite" userId="7f8f1472-4062-4de2-b64e-18dc1c5b155d" providerId="ADAL" clId="{F66B8612-0FC0-4DF1-A4A7-7413E29DB246}" dt="2026-09-13T22:54:30.587" v="4023" actId="20577"/>
        <pc:sldMkLst>
          <pc:docMk/>
          <pc:sldMk cId="387974342" sldId="397"/>
        </pc:sldMkLst>
        <pc:spChg chg="mod">
          <ac:chgData name="Lucy De Faoite" userId="7f8f1472-4062-4de2-b64e-18dc1c5b155d" providerId="ADAL" clId="{F66B8612-0FC0-4DF1-A4A7-7413E29DB246}" dt="2026-09-13T22:23:33.304" v="40"/>
          <ac:spMkLst>
            <pc:docMk/>
            <pc:sldMk cId="387974342" sldId="397"/>
            <ac:spMk id="2" creationId="{9938CFFC-68DE-1761-73BA-06AC526C5701}"/>
          </ac:spMkLst>
        </pc:spChg>
        <pc:spChg chg="mod">
          <ac:chgData name="Lucy De Faoite" userId="7f8f1472-4062-4de2-b64e-18dc1c5b155d" providerId="ADAL" clId="{F66B8612-0FC0-4DF1-A4A7-7413E29DB246}" dt="2026-09-13T22:54:11.776" v="3972" actId="20577"/>
          <ac:spMkLst>
            <pc:docMk/>
            <pc:sldMk cId="387974342" sldId="397"/>
            <ac:spMk id="3" creationId="{3FED4897-9AE6-25B5-2E42-4AEE5CAB093D}"/>
          </ac:spMkLst>
        </pc:spChg>
        <pc:spChg chg="mod">
          <ac:chgData name="Lucy De Faoite" userId="7f8f1472-4062-4de2-b64e-18dc1c5b155d" providerId="ADAL" clId="{F66B8612-0FC0-4DF1-A4A7-7413E29DB246}" dt="2026-09-13T22:54:30.587" v="4023" actId="20577"/>
          <ac:spMkLst>
            <pc:docMk/>
            <pc:sldMk cId="387974342" sldId="397"/>
            <ac:spMk id="6" creationId="{A6162C90-BFEF-64F7-6723-9208B55B2AA6}"/>
          </ac:spMkLst>
        </pc:spChg>
      </pc:sldChg>
      <pc:sldChg chg="modSp mod">
        <pc:chgData name="Lucy De Faoite" userId="7f8f1472-4062-4de2-b64e-18dc1c5b155d" providerId="ADAL" clId="{F66B8612-0FC0-4DF1-A4A7-7413E29DB246}" dt="2026-09-13T22:28:37.488" v="773" actId="6549"/>
        <pc:sldMkLst>
          <pc:docMk/>
          <pc:sldMk cId="2359052887" sldId="398"/>
        </pc:sldMkLst>
        <pc:spChg chg="mod">
          <ac:chgData name="Lucy De Faoite" userId="7f8f1472-4062-4de2-b64e-18dc1c5b155d" providerId="ADAL" clId="{F66B8612-0FC0-4DF1-A4A7-7413E29DB246}" dt="2026-09-13T22:28:20.210" v="755" actId="6549"/>
          <ac:spMkLst>
            <pc:docMk/>
            <pc:sldMk cId="2359052887" sldId="398"/>
            <ac:spMk id="5" creationId="{B44D6D16-B72B-1421-6127-6F6F6C82F8E2}"/>
          </ac:spMkLst>
        </pc:spChg>
        <pc:spChg chg="mod">
          <ac:chgData name="Lucy De Faoite" userId="7f8f1472-4062-4de2-b64e-18dc1c5b155d" providerId="ADAL" clId="{F66B8612-0FC0-4DF1-A4A7-7413E29DB246}" dt="2026-09-13T22:28:37.488" v="773" actId="6549"/>
          <ac:spMkLst>
            <pc:docMk/>
            <pc:sldMk cId="2359052887" sldId="398"/>
            <ac:spMk id="62" creationId="{2A14DBAA-DD78-ABA1-E8E7-98E003AF1CE0}"/>
          </ac:spMkLst>
        </pc:spChg>
      </pc:sldChg>
      <pc:sldChg chg="modSp mod">
        <pc:chgData name="Lucy De Faoite" userId="7f8f1472-4062-4de2-b64e-18dc1c5b155d" providerId="ADAL" clId="{F66B8612-0FC0-4DF1-A4A7-7413E29DB246}" dt="2026-09-13T22:29:45.229" v="1091" actId="20577"/>
        <pc:sldMkLst>
          <pc:docMk/>
          <pc:sldMk cId="1661914025" sldId="399"/>
        </pc:sldMkLst>
        <pc:spChg chg="mod">
          <ac:chgData name="Lucy De Faoite" userId="7f8f1472-4062-4de2-b64e-18dc1c5b155d" providerId="ADAL" clId="{F66B8612-0FC0-4DF1-A4A7-7413E29DB246}" dt="2026-09-13T22:29:45.229" v="1091" actId="20577"/>
          <ac:spMkLst>
            <pc:docMk/>
            <pc:sldMk cId="1661914025" sldId="399"/>
            <ac:spMk id="5" creationId="{227F08EF-537C-0DF2-B2FA-77C29ED5F0D5}"/>
          </ac:spMkLst>
        </pc:spChg>
        <pc:spChg chg="mod">
          <ac:chgData name="Lucy De Faoite" userId="7f8f1472-4062-4de2-b64e-18dc1c5b155d" providerId="ADAL" clId="{F66B8612-0FC0-4DF1-A4A7-7413E29DB246}" dt="2026-09-13T22:29:43.543" v="1090" actId="1076"/>
          <ac:spMkLst>
            <pc:docMk/>
            <pc:sldMk cId="1661914025" sldId="399"/>
            <ac:spMk id="27" creationId="{9F104E23-5CB1-D227-6418-EC4154E9C8AB}"/>
          </ac:spMkLst>
        </pc:spChg>
      </pc:sldChg>
      <pc:sldChg chg="modSp del mod ord">
        <pc:chgData name="Lucy De Faoite" userId="7f8f1472-4062-4de2-b64e-18dc1c5b155d" providerId="ADAL" clId="{F66B8612-0FC0-4DF1-A4A7-7413E29DB246}" dt="2026-09-13T23:04:05.371" v="5205" actId="47"/>
        <pc:sldMkLst>
          <pc:docMk/>
          <pc:sldMk cId="660379641" sldId="400"/>
        </pc:sldMkLst>
        <pc:spChg chg="mod">
          <ac:chgData name="Lucy De Faoite" userId="7f8f1472-4062-4de2-b64e-18dc1c5b155d" providerId="ADAL" clId="{F66B8612-0FC0-4DF1-A4A7-7413E29DB246}" dt="2026-09-13T23:03:45.661" v="5203" actId="6549"/>
          <ac:spMkLst>
            <pc:docMk/>
            <pc:sldMk cId="660379641" sldId="400"/>
            <ac:spMk id="2" creationId="{B3DCD574-CBBD-32E7-1501-E746AD93CCDC}"/>
          </ac:spMkLst>
        </pc:spChg>
        <pc:spChg chg="mod">
          <ac:chgData name="Lucy De Faoite" userId="7f8f1472-4062-4de2-b64e-18dc1c5b155d" providerId="ADAL" clId="{F66B8612-0FC0-4DF1-A4A7-7413E29DB246}" dt="2026-09-13T22:23:33.304" v="40"/>
          <ac:spMkLst>
            <pc:docMk/>
            <pc:sldMk cId="660379641" sldId="400"/>
            <ac:spMk id="3" creationId="{70237821-5D81-D1A8-DAE9-AA3361CA3712}"/>
          </ac:spMkLst>
        </pc:spChg>
      </pc:sldChg>
      <pc:sldChg chg="modSp del">
        <pc:chgData name="Lucy De Faoite" userId="7f8f1472-4062-4de2-b64e-18dc1c5b155d" providerId="ADAL" clId="{F66B8612-0FC0-4DF1-A4A7-7413E29DB246}" dt="2026-09-13T23:08:02.213" v="5402" actId="47"/>
        <pc:sldMkLst>
          <pc:docMk/>
          <pc:sldMk cId="2972235638" sldId="401"/>
        </pc:sldMkLst>
        <pc:spChg chg="mod">
          <ac:chgData name="Lucy De Faoite" userId="7f8f1472-4062-4de2-b64e-18dc1c5b155d" providerId="ADAL" clId="{F66B8612-0FC0-4DF1-A4A7-7413E29DB246}" dt="2026-09-13T22:48:17.455" v="3368"/>
          <ac:spMkLst>
            <pc:docMk/>
            <pc:sldMk cId="2972235638" sldId="401"/>
            <ac:spMk id="2" creationId="{F293C8E9-574A-DDB6-EEC1-723C27E41658}"/>
          </ac:spMkLst>
        </pc:spChg>
        <pc:spChg chg="mod">
          <ac:chgData name="Lucy De Faoite" userId="7f8f1472-4062-4de2-b64e-18dc1c5b155d" providerId="ADAL" clId="{F66B8612-0FC0-4DF1-A4A7-7413E29DB246}" dt="2026-09-13T22:47:21.757" v="3364"/>
          <ac:spMkLst>
            <pc:docMk/>
            <pc:sldMk cId="2972235638" sldId="401"/>
            <ac:spMk id="54" creationId="{F209D258-7BC8-6B7B-796D-67527EE382BD}"/>
          </ac:spMkLst>
        </pc:spChg>
      </pc:sldChg>
      <pc:sldChg chg="modSp mod">
        <pc:chgData name="Lucy De Faoite" userId="7f8f1472-4062-4de2-b64e-18dc1c5b155d" providerId="ADAL" clId="{F66B8612-0FC0-4DF1-A4A7-7413E29DB246}" dt="2026-09-13T22:53:00.081" v="3762" actId="6549"/>
        <pc:sldMkLst>
          <pc:docMk/>
          <pc:sldMk cId="2922260267" sldId="402"/>
        </pc:sldMkLst>
        <pc:spChg chg="mod">
          <ac:chgData name="Lucy De Faoite" userId="7f8f1472-4062-4de2-b64e-18dc1c5b155d" providerId="ADAL" clId="{F66B8612-0FC0-4DF1-A4A7-7413E29DB246}" dt="2026-09-13T22:52:16.863" v="3615" actId="6549"/>
          <ac:spMkLst>
            <pc:docMk/>
            <pc:sldMk cId="2922260267" sldId="402"/>
            <ac:spMk id="2" creationId="{0F56DFFF-3613-CB37-29DE-1C7AA755A2B3}"/>
          </ac:spMkLst>
        </pc:spChg>
        <pc:spChg chg="mod">
          <ac:chgData name="Lucy De Faoite" userId="7f8f1472-4062-4de2-b64e-18dc1c5b155d" providerId="ADAL" clId="{F66B8612-0FC0-4DF1-A4A7-7413E29DB246}" dt="2026-09-13T22:52:55.563" v="3752" actId="14100"/>
          <ac:spMkLst>
            <pc:docMk/>
            <pc:sldMk cId="2922260267" sldId="402"/>
            <ac:spMk id="3" creationId="{06A07B75-50F5-1F12-CB74-75A4B385ADE0}"/>
          </ac:spMkLst>
        </pc:spChg>
        <pc:spChg chg="mod">
          <ac:chgData name="Lucy De Faoite" userId="7f8f1472-4062-4de2-b64e-18dc1c5b155d" providerId="ADAL" clId="{F66B8612-0FC0-4DF1-A4A7-7413E29DB246}" dt="2026-09-13T22:53:00.081" v="3762" actId="6549"/>
          <ac:spMkLst>
            <pc:docMk/>
            <pc:sldMk cId="2922260267" sldId="402"/>
            <ac:spMk id="4" creationId="{FF9F99FA-450A-B972-7B02-EAE10830EBCB}"/>
          </ac:spMkLst>
        </pc:spChg>
      </pc:sldChg>
      <pc:sldChg chg="modSp mod">
        <pc:chgData name="Lucy De Faoite" userId="7f8f1472-4062-4de2-b64e-18dc1c5b155d" providerId="ADAL" clId="{F66B8612-0FC0-4DF1-A4A7-7413E29DB246}" dt="2026-09-13T22:33:38.882" v="1521"/>
        <pc:sldMkLst>
          <pc:docMk/>
          <pc:sldMk cId="4005896021" sldId="403"/>
        </pc:sldMkLst>
        <pc:spChg chg="mod">
          <ac:chgData name="Lucy De Faoite" userId="7f8f1472-4062-4de2-b64e-18dc1c5b155d" providerId="ADAL" clId="{F66B8612-0FC0-4DF1-A4A7-7413E29DB246}" dt="2026-09-13T22:33:38.882" v="1521"/>
          <ac:spMkLst>
            <pc:docMk/>
            <pc:sldMk cId="4005896021" sldId="403"/>
            <ac:spMk id="2" creationId="{09D7EA78-4A38-1CAD-33EE-891B27CE844B}"/>
          </ac:spMkLst>
        </pc:spChg>
        <pc:spChg chg="mod">
          <ac:chgData name="Lucy De Faoite" userId="7f8f1472-4062-4de2-b64e-18dc1c5b155d" providerId="ADAL" clId="{F66B8612-0FC0-4DF1-A4A7-7413E29DB246}" dt="2026-09-13T22:26:02.330" v="368" actId="1076"/>
          <ac:spMkLst>
            <pc:docMk/>
            <pc:sldMk cId="4005896021" sldId="403"/>
            <ac:spMk id="3" creationId="{41429A7A-BE00-3CE0-5A79-111448F129CC}"/>
          </ac:spMkLst>
        </pc:spChg>
      </pc:sldChg>
      <pc:sldChg chg="modSp mod">
        <pc:chgData name="Lucy De Faoite" userId="7f8f1472-4062-4de2-b64e-18dc1c5b155d" providerId="ADAL" clId="{F66B8612-0FC0-4DF1-A4A7-7413E29DB246}" dt="2026-09-13T22:33:38.882" v="1521"/>
        <pc:sldMkLst>
          <pc:docMk/>
          <pc:sldMk cId="1425136307" sldId="404"/>
        </pc:sldMkLst>
        <pc:spChg chg="mod">
          <ac:chgData name="Lucy De Faoite" userId="7f8f1472-4062-4de2-b64e-18dc1c5b155d" providerId="ADAL" clId="{F66B8612-0FC0-4DF1-A4A7-7413E29DB246}" dt="2026-09-13T22:33:38.882" v="1521"/>
          <ac:spMkLst>
            <pc:docMk/>
            <pc:sldMk cId="1425136307" sldId="404"/>
            <ac:spMk id="2" creationId="{03AF09B3-2475-D414-9DC6-ABC6F1C214DD}"/>
          </ac:spMkLst>
        </pc:spChg>
        <pc:spChg chg="mod">
          <ac:chgData name="Lucy De Faoite" userId="7f8f1472-4062-4de2-b64e-18dc1c5b155d" providerId="ADAL" clId="{F66B8612-0FC0-4DF1-A4A7-7413E29DB246}" dt="2026-09-13T22:26:28.808" v="461" actId="6549"/>
          <ac:spMkLst>
            <pc:docMk/>
            <pc:sldMk cId="1425136307" sldId="404"/>
            <ac:spMk id="3" creationId="{B0578B08-B3DF-5CE2-8C5D-5F346370136B}"/>
          </ac:spMkLst>
        </pc:spChg>
      </pc:sldChg>
      <pc:sldChg chg="modSp del">
        <pc:chgData name="Lucy De Faoite" userId="7f8f1472-4062-4de2-b64e-18dc1c5b155d" providerId="ADAL" clId="{F66B8612-0FC0-4DF1-A4A7-7413E29DB246}" dt="2026-09-13T22:53:18.062" v="3764" actId="47"/>
        <pc:sldMkLst>
          <pc:docMk/>
          <pc:sldMk cId="1756484097" sldId="405"/>
        </pc:sldMkLst>
        <pc:spChg chg="mod">
          <ac:chgData name="Lucy De Faoite" userId="7f8f1472-4062-4de2-b64e-18dc1c5b155d" providerId="ADAL" clId="{F66B8612-0FC0-4DF1-A4A7-7413E29DB246}" dt="2026-09-13T22:33:38.882" v="1521"/>
          <ac:spMkLst>
            <pc:docMk/>
            <pc:sldMk cId="1756484097" sldId="405"/>
            <ac:spMk id="2" creationId="{A3F1556D-E125-8EB3-B8A4-C75CB69B16D9}"/>
          </ac:spMkLst>
        </pc:spChg>
        <pc:spChg chg="mod">
          <ac:chgData name="Lucy De Faoite" userId="7f8f1472-4062-4de2-b64e-18dc1c5b155d" providerId="ADAL" clId="{F66B8612-0FC0-4DF1-A4A7-7413E29DB246}" dt="2026-09-13T22:48:06.248" v="3367"/>
          <ac:spMkLst>
            <pc:docMk/>
            <pc:sldMk cId="1756484097" sldId="405"/>
            <ac:spMk id="3" creationId="{EEDE2C13-C357-69E8-E5D1-F98D7EACD342}"/>
          </ac:spMkLst>
        </pc:spChg>
      </pc:sldChg>
      <pc:sldChg chg="modSp del">
        <pc:chgData name="Lucy De Faoite" userId="7f8f1472-4062-4de2-b64e-18dc1c5b155d" providerId="ADAL" clId="{F66B8612-0FC0-4DF1-A4A7-7413E29DB246}" dt="2026-09-13T23:02:22.467" v="5008" actId="47"/>
        <pc:sldMkLst>
          <pc:docMk/>
          <pc:sldMk cId="3453322473" sldId="406"/>
        </pc:sldMkLst>
        <pc:spChg chg="mod">
          <ac:chgData name="Lucy De Faoite" userId="7f8f1472-4062-4de2-b64e-18dc1c5b155d" providerId="ADAL" clId="{F66B8612-0FC0-4DF1-A4A7-7413E29DB246}" dt="2026-09-13T22:33:38.882" v="1521"/>
          <ac:spMkLst>
            <pc:docMk/>
            <pc:sldMk cId="3453322473" sldId="406"/>
            <ac:spMk id="4" creationId="{883954D5-CAA9-90E1-B72B-D14BB7A8AEC7}"/>
          </ac:spMkLst>
        </pc:spChg>
        <pc:spChg chg="mod">
          <ac:chgData name="Lucy De Faoite" userId="7f8f1472-4062-4de2-b64e-18dc1c5b155d" providerId="ADAL" clId="{F66B8612-0FC0-4DF1-A4A7-7413E29DB246}" dt="2026-09-13T22:27:33.770" v="543"/>
          <ac:spMkLst>
            <pc:docMk/>
            <pc:sldMk cId="3453322473" sldId="406"/>
            <ac:spMk id="6" creationId="{A6CC3B7F-4ED2-9685-C751-E7A46355970D}"/>
          </ac:spMkLst>
        </pc:spChg>
      </pc:sldChg>
      <pc:sldChg chg="modSp del">
        <pc:chgData name="Lucy De Faoite" userId="7f8f1472-4062-4de2-b64e-18dc1c5b155d" providerId="ADAL" clId="{F66B8612-0FC0-4DF1-A4A7-7413E29DB246}" dt="2026-09-13T23:04:58.893" v="5213" actId="47"/>
        <pc:sldMkLst>
          <pc:docMk/>
          <pc:sldMk cId="1164973576" sldId="408"/>
        </pc:sldMkLst>
        <pc:spChg chg="mod">
          <ac:chgData name="Lucy De Faoite" userId="7f8f1472-4062-4de2-b64e-18dc1c5b155d" providerId="ADAL" clId="{F66B8612-0FC0-4DF1-A4A7-7413E29DB246}" dt="2026-09-13T22:33:38.882" v="1521"/>
          <ac:spMkLst>
            <pc:docMk/>
            <pc:sldMk cId="1164973576" sldId="408"/>
            <ac:spMk id="2" creationId="{D8CD0B47-3DF9-D7C1-DFF3-5B2D6C371F65}"/>
          </ac:spMkLst>
        </pc:spChg>
        <pc:spChg chg="mod">
          <ac:chgData name="Lucy De Faoite" userId="7f8f1472-4062-4de2-b64e-18dc1c5b155d" providerId="ADAL" clId="{F66B8612-0FC0-4DF1-A4A7-7413E29DB246}" dt="2026-09-13T22:44:30.265" v="2849"/>
          <ac:spMkLst>
            <pc:docMk/>
            <pc:sldMk cId="1164973576" sldId="408"/>
            <ac:spMk id="3" creationId="{38A07F2F-A352-A0C5-3BFB-42D40C8379E3}"/>
          </ac:spMkLst>
        </pc:spChg>
      </pc:sldChg>
      <pc:sldChg chg="modSp del">
        <pc:chgData name="Lucy De Faoite" userId="7f8f1472-4062-4de2-b64e-18dc1c5b155d" providerId="ADAL" clId="{F66B8612-0FC0-4DF1-A4A7-7413E29DB246}" dt="2026-09-13T23:05:25.589" v="5219" actId="47"/>
        <pc:sldMkLst>
          <pc:docMk/>
          <pc:sldMk cId="99595563" sldId="409"/>
        </pc:sldMkLst>
        <pc:spChg chg="mod">
          <ac:chgData name="Lucy De Faoite" userId="7f8f1472-4062-4de2-b64e-18dc1c5b155d" providerId="ADAL" clId="{F66B8612-0FC0-4DF1-A4A7-7413E29DB246}" dt="2026-09-13T22:33:38.882" v="1521"/>
          <ac:spMkLst>
            <pc:docMk/>
            <pc:sldMk cId="99595563" sldId="409"/>
            <ac:spMk id="5" creationId="{C4B58D27-25BE-3975-201B-63CBF2074B72}"/>
          </ac:spMkLst>
        </pc:spChg>
        <pc:spChg chg="mod">
          <ac:chgData name="Lucy De Faoite" userId="7f8f1472-4062-4de2-b64e-18dc1c5b155d" providerId="ADAL" clId="{F66B8612-0FC0-4DF1-A4A7-7413E29DB246}" dt="2026-09-13T22:44:30.265" v="2849"/>
          <ac:spMkLst>
            <pc:docMk/>
            <pc:sldMk cId="99595563" sldId="409"/>
            <ac:spMk id="7" creationId="{4549B247-B660-B3ED-8EE6-5D787AB3F73E}"/>
          </ac:spMkLst>
        </pc:spChg>
      </pc:sldChg>
      <pc:sldChg chg="modSp del">
        <pc:chgData name="Lucy De Faoite" userId="7f8f1472-4062-4de2-b64e-18dc1c5b155d" providerId="ADAL" clId="{F66B8612-0FC0-4DF1-A4A7-7413E29DB246}" dt="2026-09-13T23:11:33.967" v="5430" actId="47"/>
        <pc:sldMkLst>
          <pc:docMk/>
          <pc:sldMk cId="2447688966" sldId="410"/>
        </pc:sldMkLst>
        <pc:spChg chg="mod">
          <ac:chgData name="Lucy De Faoite" userId="7f8f1472-4062-4de2-b64e-18dc1c5b155d" providerId="ADAL" clId="{F66B8612-0FC0-4DF1-A4A7-7413E29DB246}" dt="2026-09-13T22:33:38.882" v="1521"/>
          <ac:spMkLst>
            <pc:docMk/>
            <pc:sldMk cId="2447688966" sldId="410"/>
            <ac:spMk id="2" creationId="{F9ACA630-C8AE-8F98-9F57-A59B7E37E715}"/>
          </ac:spMkLst>
        </pc:spChg>
      </pc:sldChg>
      <pc:sldChg chg="modSp del">
        <pc:chgData name="Lucy De Faoite" userId="7f8f1472-4062-4de2-b64e-18dc1c5b155d" providerId="ADAL" clId="{F66B8612-0FC0-4DF1-A4A7-7413E29DB246}" dt="2026-09-13T23:11:33.488" v="5429" actId="47"/>
        <pc:sldMkLst>
          <pc:docMk/>
          <pc:sldMk cId="3195544320" sldId="411"/>
        </pc:sldMkLst>
        <pc:spChg chg="mod">
          <ac:chgData name="Lucy De Faoite" userId="7f8f1472-4062-4de2-b64e-18dc1c5b155d" providerId="ADAL" clId="{F66B8612-0FC0-4DF1-A4A7-7413E29DB246}" dt="2026-09-13T22:33:38.882" v="1521"/>
          <ac:spMkLst>
            <pc:docMk/>
            <pc:sldMk cId="3195544320" sldId="411"/>
            <ac:spMk id="4" creationId="{08085DB6-08D0-7985-C02B-F113F323497B}"/>
          </ac:spMkLst>
        </pc:spChg>
      </pc:sldChg>
      <pc:sldChg chg="modSp del">
        <pc:chgData name="Lucy De Faoite" userId="7f8f1472-4062-4de2-b64e-18dc1c5b155d" providerId="ADAL" clId="{F66B8612-0FC0-4DF1-A4A7-7413E29DB246}" dt="2026-09-13T23:11:38.955" v="5437" actId="47"/>
        <pc:sldMkLst>
          <pc:docMk/>
          <pc:sldMk cId="810673194" sldId="412"/>
        </pc:sldMkLst>
        <pc:spChg chg="mod">
          <ac:chgData name="Lucy De Faoite" userId="7f8f1472-4062-4de2-b64e-18dc1c5b155d" providerId="ADAL" clId="{F66B8612-0FC0-4DF1-A4A7-7413E29DB246}" dt="2026-09-13T22:44:30.265" v="2849"/>
          <ac:spMkLst>
            <pc:docMk/>
            <pc:sldMk cId="810673194" sldId="412"/>
            <ac:spMk id="17" creationId="{96BC0988-AEA5-2492-B06B-4CDAE6A16B85}"/>
          </ac:spMkLst>
        </pc:spChg>
      </pc:sldChg>
      <pc:sldChg chg="del">
        <pc:chgData name="Lucy De Faoite" userId="7f8f1472-4062-4de2-b64e-18dc1c5b155d" providerId="ADAL" clId="{F66B8612-0FC0-4DF1-A4A7-7413E29DB246}" dt="2026-09-13T23:11:39.565" v="5438" actId="47"/>
        <pc:sldMkLst>
          <pc:docMk/>
          <pc:sldMk cId="974361713" sldId="413"/>
        </pc:sldMkLst>
      </pc:sldChg>
      <pc:sldChg chg="modSp del">
        <pc:chgData name="Lucy De Faoite" userId="7f8f1472-4062-4de2-b64e-18dc1c5b155d" providerId="ADAL" clId="{F66B8612-0FC0-4DF1-A4A7-7413E29DB246}" dt="2026-09-13T23:11:46.567" v="5439" actId="47"/>
        <pc:sldMkLst>
          <pc:docMk/>
          <pc:sldMk cId="3964551400" sldId="414"/>
        </pc:sldMkLst>
        <pc:spChg chg="mod">
          <ac:chgData name="Lucy De Faoite" userId="7f8f1472-4062-4de2-b64e-18dc1c5b155d" providerId="ADAL" clId="{F66B8612-0FC0-4DF1-A4A7-7413E29DB246}" dt="2026-09-13T22:33:38.882" v="1521"/>
          <ac:spMkLst>
            <pc:docMk/>
            <pc:sldMk cId="3964551400" sldId="414"/>
            <ac:spMk id="3" creationId="{CB04E5EE-64E5-DC4C-554E-ECAEBC42E1ED}"/>
          </ac:spMkLst>
        </pc:spChg>
        <pc:spChg chg="mod">
          <ac:chgData name="Lucy De Faoite" userId="7f8f1472-4062-4de2-b64e-18dc1c5b155d" providerId="ADAL" clId="{F66B8612-0FC0-4DF1-A4A7-7413E29DB246}" dt="2026-09-13T22:44:30.265" v="2849"/>
          <ac:spMkLst>
            <pc:docMk/>
            <pc:sldMk cId="3964551400" sldId="414"/>
            <ac:spMk id="4" creationId="{74E2E785-52FA-FC9F-E4BF-00DB444C8B35}"/>
          </ac:spMkLst>
        </pc:spChg>
      </pc:sldChg>
      <pc:sldChg chg="modSp mod modNotes">
        <pc:chgData name="Lucy De Faoite" userId="7f8f1472-4062-4de2-b64e-18dc1c5b155d" providerId="ADAL" clId="{F66B8612-0FC0-4DF1-A4A7-7413E29DB246}" dt="2026-09-14T19:12:12.503" v="7473" actId="20577"/>
        <pc:sldMkLst>
          <pc:docMk/>
          <pc:sldMk cId="4121837509" sldId="415"/>
        </pc:sldMkLst>
        <pc:spChg chg="mod">
          <ac:chgData name="Lucy De Faoite" userId="7f8f1472-4062-4de2-b64e-18dc1c5b155d" providerId="ADAL" clId="{F66B8612-0FC0-4DF1-A4A7-7413E29DB246}" dt="2026-09-14T19:12:12.503" v="7473" actId="20577"/>
          <ac:spMkLst>
            <pc:docMk/>
            <pc:sldMk cId="4121837509" sldId="415"/>
            <ac:spMk id="2" creationId="{F72475C1-9502-8654-39E8-7E72B53E506F}"/>
          </ac:spMkLst>
        </pc:spChg>
      </pc:sldChg>
      <pc:sldChg chg="modSp mod">
        <pc:chgData name="Lucy De Faoite" userId="7f8f1472-4062-4de2-b64e-18dc1c5b155d" providerId="ADAL" clId="{F66B8612-0FC0-4DF1-A4A7-7413E29DB246}" dt="2026-09-13T22:36:21.747" v="1796" actId="20577"/>
        <pc:sldMkLst>
          <pc:docMk/>
          <pc:sldMk cId="693372424" sldId="416"/>
        </pc:sldMkLst>
        <pc:spChg chg="mod">
          <ac:chgData name="Lucy De Faoite" userId="7f8f1472-4062-4de2-b64e-18dc1c5b155d" providerId="ADAL" clId="{F66B8612-0FC0-4DF1-A4A7-7413E29DB246}" dt="2026-09-13T22:33:38.882" v="1521"/>
          <ac:spMkLst>
            <pc:docMk/>
            <pc:sldMk cId="693372424" sldId="416"/>
            <ac:spMk id="2" creationId="{3B8CF288-1C94-C12C-5487-C49F518FE909}"/>
          </ac:spMkLst>
        </pc:spChg>
        <pc:spChg chg="mod">
          <ac:chgData name="Lucy De Faoite" userId="7f8f1472-4062-4de2-b64e-18dc1c5b155d" providerId="ADAL" clId="{F66B8612-0FC0-4DF1-A4A7-7413E29DB246}" dt="2026-09-13T22:36:21.747" v="1796" actId="20577"/>
          <ac:spMkLst>
            <pc:docMk/>
            <pc:sldMk cId="693372424" sldId="416"/>
            <ac:spMk id="3" creationId="{35694EC3-B906-6DA0-53A3-0A638A76F1FA}"/>
          </ac:spMkLst>
        </pc:spChg>
      </pc:sldChg>
      <pc:sldChg chg="modSp mod">
        <pc:chgData name="Lucy De Faoite" userId="7f8f1472-4062-4de2-b64e-18dc1c5b155d" providerId="ADAL" clId="{F66B8612-0FC0-4DF1-A4A7-7413E29DB246}" dt="2026-09-14T19:14:17.566" v="7679" actId="1076"/>
        <pc:sldMkLst>
          <pc:docMk/>
          <pc:sldMk cId="86848930" sldId="417"/>
        </pc:sldMkLst>
        <pc:spChg chg="mod">
          <ac:chgData name="Lucy De Faoite" userId="7f8f1472-4062-4de2-b64e-18dc1c5b155d" providerId="ADAL" clId="{F66B8612-0FC0-4DF1-A4A7-7413E29DB246}" dt="2026-09-13T22:33:38.882" v="1521"/>
          <ac:spMkLst>
            <pc:docMk/>
            <pc:sldMk cId="86848930" sldId="417"/>
            <ac:spMk id="2" creationId="{EB895162-3621-E85A-7AB1-C1715139ED27}"/>
          </ac:spMkLst>
        </pc:spChg>
        <pc:spChg chg="mod">
          <ac:chgData name="Lucy De Faoite" userId="7f8f1472-4062-4de2-b64e-18dc1c5b155d" providerId="ADAL" clId="{F66B8612-0FC0-4DF1-A4A7-7413E29DB246}" dt="2026-09-14T19:12:48.095" v="7500" actId="20577"/>
          <ac:spMkLst>
            <pc:docMk/>
            <pc:sldMk cId="86848930" sldId="417"/>
            <ac:spMk id="3" creationId="{D4531061-4323-AD8B-7773-053965C5CDC8}"/>
          </ac:spMkLst>
        </pc:spChg>
        <pc:spChg chg="mod">
          <ac:chgData name="Lucy De Faoite" userId="7f8f1472-4062-4de2-b64e-18dc1c5b155d" providerId="ADAL" clId="{F66B8612-0FC0-4DF1-A4A7-7413E29DB246}" dt="2026-09-14T19:14:17.566" v="7679" actId="1076"/>
          <ac:spMkLst>
            <pc:docMk/>
            <pc:sldMk cId="86848930" sldId="417"/>
            <ac:spMk id="83" creationId="{9C68D783-E95D-76E2-BFEF-1B74D2A0D07A}"/>
          </ac:spMkLst>
        </pc:spChg>
      </pc:sldChg>
      <pc:sldChg chg="del">
        <pc:chgData name="Lucy De Faoite" userId="7f8f1472-4062-4de2-b64e-18dc1c5b155d" providerId="ADAL" clId="{F66B8612-0FC0-4DF1-A4A7-7413E29DB246}" dt="2026-09-13T23:08:54.049" v="5414" actId="47"/>
        <pc:sldMkLst>
          <pc:docMk/>
          <pc:sldMk cId="2199811492" sldId="420"/>
        </pc:sldMkLst>
      </pc:sldChg>
      <pc:sldChg chg="modSp del">
        <pc:chgData name="Lucy De Faoite" userId="7f8f1472-4062-4de2-b64e-18dc1c5b155d" providerId="ADAL" clId="{F66B8612-0FC0-4DF1-A4A7-7413E29DB246}" dt="2026-09-13T22:49:41.750" v="3377" actId="47"/>
        <pc:sldMkLst>
          <pc:docMk/>
          <pc:sldMk cId="2539883106" sldId="421"/>
        </pc:sldMkLst>
        <pc:spChg chg="mod">
          <ac:chgData name="Lucy De Faoite" userId="7f8f1472-4062-4de2-b64e-18dc1c5b155d" providerId="ADAL" clId="{F66B8612-0FC0-4DF1-A4A7-7413E29DB246}" dt="2026-09-13T22:33:38.882" v="1521"/>
          <ac:spMkLst>
            <pc:docMk/>
            <pc:sldMk cId="2539883106" sldId="421"/>
            <ac:spMk id="2" creationId="{262EE078-C041-6A89-6FCA-749C94132EF1}"/>
          </ac:spMkLst>
        </pc:spChg>
        <pc:spChg chg="mod">
          <ac:chgData name="Lucy De Faoite" userId="7f8f1472-4062-4de2-b64e-18dc1c5b155d" providerId="ADAL" clId="{F66B8612-0FC0-4DF1-A4A7-7413E29DB246}" dt="2026-09-13T22:48:17.455" v="3368"/>
          <ac:spMkLst>
            <pc:docMk/>
            <pc:sldMk cId="2539883106" sldId="421"/>
            <ac:spMk id="3" creationId="{1E6B365A-BC67-C899-50CF-B057700228C7}"/>
          </ac:spMkLst>
        </pc:spChg>
      </pc:sldChg>
      <pc:sldChg chg="addSp delSp modSp mod">
        <pc:chgData name="Lucy De Faoite" userId="7f8f1472-4062-4de2-b64e-18dc1c5b155d" providerId="ADAL" clId="{F66B8612-0FC0-4DF1-A4A7-7413E29DB246}" dt="2026-09-13T22:34:12.335" v="1628" actId="1076"/>
        <pc:sldMkLst>
          <pc:docMk/>
          <pc:sldMk cId="4217286783" sldId="422"/>
        </pc:sldMkLst>
        <pc:spChg chg="add del mod">
          <ac:chgData name="Lucy De Faoite" userId="7f8f1472-4062-4de2-b64e-18dc1c5b155d" providerId="ADAL" clId="{F66B8612-0FC0-4DF1-A4A7-7413E29DB246}" dt="2026-09-13T22:33:57.292" v="1594" actId="21"/>
          <ac:spMkLst>
            <pc:docMk/>
            <pc:sldMk cId="4217286783" sldId="422"/>
            <ac:spMk id="3" creationId="{B721E318-7A32-4AF8-BDF1-7305CC0C40FD}"/>
          </ac:spMkLst>
        </pc:spChg>
        <pc:spChg chg="mod">
          <ac:chgData name="Lucy De Faoite" userId="7f8f1472-4062-4de2-b64e-18dc1c5b155d" providerId="ADAL" clId="{F66B8612-0FC0-4DF1-A4A7-7413E29DB246}" dt="2026-09-13T22:33:38.882" v="1521"/>
          <ac:spMkLst>
            <pc:docMk/>
            <pc:sldMk cId="4217286783" sldId="422"/>
            <ac:spMk id="14" creationId="{19AC6367-B2F2-C712-1152-578E553E4EAF}"/>
          </ac:spMkLst>
        </pc:spChg>
        <pc:spChg chg="add del mod">
          <ac:chgData name="Lucy De Faoite" userId="7f8f1472-4062-4de2-b64e-18dc1c5b155d" providerId="ADAL" clId="{F66B8612-0FC0-4DF1-A4A7-7413E29DB246}" dt="2026-09-13T22:34:07.864" v="1627" actId="20577"/>
          <ac:spMkLst>
            <pc:docMk/>
            <pc:sldMk cId="4217286783" sldId="422"/>
            <ac:spMk id="16" creationId="{E8F2E56A-13E2-4867-DC00-30C9E9CE9E1C}"/>
          </ac:spMkLst>
        </pc:spChg>
        <pc:spChg chg="mod">
          <ac:chgData name="Lucy De Faoite" userId="7f8f1472-4062-4de2-b64e-18dc1c5b155d" providerId="ADAL" clId="{F66B8612-0FC0-4DF1-A4A7-7413E29DB246}" dt="2026-09-13T22:34:00.830" v="1596" actId="1076"/>
          <ac:spMkLst>
            <pc:docMk/>
            <pc:sldMk cId="4217286783" sldId="422"/>
            <ac:spMk id="19" creationId="{7CB93E3C-2B8A-6A86-9616-F3FDB435BB5F}"/>
          </ac:spMkLst>
        </pc:spChg>
        <pc:spChg chg="mod">
          <ac:chgData name="Lucy De Faoite" userId="7f8f1472-4062-4de2-b64e-18dc1c5b155d" providerId="ADAL" clId="{F66B8612-0FC0-4DF1-A4A7-7413E29DB246}" dt="2026-09-13T22:34:12.335" v="1628" actId="1076"/>
          <ac:spMkLst>
            <pc:docMk/>
            <pc:sldMk cId="4217286783" sldId="422"/>
            <ac:spMk id="24" creationId="{B36AFFE9-A999-661A-75AD-27DF68B5AEAA}"/>
          </ac:spMkLst>
        </pc:spChg>
      </pc:sldChg>
      <pc:sldChg chg="del">
        <pc:chgData name="Lucy De Faoite" userId="7f8f1472-4062-4de2-b64e-18dc1c5b155d" providerId="ADAL" clId="{F66B8612-0FC0-4DF1-A4A7-7413E29DB246}" dt="2026-09-13T22:56:10.618" v="4035" actId="47"/>
        <pc:sldMkLst>
          <pc:docMk/>
          <pc:sldMk cId="2265153547" sldId="423"/>
        </pc:sldMkLst>
      </pc:sldChg>
      <pc:sldChg chg="modSp del">
        <pc:chgData name="Lucy De Faoite" userId="7f8f1472-4062-4de2-b64e-18dc1c5b155d" providerId="ADAL" clId="{F66B8612-0FC0-4DF1-A4A7-7413E29DB246}" dt="2026-09-13T22:50:24.069" v="3381" actId="47"/>
        <pc:sldMkLst>
          <pc:docMk/>
          <pc:sldMk cId="3471891487" sldId="424"/>
        </pc:sldMkLst>
        <pc:spChg chg="mod">
          <ac:chgData name="Lucy De Faoite" userId="7f8f1472-4062-4de2-b64e-18dc1c5b155d" providerId="ADAL" clId="{F66B8612-0FC0-4DF1-A4A7-7413E29DB246}" dt="2026-09-13T22:33:38.882" v="1521"/>
          <ac:spMkLst>
            <pc:docMk/>
            <pc:sldMk cId="3471891487" sldId="424"/>
            <ac:spMk id="2" creationId="{E66E0EBB-6E77-86B9-9029-D60B88B94888}"/>
          </ac:spMkLst>
        </pc:spChg>
        <pc:spChg chg="mod">
          <ac:chgData name="Lucy De Faoite" userId="7f8f1472-4062-4de2-b64e-18dc1c5b155d" providerId="ADAL" clId="{F66B8612-0FC0-4DF1-A4A7-7413E29DB246}" dt="2026-09-13T22:48:17.455" v="3368"/>
          <ac:spMkLst>
            <pc:docMk/>
            <pc:sldMk cId="3471891487" sldId="424"/>
            <ac:spMk id="3" creationId="{57A50763-C146-4120-09AE-CDD228CC65DD}"/>
          </ac:spMkLst>
        </pc:spChg>
      </pc:sldChg>
      <pc:sldChg chg="modSp del">
        <pc:chgData name="Lucy De Faoite" userId="7f8f1472-4062-4de2-b64e-18dc1c5b155d" providerId="ADAL" clId="{F66B8612-0FC0-4DF1-A4A7-7413E29DB246}" dt="2026-09-13T23:11:18.488" v="5426" actId="2696"/>
        <pc:sldMkLst>
          <pc:docMk/>
          <pc:sldMk cId="3680324870" sldId="425"/>
        </pc:sldMkLst>
        <pc:spChg chg="mod">
          <ac:chgData name="Lucy De Faoite" userId="7f8f1472-4062-4de2-b64e-18dc1c5b155d" providerId="ADAL" clId="{F66B8612-0FC0-4DF1-A4A7-7413E29DB246}" dt="2026-09-13T22:33:38.882" v="1521"/>
          <ac:spMkLst>
            <pc:docMk/>
            <pc:sldMk cId="3680324870" sldId="425"/>
            <ac:spMk id="4" creationId="{AA786F0B-DAF6-FC58-F2C3-38E00CCE6455}"/>
          </ac:spMkLst>
        </pc:spChg>
        <pc:spChg chg="mod">
          <ac:chgData name="Lucy De Faoite" userId="7f8f1472-4062-4de2-b64e-18dc1c5b155d" providerId="ADAL" clId="{F66B8612-0FC0-4DF1-A4A7-7413E29DB246}" dt="2026-09-13T22:48:17.455" v="3368"/>
          <ac:spMkLst>
            <pc:docMk/>
            <pc:sldMk cId="3680324870" sldId="425"/>
            <ac:spMk id="5" creationId="{A6ECBB0F-A992-997F-932C-F836E7D6009C}"/>
          </ac:spMkLst>
        </pc:spChg>
        <pc:spChg chg="mod">
          <ac:chgData name="Lucy De Faoite" userId="7f8f1472-4062-4de2-b64e-18dc1c5b155d" providerId="ADAL" clId="{F66B8612-0FC0-4DF1-A4A7-7413E29DB246}" dt="2026-09-13T22:48:17.455" v="3368"/>
          <ac:spMkLst>
            <pc:docMk/>
            <pc:sldMk cId="3680324870" sldId="425"/>
            <ac:spMk id="16" creationId="{74E149A5-BC21-4D9A-D4AE-3CCB87929EEA}"/>
          </ac:spMkLst>
        </pc:spChg>
        <pc:spChg chg="mod">
          <ac:chgData name="Lucy De Faoite" userId="7f8f1472-4062-4de2-b64e-18dc1c5b155d" providerId="ADAL" clId="{F66B8612-0FC0-4DF1-A4A7-7413E29DB246}" dt="2026-09-13T22:48:17.455" v="3368"/>
          <ac:spMkLst>
            <pc:docMk/>
            <pc:sldMk cId="3680324870" sldId="425"/>
            <ac:spMk id="17" creationId="{D60478A0-508E-B486-9705-764937B0084D}"/>
          </ac:spMkLst>
        </pc:spChg>
        <pc:spChg chg="mod">
          <ac:chgData name="Lucy De Faoite" userId="7f8f1472-4062-4de2-b64e-18dc1c5b155d" providerId="ADAL" clId="{F66B8612-0FC0-4DF1-A4A7-7413E29DB246}" dt="2026-09-13T22:48:17.455" v="3368"/>
          <ac:spMkLst>
            <pc:docMk/>
            <pc:sldMk cId="3680324870" sldId="425"/>
            <ac:spMk id="20" creationId="{F0252C0C-9E9D-E4C9-ED21-6391F3A94328}"/>
          </ac:spMkLst>
        </pc:spChg>
        <pc:spChg chg="mod">
          <ac:chgData name="Lucy De Faoite" userId="7f8f1472-4062-4de2-b64e-18dc1c5b155d" providerId="ADAL" clId="{F66B8612-0FC0-4DF1-A4A7-7413E29DB246}" dt="2026-09-13T22:48:17.455" v="3368"/>
          <ac:spMkLst>
            <pc:docMk/>
            <pc:sldMk cId="3680324870" sldId="425"/>
            <ac:spMk id="21" creationId="{CE077787-84BD-FC0C-5877-9B51F3843D77}"/>
          </ac:spMkLst>
        </pc:spChg>
        <pc:grpChg chg="mod">
          <ac:chgData name="Lucy De Faoite" userId="7f8f1472-4062-4de2-b64e-18dc1c5b155d" providerId="ADAL" clId="{F66B8612-0FC0-4DF1-A4A7-7413E29DB246}" dt="2026-09-13T22:48:17.455" v="3368"/>
          <ac:grpSpMkLst>
            <pc:docMk/>
            <pc:sldMk cId="3680324870" sldId="425"/>
            <ac:grpSpMk id="23" creationId="{315FE00A-0689-2773-CB6B-3B5B00B3EA87}"/>
          </ac:grpSpMkLst>
        </pc:grpChg>
        <pc:cxnChg chg="mod">
          <ac:chgData name="Lucy De Faoite" userId="7f8f1472-4062-4de2-b64e-18dc1c5b155d" providerId="ADAL" clId="{F66B8612-0FC0-4DF1-A4A7-7413E29DB246}" dt="2026-09-13T22:48:17.455" v="3368"/>
          <ac:cxnSpMkLst>
            <pc:docMk/>
            <pc:sldMk cId="3680324870" sldId="425"/>
            <ac:cxnSpMk id="9" creationId="{37629639-CD1D-6729-33B8-2FD0EFFDB8C7}"/>
          </ac:cxnSpMkLst>
        </pc:cxnChg>
        <pc:cxnChg chg="mod">
          <ac:chgData name="Lucy De Faoite" userId="7f8f1472-4062-4de2-b64e-18dc1c5b155d" providerId="ADAL" clId="{F66B8612-0FC0-4DF1-A4A7-7413E29DB246}" dt="2026-09-13T22:48:17.455" v="3368"/>
          <ac:cxnSpMkLst>
            <pc:docMk/>
            <pc:sldMk cId="3680324870" sldId="425"/>
            <ac:cxnSpMk id="11" creationId="{4B6F1D28-4F8E-65B7-18A7-7E4C18CA7865}"/>
          </ac:cxnSpMkLst>
        </pc:cxnChg>
      </pc:sldChg>
      <pc:sldChg chg="modSp add mod">
        <pc:chgData name="Lucy De Faoite" userId="7f8f1472-4062-4de2-b64e-18dc1c5b155d" providerId="ADAL" clId="{F66B8612-0FC0-4DF1-A4A7-7413E29DB246}" dt="2026-09-13T23:21:41.153" v="6664" actId="6549"/>
        <pc:sldMkLst>
          <pc:docMk/>
          <pc:sldMk cId="4194866903" sldId="425"/>
        </pc:sldMkLst>
        <pc:spChg chg="mod">
          <ac:chgData name="Lucy De Faoite" userId="7f8f1472-4062-4de2-b64e-18dc1c5b155d" providerId="ADAL" clId="{F66B8612-0FC0-4DF1-A4A7-7413E29DB246}" dt="2026-09-13T23:21:25.436" v="6605" actId="6549"/>
          <ac:spMkLst>
            <pc:docMk/>
            <pc:sldMk cId="4194866903" sldId="425"/>
            <ac:spMk id="5" creationId="{A6ECBB0F-A992-997F-932C-F836E7D6009C}"/>
          </ac:spMkLst>
        </pc:spChg>
        <pc:spChg chg="mod">
          <ac:chgData name="Lucy De Faoite" userId="7f8f1472-4062-4de2-b64e-18dc1c5b155d" providerId="ADAL" clId="{F66B8612-0FC0-4DF1-A4A7-7413E29DB246}" dt="2026-09-13T23:21:41.153" v="6664" actId="6549"/>
          <ac:spMkLst>
            <pc:docMk/>
            <pc:sldMk cId="4194866903" sldId="425"/>
            <ac:spMk id="10" creationId="{1398B747-5CF2-2BA5-1D4A-0603A70F022D}"/>
          </ac:spMkLst>
        </pc:spChg>
        <pc:spChg chg="mod">
          <ac:chgData name="Lucy De Faoite" userId="7f8f1472-4062-4de2-b64e-18dc1c5b155d" providerId="ADAL" clId="{F66B8612-0FC0-4DF1-A4A7-7413E29DB246}" dt="2026-09-13T23:21:32.438" v="6621" actId="20577"/>
          <ac:spMkLst>
            <pc:docMk/>
            <pc:sldMk cId="4194866903" sldId="425"/>
            <ac:spMk id="21" creationId="{CE077787-84BD-FC0C-5877-9B51F3843D77}"/>
          </ac:spMkLst>
        </pc:spChg>
      </pc:sldChg>
      <pc:sldChg chg="modSp del">
        <pc:chgData name="Lucy De Faoite" userId="7f8f1472-4062-4de2-b64e-18dc1c5b155d" providerId="ADAL" clId="{F66B8612-0FC0-4DF1-A4A7-7413E29DB246}" dt="2026-09-13T23:14:39.663" v="5456" actId="2696"/>
        <pc:sldMkLst>
          <pc:docMk/>
          <pc:sldMk cId="1669754273" sldId="426"/>
        </pc:sldMkLst>
        <pc:spChg chg="mod">
          <ac:chgData name="Lucy De Faoite" userId="7f8f1472-4062-4de2-b64e-18dc1c5b155d" providerId="ADAL" clId="{F66B8612-0FC0-4DF1-A4A7-7413E29DB246}" dt="2026-09-13T22:33:38.882" v="1521"/>
          <ac:spMkLst>
            <pc:docMk/>
            <pc:sldMk cId="1669754273" sldId="426"/>
            <ac:spMk id="24" creationId="{5126682E-2ACB-6250-7CF0-4D096D90696E}"/>
          </ac:spMkLst>
        </pc:spChg>
        <pc:spChg chg="mod">
          <ac:chgData name="Lucy De Faoite" userId="7f8f1472-4062-4de2-b64e-18dc1c5b155d" providerId="ADAL" clId="{F66B8612-0FC0-4DF1-A4A7-7413E29DB246}" dt="2026-09-13T22:48:28.399" v="3369"/>
          <ac:spMkLst>
            <pc:docMk/>
            <pc:sldMk cId="1669754273" sldId="426"/>
            <ac:spMk id="25" creationId="{C2DA9D99-3215-071D-258D-D27F6D233B03}"/>
          </ac:spMkLst>
        </pc:spChg>
      </pc:sldChg>
      <pc:sldChg chg="modSp add mod">
        <pc:chgData name="Lucy De Faoite" userId="7f8f1472-4062-4de2-b64e-18dc1c5b155d" providerId="ADAL" clId="{F66B8612-0FC0-4DF1-A4A7-7413E29DB246}" dt="2026-09-13T23:15:27.951" v="5524" actId="20577"/>
        <pc:sldMkLst>
          <pc:docMk/>
          <pc:sldMk cId="2047379238" sldId="426"/>
        </pc:sldMkLst>
        <pc:spChg chg="mod">
          <ac:chgData name="Lucy De Faoite" userId="7f8f1472-4062-4de2-b64e-18dc1c5b155d" providerId="ADAL" clId="{F66B8612-0FC0-4DF1-A4A7-7413E29DB246}" dt="2026-09-13T23:15:27.951" v="5524" actId="20577"/>
          <ac:spMkLst>
            <pc:docMk/>
            <pc:sldMk cId="2047379238" sldId="426"/>
            <ac:spMk id="12" creationId="{5038B00D-60E0-C339-7E9B-4EFEBA033681}"/>
          </ac:spMkLst>
        </pc:spChg>
        <pc:spChg chg="mod">
          <ac:chgData name="Lucy De Faoite" userId="7f8f1472-4062-4de2-b64e-18dc1c5b155d" providerId="ADAL" clId="{F66B8612-0FC0-4DF1-A4A7-7413E29DB246}" dt="2026-09-13T23:15:23.774" v="5515" actId="20577"/>
          <ac:spMkLst>
            <pc:docMk/>
            <pc:sldMk cId="2047379238" sldId="426"/>
            <ac:spMk id="13" creationId="{183D0265-7DFD-DAEC-0E34-27B8DCB6AAB7}"/>
          </ac:spMkLst>
        </pc:spChg>
        <pc:spChg chg="mod">
          <ac:chgData name="Lucy De Faoite" userId="7f8f1472-4062-4de2-b64e-18dc1c5b155d" providerId="ADAL" clId="{F66B8612-0FC0-4DF1-A4A7-7413E29DB246}" dt="2026-09-13T23:15:25.794" v="5518" actId="20577"/>
          <ac:spMkLst>
            <pc:docMk/>
            <pc:sldMk cId="2047379238" sldId="426"/>
            <ac:spMk id="14" creationId="{E1AECAA4-FAAE-CBBB-ACE5-E3FC11835B82}"/>
          </ac:spMkLst>
        </pc:spChg>
        <pc:spChg chg="mod">
          <ac:chgData name="Lucy De Faoite" userId="7f8f1472-4062-4de2-b64e-18dc1c5b155d" providerId="ADAL" clId="{F66B8612-0FC0-4DF1-A4A7-7413E29DB246}" dt="2026-09-13T23:15:21.220" v="5512" actId="6549"/>
          <ac:spMkLst>
            <pc:docMk/>
            <pc:sldMk cId="2047379238" sldId="426"/>
            <ac:spMk id="25" creationId="{C2DA9D99-3215-071D-258D-D27F6D233B03}"/>
          </ac:spMkLst>
        </pc:spChg>
      </pc:sldChg>
      <pc:sldChg chg="modSp del">
        <pc:chgData name="Lucy De Faoite" userId="7f8f1472-4062-4de2-b64e-18dc1c5b155d" providerId="ADAL" clId="{F66B8612-0FC0-4DF1-A4A7-7413E29DB246}" dt="2026-09-13T22:50:33.238" v="3382" actId="47"/>
        <pc:sldMkLst>
          <pc:docMk/>
          <pc:sldMk cId="3393330558" sldId="427"/>
        </pc:sldMkLst>
        <pc:spChg chg="mod">
          <ac:chgData name="Lucy De Faoite" userId="7f8f1472-4062-4de2-b64e-18dc1c5b155d" providerId="ADAL" clId="{F66B8612-0FC0-4DF1-A4A7-7413E29DB246}" dt="2026-09-13T22:33:38.882" v="1521"/>
          <ac:spMkLst>
            <pc:docMk/>
            <pc:sldMk cId="3393330558" sldId="427"/>
            <ac:spMk id="2" creationId="{8F5F58CB-F4F9-B5C4-9C57-31475948C513}"/>
          </ac:spMkLst>
        </pc:spChg>
        <pc:spChg chg="mod">
          <ac:chgData name="Lucy De Faoite" userId="7f8f1472-4062-4de2-b64e-18dc1c5b155d" providerId="ADAL" clId="{F66B8612-0FC0-4DF1-A4A7-7413E29DB246}" dt="2026-09-13T22:48:17.455" v="3368"/>
          <ac:spMkLst>
            <pc:docMk/>
            <pc:sldMk cId="3393330558" sldId="427"/>
            <ac:spMk id="3" creationId="{A5BC74DF-247C-0C05-0913-1E914EB3F4B9}"/>
          </ac:spMkLst>
        </pc:spChg>
      </pc:sldChg>
      <pc:sldChg chg="modSp del">
        <pc:chgData name="Lucy De Faoite" userId="7f8f1472-4062-4de2-b64e-18dc1c5b155d" providerId="ADAL" clId="{F66B8612-0FC0-4DF1-A4A7-7413E29DB246}" dt="2026-09-13T23:08:48.526" v="5411" actId="47"/>
        <pc:sldMkLst>
          <pc:docMk/>
          <pc:sldMk cId="4030313492" sldId="430"/>
        </pc:sldMkLst>
        <pc:spChg chg="mod">
          <ac:chgData name="Lucy De Faoite" userId="7f8f1472-4062-4de2-b64e-18dc1c5b155d" providerId="ADAL" clId="{F66B8612-0FC0-4DF1-A4A7-7413E29DB246}" dt="2026-09-13T22:33:38.882" v="1521"/>
          <ac:spMkLst>
            <pc:docMk/>
            <pc:sldMk cId="4030313492" sldId="430"/>
            <ac:spMk id="2" creationId="{3812A24E-C542-9A62-675A-33E8F34FCB35}"/>
          </ac:spMkLst>
        </pc:spChg>
        <pc:spChg chg="mod">
          <ac:chgData name="Lucy De Faoite" userId="7f8f1472-4062-4de2-b64e-18dc1c5b155d" providerId="ADAL" clId="{F66B8612-0FC0-4DF1-A4A7-7413E29DB246}" dt="2026-09-13T22:48:17.455" v="3368"/>
          <ac:spMkLst>
            <pc:docMk/>
            <pc:sldMk cId="4030313492" sldId="430"/>
            <ac:spMk id="3" creationId="{39D7A1B5-AAFF-2A0E-76F3-704F4BB1C38F}"/>
          </ac:spMkLst>
        </pc:spChg>
      </pc:sldChg>
      <pc:sldChg chg="modSp del">
        <pc:chgData name="Lucy De Faoite" userId="7f8f1472-4062-4de2-b64e-18dc1c5b155d" providerId="ADAL" clId="{F66B8612-0FC0-4DF1-A4A7-7413E29DB246}" dt="2026-09-13T23:08:49.468" v="5412" actId="47"/>
        <pc:sldMkLst>
          <pc:docMk/>
          <pc:sldMk cId="172442806" sldId="431"/>
        </pc:sldMkLst>
        <pc:spChg chg="mod">
          <ac:chgData name="Lucy De Faoite" userId="7f8f1472-4062-4de2-b64e-18dc1c5b155d" providerId="ADAL" clId="{F66B8612-0FC0-4DF1-A4A7-7413E29DB246}" dt="2026-09-13T22:33:38.882" v="1521"/>
          <ac:spMkLst>
            <pc:docMk/>
            <pc:sldMk cId="172442806" sldId="431"/>
            <ac:spMk id="2" creationId="{5E2285B9-E78B-4061-6D8F-B3A64F767A78}"/>
          </ac:spMkLst>
        </pc:spChg>
      </pc:sldChg>
      <pc:sldChg chg="modSp add mod">
        <pc:chgData name="Lucy De Faoite" userId="7f8f1472-4062-4de2-b64e-18dc1c5b155d" providerId="ADAL" clId="{F66B8612-0FC0-4DF1-A4A7-7413E29DB246}" dt="2026-09-13T23:25:56.847" v="7379" actId="20577"/>
        <pc:sldMkLst>
          <pc:docMk/>
          <pc:sldMk cId="437606357" sldId="432"/>
        </pc:sldMkLst>
        <pc:spChg chg="mod">
          <ac:chgData name="Lucy De Faoite" userId="7f8f1472-4062-4de2-b64e-18dc1c5b155d" providerId="ADAL" clId="{F66B8612-0FC0-4DF1-A4A7-7413E29DB246}" dt="2026-09-13T23:25:56.847" v="7379" actId="20577"/>
          <ac:spMkLst>
            <pc:docMk/>
            <pc:sldMk cId="437606357" sldId="432"/>
            <ac:spMk id="3" creationId="{45350851-4C61-E16C-EFB4-90D929C4E167}"/>
          </ac:spMkLst>
        </pc:spChg>
        <pc:spChg chg="mod">
          <ac:chgData name="Lucy De Faoite" userId="7f8f1472-4062-4de2-b64e-18dc1c5b155d" providerId="ADAL" clId="{F66B8612-0FC0-4DF1-A4A7-7413E29DB246}" dt="2026-09-13T23:24:17.104" v="7291"/>
          <ac:spMkLst>
            <pc:docMk/>
            <pc:sldMk cId="437606357" sldId="432"/>
            <ac:spMk id="5" creationId="{C951899D-BCBE-1841-BC00-A75C6C25C073}"/>
          </ac:spMkLst>
        </pc:spChg>
        <pc:spChg chg="mod">
          <ac:chgData name="Lucy De Faoite" userId="7f8f1472-4062-4de2-b64e-18dc1c5b155d" providerId="ADAL" clId="{F66B8612-0FC0-4DF1-A4A7-7413E29DB246}" dt="2026-09-13T23:24:17.104" v="7291"/>
          <ac:spMkLst>
            <pc:docMk/>
            <pc:sldMk cId="437606357" sldId="432"/>
            <ac:spMk id="8" creationId="{610FFC53-7097-C560-0505-EC9D0696B420}"/>
          </ac:spMkLst>
        </pc:spChg>
        <pc:spChg chg="mod">
          <ac:chgData name="Lucy De Faoite" userId="7f8f1472-4062-4de2-b64e-18dc1c5b155d" providerId="ADAL" clId="{F66B8612-0FC0-4DF1-A4A7-7413E29DB246}" dt="2026-09-13T23:24:29.765" v="7295" actId="1076"/>
          <ac:spMkLst>
            <pc:docMk/>
            <pc:sldMk cId="437606357" sldId="432"/>
            <ac:spMk id="16" creationId="{4A52A676-C9CA-CD03-CC52-4BEC2359B96C}"/>
          </ac:spMkLst>
        </pc:spChg>
        <pc:spChg chg="mod">
          <ac:chgData name="Lucy De Faoite" userId="7f8f1472-4062-4de2-b64e-18dc1c5b155d" providerId="ADAL" clId="{F66B8612-0FC0-4DF1-A4A7-7413E29DB246}" dt="2026-09-13T23:24:17.104" v="7291"/>
          <ac:spMkLst>
            <pc:docMk/>
            <pc:sldMk cId="437606357" sldId="432"/>
            <ac:spMk id="17" creationId="{43705B6B-7003-04B8-520F-B1281502B603}"/>
          </ac:spMkLst>
        </pc:spChg>
        <pc:spChg chg="mod">
          <ac:chgData name="Lucy De Faoite" userId="7f8f1472-4062-4de2-b64e-18dc1c5b155d" providerId="ADAL" clId="{F66B8612-0FC0-4DF1-A4A7-7413E29DB246}" dt="2026-09-13T23:24:23.515" v="7293" actId="1076"/>
          <ac:spMkLst>
            <pc:docMk/>
            <pc:sldMk cId="437606357" sldId="432"/>
            <ac:spMk id="25" creationId="{8BFC087B-2E74-796C-C476-A54789181801}"/>
          </ac:spMkLst>
        </pc:spChg>
        <pc:spChg chg="mod">
          <ac:chgData name="Lucy De Faoite" userId="7f8f1472-4062-4de2-b64e-18dc1c5b155d" providerId="ADAL" clId="{F66B8612-0FC0-4DF1-A4A7-7413E29DB246}" dt="2026-09-13T23:24:17.104" v="7291"/>
          <ac:spMkLst>
            <pc:docMk/>
            <pc:sldMk cId="437606357" sldId="432"/>
            <ac:spMk id="28" creationId="{7F624A37-30A3-C7CA-F0A2-912C8559C12E}"/>
          </ac:spMkLst>
        </pc:spChg>
        <pc:spChg chg="mod">
          <ac:chgData name="Lucy De Faoite" userId="7f8f1472-4062-4de2-b64e-18dc1c5b155d" providerId="ADAL" clId="{F66B8612-0FC0-4DF1-A4A7-7413E29DB246}" dt="2026-09-13T23:24:17.104" v="7291"/>
          <ac:spMkLst>
            <pc:docMk/>
            <pc:sldMk cId="437606357" sldId="432"/>
            <ac:spMk id="30" creationId="{2E667EC7-913C-B601-E50C-B4900B2C3589}"/>
          </ac:spMkLst>
        </pc:spChg>
        <pc:spChg chg="mod">
          <ac:chgData name="Lucy De Faoite" userId="7f8f1472-4062-4de2-b64e-18dc1c5b155d" providerId="ADAL" clId="{F66B8612-0FC0-4DF1-A4A7-7413E29DB246}" dt="2026-09-13T23:24:33.967" v="7297" actId="1076"/>
          <ac:spMkLst>
            <pc:docMk/>
            <pc:sldMk cId="437606357" sldId="432"/>
            <ac:spMk id="32" creationId="{DEE4DEAC-9926-7C59-3F94-57A55F8F7EF1}"/>
          </ac:spMkLst>
        </pc:spChg>
        <pc:spChg chg="mod">
          <ac:chgData name="Lucy De Faoite" userId="7f8f1472-4062-4de2-b64e-18dc1c5b155d" providerId="ADAL" clId="{F66B8612-0FC0-4DF1-A4A7-7413E29DB246}" dt="2026-09-13T23:24:17.104" v="7291"/>
          <ac:spMkLst>
            <pc:docMk/>
            <pc:sldMk cId="437606357" sldId="432"/>
            <ac:spMk id="33" creationId="{3F74E259-B10E-3003-E960-EB725194EF90}"/>
          </ac:spMkLst>
        </pc:spChg>
        <pc:spChg chg="mod">
          <ac:chgData name="Lucy De Faoite" userId="7f8f1472-4062-4de2-b64e-18dc1c5b155d" providerId="ADAL" clId="{F66B8612-0FC0-4DF1-A4A7-7413E29DB246}" dt="2026-09-13T23:24:43.032" v="7326" actId="14100"/>
          <ac:spMkLst>
            <pc:docMk/>
            <pc:sldMk cId="437606357" sldId="432"/>
            <ac:spMk id="37" creationId="{9869A988-4D1E-F625-71EB-FE45AD80D02F}"/>
          </ac:spMkLst>
        </pc:spChg>
        <pc:grpChg chg="mod">
          <ac:chgData name="Lucy De Faoite" userId="7f8f1472-4062-4de2-b64e-18dc1c5b155d" providerId="ADAL" clId="{F66B8612-0FC0-4DF1-A4A7-7413E29DB246}" dt="2026-09-13T23:24:17.104" v="7291"/>
          <ac:grpSpMkLst>
            <pc:docMk/>
            <pc:sldMk cId="437606357" sldId="432"/>
            <ac:grpSpMk id="19" creationId="{2B9A5A03-BA4E-359E-F6B3-EF8625DD3F0A}"/>
          </ac:grpSpMkLst>
        </pc:grpChg>
        <pc:grpChg chg="mod">
          <ac:chgData name="Lucy De Faoite" userId="7f8f1472-4062-4de2-b64e-18dc1c5b155d" providerId="ADAL" clId="{F66B8612-0FC0-4DF1-A4A7-7413E29DB246}" dt="2026-09-13T23:24:17.104" v="7291"/>
          <ac:grpSpMkLst>
            <pc:docMk/>
            <pc:sldMk cId="437606357" sldId="432"/>
            <ac:grpSpMk id="27" creationId="{9AD95973-8085-3C55-F03A-35CAA3B3AA4B}"/>
          </ac:grpSpMkLst>
        </pc:grpChg>
        <pc:cxnChg chg="mod">
          <ac:chgData name="Lucy De Faoite" userId="7f8f1472-4062-4de2-b64e-18dc1c5b155d" providerId="ADAL" clId="{F66B8612-0FC0-4DF1-A4A7-7413E29DB246}" dt="2026-09-13T23:24:17.104" v="7291"/>
          <ac:cxnSpMkLst>
            <pc:docMk/>
            <pc:sldMk cId="437606357" sldId="432"/>
            <ac:cxnSpMk id="6" creationId="{6EC5547C-5DF2-2D1C-A87A-378EA67DE875}"/>
          </ac:cxnSpMkLst>
        </pc:cxnChg>
        <pc:cxnChg chg="mod">
          <ac:chgData name="Lucy De Faoite" userId="7f8f1472-4062-4de2-b64e-18dc1c5b155d" providerId="ADAL" clId="{F66B8612-0FC0-4DF1-A4A7-7413E29DB246}" dt="2026-09-13T23:24:17.104" v="7291"/>
          <ac:cxnSpMkLst>
            <pc:docMk/>
            <pc:sldMk cId="437606357" sldId="432"/>
            <ac:cxnSpMk id="9" creationId="{276DB547-48AA-70AA-25FD-47B23EE23156}"/>
          </ac:cxnSpMkLst>
        </pc:cxnChg>
        <pc:cxnChg chg="mod">
          <ac:chgData name="Lucy De Faoite" userId="7f8f1472-4062-4de2-b64e-18dc1c5b155d" providerId="ADAL" clId="{F66B8612-0FC0-4DF1-A4A7-7413E29DB246}" dt="2026-09-13T23:24:17.104" v="7291"/>
          <ac:cxnSpMkLst>
            <pc:docMk/>
            <pc:sldMk cId="437606357" sldId="432"/>
            <ac:cxnSpMk id="29" creationId="{01712EE8-D2A6-2380-CF7C-3A23CB67DAF8}"/>
          </ac:cxnSpMkLst>
        </pc:cxnChg>
        <pc:cxnChg chg="mod">
          <ac:chgData name="Lucy De Faoite" userId="7f8f1472-4062-4de2-b64e-18dc1c5b155d" providerId="ADAL" clId="{F66B8612-0FC0-4DF1-A4A7-7413E29DB246}" dt="2026-09-13T23:24:17.104" v="7291"/>
          <ac:cxnSpMkLst>
            <pc:docMk/>
            <pc:sldMk cId="437606357" sldId="432"/>
            <ac:cxnSpMk id="31" creationId="{268C0B8A-F77C-E706-A9AC-C8C30C1F9DBE}"/>
          </ac:cxnSpMkLst>
        </pc:cxnChg>
      </pc:sldChg>
      <pc:sldChg chg="modSp del">
        <pc:chgData name="Lucy De Faoite" userId="7f8f1472-4062-4de2-b64e-18dc1c5b155d" providerId="ADAL" clId="{F66B8612-0FC0-4DF1-A4A7-7413E29DB246}" dt="2026-09-13T23:13:44.736" v="5454" actId="2696"/>
        <pc:sldMkLst>
          <pc:docMk/>
          <pc:sldMk cId="1389393625" sldId="432"/>
        </pc:sldMkLst>
        <pc:spChg chg="mod">
          <ac:chgData name="Lucy De Faoite" userId="7f8f1472-4062-4de2-b64e-18dc1c5b155d" providerId="ADAL" clId="{F66B8612-0FC0-4DF1-A4A7-7413E29DB246}" dt="2026-09-13T22:33:38.882" v="1521"/>
          <ac:spMkLst>
            <pc:docMk/>
            <pc:sldMk cId="1389393625" sldId="432"/>
            <ac:spMk id="2" creationId="{F253FF2A-9104-90B9-8A85-EAFD6A091437}"/>
          </ac:spMkLst>
        </pc:spChg>
      </pc:sldChg>
      <pc:sldChg chg="del">
        <pc:chgData name="Lucy De Faoite" userId="7f8f1472-4062-4de2-b64e-18dc1c5b155d" providerId="ADAL" clId="{F66B8612-0FC0-4DF1-A4A7-7413E29DB246}" dt="2026-09-13T23:13:44.736" v="5454" actId="2696"/>
        <pc:sldMkLst>
          <pc:docMk/>
          <pc:sldMk cId="561658645" sldId="433"/>
        </pc:sldMkLst>
      </pc:sldChg>
      <pc:sldChg chg="modSp add mod">
        <pc:chgData name="Lucy De Faoite" userId="7f8f1472-4062-4de2-b64e-18dc1c5b155d" providerId="ADAL" clId="{F66B8612-0FC0-4DF1-A4A7-7413E29DB246}" dt="2026-09-13T23:26:04.083" v="7380"/>
        <pc:sldMkLst>
          <pc:docMk/>
          <pc:sldMk cId="2545854702" sldId="433"/>
        </pc:sldMkLst>
        <pc:spChg chg="mod">
          <ac:chgData name="Lucy De Faoite" userId="7f8f1472-4062-4de2-b64e-18dc1c5b155d" providerId="ADAL" clId="{F66B8612-0FC0-4DF1-A4A7-7413E29DB246}" dt="2026-09-13T23:25:18.199" v="7363" actId="20577"/>
          <ac:spMkLst>
            <pc:docMk/>
            <pc:sldMk cId="2545854702" sldId="433"/>
            <ac:spMk id="2" creationId="{46DCCB5E-0F5E-3D63-38F7-C5D959D7B678}"/>
          </ac:spMkLst>
        </pc:spChg>
        <pc:spChg chg="mod">
          <ac:chgData name="Lucy De Faoite" userId="7f8f1472-4062-4de2-b64e-18dc1c5b155d" providerId="ADAL" clId="{F66B8612-0FC0-4DF1-A4A7-7413E29DB246}" dt="2026-09-13T23:26:04.083" v="7380"/>
          <ac:spMkLst>
            <pc:docMk/>
            <pc:sldMk cId="2545854702" sldId="433"/>
            <ac:spMk id="3" creationId="{BBE2A05E-3E92-914D-0F8B-6BDF33F04F10}"/>
          </ac:spMkLst>
        </pc:spChg>
        <pc:spChg chg="mod">
          <ac:chgData name="Lucy De Faoite" userId="7f8f1472-4062-4de2-b64e-18dc1c5b155d" providerId="ADAL" clId="{F66B8612-0FC0-4DF1-A4A7-7413E29DB246}" dt="2026-09-13T23:24:17.104" v="7291"/>
          <ac:spMkLst>
            <pc:docMk/>
            <pc:sldMk cId="2545854702" sldId="433"/>
            <ac:spMk id="5" creationId="{2936760B-6FC2-2465-C04E-F07793FA7C24}"/>
          </ac:spMkLst>
        </pc:spChg>
        <pc:spChg chg="mod">
          <ac:chgData name="Lucy De Faoite" userId="7f8f1472-4062-4de2-b64e-18dc1c5b155d" providerId="ADAL" clId="{F66B8612-0FC0-4DF1-A4A7-7413E29DB246}" dt="2026-09-13T23:24:17.104" v="7291"/>
          <ac:spMkLst>
            <pc:docMk/>
            <pc:sldMk cId="2545854702" sldId="433"/>
            <ac:spMk id="8" creationId="{10E2C119-9B12-D2DA-E437-02B3D4EC720E}"/>
          </ac:spMkLst>
        </pc:spChg>
        <pc:spChg chg="mod">
          <ac:chgData name="Lucy De Faoite" userId="7f8f1472-4062-4de2-b64e-18dc1c5b155d" providerId="ADAL" clId="{F66B8612-0FC0-4DF1-A4A7-7413E29DB246}" dt="2026-09-13T23:24:17.104" v="7291"/>
          <ac:spMkLst>
            <pc:docMk/>
            <pc:sldMk cId="2545854702" sldId="433"/>
            <ac:spMk id="10" creationId="{C425F388-EF04-050F-9A95-C56B01C5120C}"/>
          </ac:spMkLst>
        </pc:spChg>
        <pc:spChg chg="mod">
          <ac:chgData name="Lucy De Faoite" userId="7f8f1472-4062-4de2-b64e-18dc1c5b155d" providerId="ADAL" clId="{F66B8612-0FC0-4DF1-A4A7-7413E29DB246}" dt="2026-09-13T23:24:54.321" v="7330" actId="1076"/>
          <ac:spMkLst>
            <pc:docMk/>
            <pc:sldMk cId="2545854702" sldId="433"/>
            <ac:spMk id="16" creationId="{FF6C7F55-F3D7-3973-5994-5E26D046A487}"/>
          </ac:spMkLst>
        </pc:spChg>
        <pc:spChg chg="mod">
          <ac:chgData name="Lucy De Faoite" userId="7f8f1472-4062-4de2-b64e-18dc1c5b155d" providerId="ADAL" clId="{F66B8612-0FC0-4DF1-A4A7-7413E29DB246}" dt="2026-09-13T23:24:17.104" v="7291"/>
          <ac:spMkLst>
            <pc:docMk/>
            <pc:sldMk cId="2545854702" sldId="433"/>
            <ac:spMk id="17" creationId="{7449BD3C-AB69-E972-7C9D-CFD54177A7F3}"/>
          </ac:spMkLst>
        </pc:spChg>
        <pc:spChg chg="mod">
          <ac:chgData name="Lucy De Faoite" userId="7f8f1472-4062-4de2-b64e-18dc1c5b155d" providerId="ADAL" clId="{F66B8612-0FC0-4DF1-A4A7-7413E29DB246}" dt="2026-09-13T23:24:50.518" v="7328" actId="1076"/>
          <ac:spMkLst>
            <pc:docMk/>
            <pc:sldMk cId="2545854702" sldId="433"/>
            <ac:spMk id="25" creationId="{ECC612B1-CC26-DCCC-0A35-18BDC28CF2E4}"/>
          </ac:spMkLst>
        </pc:spChg>
        <pc:spChg chg="mod">
          <ac:chgData name="Lucy De Faoite" userId="7f8f1472-4062-4de2-b64e-18dc1c5b155d" providerId="ADAL" clId="{F66B8612-0FC0-4DF1-A4A7-7413E29DB246}" dt="2026-09-13T23:24:17.104" v="7291"/>
          <ac:spMkLst>
            <pc:docMk/>
            <pc:sldMk cId="2545854702" sldId="433"/>
            <ac:spMk id="28" creationId="{3BBB172E-2D23-D268-3FBD-791A69E26690}"/>
          </ac:spMkLst>
        </pc:spChg>
        <pc:spChg chg="mod">
          <ac:chgData name="Lucy De Faoite" userId="7f8f1472-4062-4de2-b64e-18dc1c5b155d" providerId="ADAL" clId="{F66B8612-0FC0-4DF1-A4A7-7413E29DB246}" dt="2026-09-13T23:24:17.104" v="7291"/>
          <ac:spMkLst>
            <pc:docMk/>
            <pc:sldMk cId="2545854702" sldId="433"/>
            <ac:spMk id="30" creationId="{3DFF021F-1FC9-2117-B22E-2E33738E027D}"/>
          </ac:spMkLst>
        </pc:spChg>
        <pc:spChg chg="mod">
          <ac:chgData name="Lucy De Faoite" userId="7f8f1472-4062-4de2-b64e-18dc1c5b155d" providerId="ADAL" clId="{F66B8612-0FC0-4DF1-A4A7-7413E29DB246}" dt="2026-09-13T23:25:11.951" v="7356" actId="1076"/>
          <ac:spMkLst>
            <pc:docMk/>
            <pc:sldMk cId="2545854702" sldId="433"/>
            <ac:spMk id="32" creationId="{194EA9A8-36E3-9F7B-6E7E-F069833E5250}"/>
          </ac:spMkLst>
        </pc:spChg>
        <pc:spChg chg="mod">
          <ac:chgData name="Lucy De Faoite" userId="7f8f1472-4062-4de2-b64e-18dc1c5b155d" providerId="ADAL" clId="{F66B8612-0FC0-4DF1-A4A7-7413E29DB246}" dt="2026-09-13T23:24:17.104" v="7291"/>
          <ac:spMkLst>
            <pc:docMk/>
            <pc:sldMk cId="2545854702" sldId="433"/>
            <ac:spMk id="33" creationId="{8E9934F6-1305-2371-884A-716CFACA317D}"/>
          </ac:spMkLst>
        </pc:spChg>
        <pc:spChg chg="mod">
          <ac:chgData name="Lucy De Faoite" userId="7f8f1472-4062-4de2-b64e-18dc1c5b155d" providerId="ADAL" clId="{F66B8612-0FC0-4DF1-A4A7-7413E29DB246}" dt="2026-09-13T23:24:17.104" v="7291"/>
          <ac:spMkLst>
            <pc:docMk/>
            <pc:sldMk cId="2545854702" sldId="433"/>
            <ac:spMk id="35" creationId="{46ED3A2A-56B9-A1FC-180A-A6949E009638}"/>
          </ac:spMkLst>
        </pc:spChg>
        <pc:spChg chg="mod">
          <ac:chgData name="Lucy De Faoite" userId="7f8f1472-4062-4de2-b64e-18dc1c5b155d" providerId="ADAL" clId="{F66B8612-0FC0-4DF1-A4A7-7413E29DB246}" dt="2026-09-13T23:25:07.840" v="7355" actId="14100"/>
          <ac:spMkLst>
            <pc:docMk/>
            <pc:sldMk cId="2545854702" sldId="433"/>
            <ac:spMk id="37" creationId="{FCB10ECF-6AB3-B1A3-B829-1701ADFA145A}"/>
          </ac:spMkLst>
        </pc:spChg>
        <pc:grpChg chg="mod">
          <ac:chgData name="Lucy De Faoite" userId="7f8f1472-4062-4de2-b64e-18dc1c5b155d" providerId="ADAL" clId="{F66B8612-0FC0-4DF1-A4A7-7413E29DB246}" dt="2026-09-13T23:24:17.104" v="7291"/>
          <ac:grpSpMkLst>
            <pc:docMk/>
            <pc:sldMk cId="2545854702" sldId="433"/>
            <ac:grpSpMk id="19" creationId="{2956A60A-9333-DE39-745E-327B2CD88963}"/>
          </ac:grpSpMkLst>
        </pc:grpChg>
        <pc:grpChg chg="mod">
          <ac:chgData name="Lucy De Faoite" userId="7f8f1472-4062-4de2-b64e-18dc1c5b155d" providerId="ADAL" clId="{F66B8612-0FC0-4DF1-A4A7-7413E29DB246}" dt="2026-09-13T23:24:17.104" v="7291"/>
          <ac:grpSpMkLst>
            <pc:docMk/>
            <pc:sldMk cId="2545854702" sldId="433"/>
            <ac:grpSpMk id="27" creationId="{E3C26B50-EBE4-83CF-72D7-0F9272A28DB2}"/>
          </ac:grpSpMkLst>
        </pc:grpChg>
        <pc:cxnChg chg="mod">
          <ac:chgData name="Lucy De Faoite" userId="7f8f1472-4062-4de2-b64e-18dc1c5b155d" providerId="ADAL" clId="{F66B8612-0FC0-4DF1-A4A7-7413E29DB246}" dt="2026-09-13T23:24:17.104" v="7291"/>
          <ac:cxnSpMkLst>
            <pc:docMk/>
            <pc:sldMk cId="2545854702" sldId="433"/>
            <ac:cxnSpMk id="4" creationId="{F607C656-1E91-5AB0-A0E2-8EE31B22A636}"/>
          </ac:cxnSpMkLst>
        </pc:cxnChg>
        <pc:cxnChg chg="mod">
          <ac:chgData name="Lucy De Faoite" userId="7f8f1472-4062-4de2-b64e-18dc1c5b155d" providerId="ADAL" clId="{F66B8612-0FC0-4DF1-A4A7-7413E29DB246}" dt="2026-09-13T23:24:17.104" v="7291"/>
          <ac:cxnSpMkLst>
            <pc:docMk/>
            <pc:sldMk cId="2545854702" sldId="433"/>
            <ac:cxnSpMk id="6" creationId="{09ADA9CA-5278-AD07-C8A9-EB227414A1C8}"/>
          </ac:cxnSpMkLst>
        </pc:cxnChg>
        <pc:cxnChg chg="mod">
          <ac:chgData name="Lucy De Faoite" userId="7f8f1472-4062-4de2-b64e-18dc1c5b155d" providerId="ADAL" clId="{F66B8612-0FC0-4DF1-A4A7-7413E29DB246}" dt="2026-09-13T23:24:17.104" v="7291"/>
          <ac:cxnSpMkLst>
            <pc:docMk/>
            <pc:sldMk cId="2545854702" sldId="433"/>
            <ac:cxnSpMk id="9" creationId="{278E3322-E50D-291D-BC25-706968C23FE1}"/>
          </ac:cxnSpMkLst>
        </pc:cxnChg>
        <pc:cxnChg chg="mod">
          <ac:chgData name="Lucy De Faoite" userId="7f8f1472-4062-4de2-b64e-18dc1c5b155d" providerId="ADAL" clId="{F66B8612-0FC0-4DF1-A4A7-7413E29DB246}" dt="2026-09-13T23:24:17.104" v="7291"/>
          <ac:cxnSpMkLst>
            <pc:docMk/>
            <pc:sldMk cId="2545854702" sldId="433"/>
            <ac:cxnSpMk id="20" creationId="{2C8FDF89-5F82-9936-C062-0E48CBF58AEA}"/>
          </ac:cxnSpMkLst>
        </pc:cxnChg>
        <pc:cxnChg chg="mod">
          <ac:chgData name="Lucy De Faoite" userId="7f8f1472-4062-4de2-b64e-18dc1c5b155d" providerId="ADAL" clId="{F66B8612-0FC0-4DF1-A4A7-7413E29DB246}" dt="2026-09-13T23:24:17.104" v="7291"/>
          <ac:cxnSpMkLst>
            <pc:docMk/>
            <pc:sldMk cId="2545854702" sldId="433"/>
            <ac:cxnSpMk id="29" creationId="{DEA3EC2F-E2C1-059B-770C-5EC429697054}"/>
          </ac:cxnSpMkLst>
        </pc:cxnChg>
        <pc:cxnChg chg="mod">
          <ac:chgData name="Lucy De Faoite" userId="7f8f1472-4062-4de2-b64e-18dc1c5b155d" providerId="ADAL" clId="{F66B8612-0FC0-4DF1-A4A7-7413E29DB246}" dt="2026-09-13T23:24:17.104" v="7291"/>
          <ac:cxnSpMkLst>
            <pc:docMk/>
            <pc:sldMk cId="2545854702" sldId="433"/>
            <ac:cxnSpMk id="31" creationId="{E01DA1C4-E5BC-F3FA-78D3-FEA076263C24}"/>
          </ac:cxnSpMkLst>
        </pc:cxnChg>
      </pc:sldChg>
      <pc:sldChg chg="modSp del">
        <pc:chgData name="Lucy De Faoite" userId="7f8f1472-4062-4de2-b64e-18dc1c5b155d" providerId="ADAL" clId="{F66B8612-0FC0-4DF1-A4A7-7413E29DB246}" dt="2026-09-13T23:08:51.872" v="5413" actId="47"/>
        <pc:sldMkLst>
          <pc:docMk/>
          <pc:sldMk cId="1388521506" sldId="434"/>
        </pc:sldMkLst>
        <pc:spChg chg="mod">
          <ac:chgData name="Lucy De Faoite" userId="7f8f1472-4062-4de2-b64e-18dc1c5b155d" providerId="ADAL" clId="{F66B8612-0FC0-4DF1-A4A7-7413E29DB246}" dt="2026-09-13T22:33:38.882" v="1521"/>
          <ac:spMkLst>
            <pc:docMk/>
            <pc:sldMk cId="1388521506" sldId="434"/>
            <ac:spMk id="24" creationId="{B16D115E-E54C-F5BD-B1C6-552B0C4D40C5}"/>
          </ac:spMkLst>
        </pc:spChg>
        <pc:spChg chg="mod">
          <ac:chgData name="Lucy De Faoite" userId="7f8f1472-4062-4de2-b64e-18dc1c5b155d" providerId="ADAL" clId="{F66B8612-0FC0-4DF1-A4A7-7413E29DB246}" dt="2026-09-13T22:48:28.399" v="3369"/>
          <ac:spMkLst>
            <pc:docMk/>
            <pc:sldMk cId="1388521506" sldId="434"/>
            <ac:spMk id="25" creationId="{46FA7087-5293-6108-BABE-B1D69A0FE23B}"/>
          </ac:spMkLst>
        </pc:spChg>
      </pc:sldChg>
      <pc:sldChg chg="del">
        <pc:chgData name="Lucy De Faoite" userId="7f8f1472-4062-4de2-b64e-18dc1c5b155d" providerId="ADAL" clId="{F66B8612-0FC0-4DF1-A4A7-7413E29DB246}" dt="2026-09-13T23:10:22.299" v="5416" actId="47"/>
        <pc:sldMkLst>
          <pc:docMk/>
          <pc:sldMk cId="1640805068" sldId="436"/>
        </pc:sldMkLst>
      </pc:sldChg>
      <pc:sldChg chg="del">
        <pc:chgData name="Lucy De Faoite" userId="7f8f1472-4062-4de2-b64e-18dc1c5b155d" providerId="ADAL" clId="{F66B8612-0FC0-4DF1-A4A7-7413E29DB246}" dt="2026-09-13T23:08:21.872" v="5405" actId="47"/>
        <pc:sldMkLst>
          <pc:docMk/>
          <pc:sldMk cId="3045837276" sldId="439"/>
        </pc:sldMkLst>
      </pc:sldChg>
      <pc:sldChg chg="del">
        <pc:chgData name="Lucy De Faoite" userId="7f8f1472-4062-4de2-b64e-18dc1c5b155d" providerId="ADAL" clId="{F66B8612-0FC0-4DF1-A4A7-7413E29DB246}" dt="2026-09-13T23:13:30.763" v="5451" actId="47"/>
        <pc:sldMkLst>
          <pc:docMk/>
          <pc:sldMk cId="2110241483" sldId="440"/>
        </pc:sldMkLst>
      </pc:sldChg>
      <pc:sldChg chg="del modNotes">
        <pc:chgData name="Lucy De Faoite" userId="7f8f1472-4062-4de2-b64e-18dc1c5b155d" providerId="ADAL" clId="{F66B8612-0FC0-4DF1-A4A7-7413E29DB246}" dt="2026-09-13T23:13:28.924" v="5450" actId="47"/>
        <pc:sldMkLst>
          <pc:docMk/>
          <pc:sldMk cId="3601901410" sldId="441"/>
        </pc:sldMkLst>
      </pc:sldChg>
      <pc:sldChg chg="modSp del">
        <pc:chgData name="Lucy De Faoite" userId="7f8f1472-4062-4de2-b64e-18dc1c5b155d" providerId="ADAL" clId="{F66B8612-0FC0-4DF1-A4A7-7413E29DB246}" dt="2026-09-13T23:13:26.492" v="5449" actId="47"/>
        <pc:sldMkLst>
          <pc:docMk/>
          <pc:sldMk cId="444614010" sldId="442"/>
        </pc:sldMkLst>
        <pc:spChg chg="mod">
          <ac:chgData name="Lucy De Faoite" userId="7f8f1472-4062-4de2-b64e-18dc1c5b155d" providerId="ADAL" clId="{F66B8612-0FC0-4DF1-A4A7-7413E29DB246}" dt="2026-09-13T22:44:30.265" v="2849"/>
          <ac:spMkLst>
            <pc:docMk/>
            <pc:sldMk cId="444614010" sldId="442"/>
            <ac:spMk id="4" creationId="{9E161EDB-A320-B99D-7DEC-89A2D11EB297}"/>
          </ac:spMkLst>
        </pc:spChg>
      </pc:sldChg>
      <pc:sldChg chg="modSp del">
        <pc:chgData name="Lucy De Faoite" userId="7f8f1472-4062-4de2-b64e-18dc1c5b155d" providerId="ADAL" clId="{F66B8612-0FC0-4DF1-A4A7-7413E29DB246}" dt="2026-09-13T23:13:16.481" v="5445" actId="47"/>
        <pc:sldMkLst>
          <pc:docMk/>
          <pc:sldMk cId="48465040" sldId="443"/>
        </pc:sldMkLst>
        <pc:spChg chg="mod">
          <ac:chgData name="Lucy De Faoite" userId="7f8f1472-4062-4de2-b64e-18dc1c5b155d" providerId="ADAL" clId="{F66B8612-0FC0-4DF1-A4A7-7413E29DB246}" dt="2026-09-13T22:44:30.265" v="2849"/>
          <ac:spMkLst>
            <pc:docMk/>
            <pc:sldMk cId="48465040" sldId="443"/>
            <ac:spMk id="3" creationId="{CE7CE74E-0361-8279-03F8-BDFFAC69D83D}"/>
          </ac:spMkLst>
        </pc:spChg>
      </pc:sldChg>
      <pc:sldChg chg="del">
        <pc:chgData name="Lucy De Faoite" userId="7f8f1472-4062-4de2-b64e-18dc1c5b155d" providerId="ADAL" clId="{F66B8612-0FC0-4DF1-A4A7-7413E29DB246}" dt="2026-09-13T23:13:24.611" v="5448" actId="47"/>
        <pc:sldMkLst>
          <pc:docMk/>
          <pc:sldMk cId="3941816553" sldId="444"/>
        </pc:sldMkLst>
      </pc:sldChg>
      <pc:sldChg chg="modSp del">
        <pc:chgData name="Lucy De Faoite" userId="7f8f1472-4062-4de2-b64e-18dc1c5b155d" providerId="ADAL" clId="{F66B8612-0FC0-4DF1-A4A7-7413E29DB246}" dt="2026-09-13T23:13:19.148" v="5446" actId="47"/>
        <pc:sldMkLst>
          <pc:docMk/>
          <pc:sldMk cId="2989321823" sldId="445"/>
        </pc:sldMkLst>
        <pc:spChg chg="mod">
          <ac:chgData name="Lucy De Faoite" userId="7f8f1472-4062-4de2-b64e-18dc1c5b155d" providerId="ADAL" clId="{F66B8612-0FC0-4DF1-A4A7-7413E29DB246}" dt="2026-09-13T22:44:30.265" v="2849"/>
          <ac:spMkLst>
            <pc:docMk/>
            <pc:sldMk cId="2989321823" sldId="445"/>
            <ac:spMk id="4" creationId="{7B1CA6B5-28AA-2906-378A-F93E905B7969}"/>
          </ac:spMkLst>
        </pc:spChg>
        <pc:spChg chg="mod">
          <ac:chgData name="Lucy De Faoite" userId="7f8f1472-4062-4de2-b64e-18dc1c5b155d" providerId="ADAL" clId="{F66B8612-0FC0-4DF1-A4A7-7413E29DB246}" dt="2026-09-13T22:44:30.265" v="2849"/>
          <ac:spMkLst>
            <pc:docMk/>
            <pc:sldMk cId="2989321823" sldId="445"/>
            <ac:spMk id="29" creationId="{22898992-7108-76E4-F94D-37D2AA0C891D}"/>
          </ac:spMkLst>
        </pc:spChg>
      </pc:sldChg>
      <pc:sldChg chg="del">
        <pc:chgData name="Lucy De Faoite" userId="7f8f1472-4062-4de2-b64e-18dc1c5b155d" providerId="ADAL" clId="{F66B8612-0FC0-4DF1-A4A7-7413E29DB246}" dt="2026-09-13T23:13:20.653" v="5447" actId="47"/>
        <pc:sldMkLst>
          <pc:docMk/>
          <pc:sldMk cId="1902418466" sldId="446"/>
        </pc:sldMkLst>
      </pc:sldChg>
      <pc:sldChg chg="del">
        <pc:chgData name="Lucy De Faoite" userId="7f8f1472-4062-4de2-b64e-18dc1c5b155d" providerId="ADAL" clId="{F66B8612-0FC0-4DF1-A4A7-7413E29DB246}" dt="2026-09-13T23:13:38.701" v="5452" actId="47"/>
        <pc:sldMkLst>
          <pc:docMk/>
          <pc:sldMk cId="787806407" sldId="449"/>
        </pc:sldMkLst>
      </pc:sldChg>
      <pc:sldChg chg="del">
        <pc:chgData name="Lucy De Faoite" userId="7f8f1472-4062-4de2-b64e-18dc1c5b155d" providerId="ADAL" clId="{F66B8612-0FC0-4DF1-A4A7-7413E29DB246}" dt="2026-09-13T23:13:14.136" v="5444" actId="47"/>
        <pc:sldMkLst>
          <pc:docMk/>
          <pc:sldMk cId="1263675373" sldId="450"/>
        </pc:sldMkLst>
      </pc:sldChg>
      <pc:sldChg chg="del">
        <pc:chgData name="Lucy De Faoite" userId="7f8f1472-4062-4de2-b64e-18dc1c5b155d" providerId="ADAL" clId="{F66B8612-0FC0-4DF1-A4A7-7413E29DB246}" dt="2026-09-13T23:13:02.333" v="5443" actId="47"/>
        <pc:sldMkLst>
          <pc:docMk/>
          <pc:sldMk cId="2028284704" sldId="575"/>
        </pc:sldMkLst>
      </pc:sldChg>
      <pc:sldChg chg="modSp del">
        <pc:chgData name="Lucy De Faoite" userId="7f8f1472-4062-4de2-b64e-18dc1c5b155d" providerId="ADAL" clId="{F66B8612-0FC0-4DF1-A4A7-7413E29DB246}" dt="2026-09-13T23:13:41.108" v="5453" actId="47"/>
        <pc:sldMkLst>
          <pc:docMk/>
          <pc:sldMk cId="3374224607" sldId="576"/>
        </pc:sldMkLst>
        <pc:spChg chg="mod">
          <ac:chgData name="Lucy De Faoite" userId="7f8f1472-4062-4de2-b64e-18dc1c5b155d" providerId="ADAL" clId="{F66B8612-0FC0-4DF1-A4A7-7413E29DB246}" dt="2026-09-13T22:44:30.265" v="2849"/>
          <ac:spMkLst>
            <pc:docMk/>
            <pc:sldMk cId="3374224607" sldId="576"/>
            <ac:spMk id="6" creationId="{67968898-1B00-7C9C-FFB2-1D0637D1D875}"/>
          </ac:spMkLst>
        </pc:spChg>
        <pc:spChg chg="mod">
          <ac:chgData name="Lucy De Faoite" userId="7f8f1472-4062-4de2-b64e-18dc1c5b155d" providerId="ADAL" clId="{F66B8612-0FC0-4DF1-A4A7-7413E29DB246}" dt="2026-09-13T22:44:30.265" v="2849"/>
          <ac:spMkLst>
            <pc:docMk/>
            <pc:sldMk cId="3374224607" sldId="576"/>
            <ac:spMk id="33" creationId="{408E276F-C997-14E0-FCD8-AAD574C4ED6E}"/>
          </ac:spMkLst>
        </pc:spChg>
      </pc:sldChg>
      <pc:sldChg chg="modSp del">
        <pc:chgData name="Lucy De Faoite" userId="7f8f1472-4062-4de2-b64e-18dc1c5b155d" providerId="ADAL" clId="{F66B8612-0FC0-4DF1-A4A7-7413E29DB246}" dt="2026-09-13T22:55:53.238" v="4029" actId="47"/>
        <pc:sldMkLst>
          <pc:docMk/>
          <pc:sldMk cId="2758632132" sldId="580"/>
        </pc:sldMkLst>
        <pc:spChg chg="mod">
          <ac:chgData name="Lucy De Faoite" userId="7f8f1472-4062-4de2-b64e-18dc1c5b155d" providerId="ADAL" clId="{F66B8612-0FC0-4DF1-A4A7-7413E29DB246}" dt="2026-09-13T22:48:17.455" v="3368"/>
          <ac:spMkLst>
            <pc:docMk/>
            <pc:sldMk cId="2758632132" sldId="580"/>
            <ac:spMk id="12" creationId="{41E8BDCE-AF31-B093-A816-414EF5803582}"/>
          </ac:spMkLst>
        </pc:spChg>
      </pc:sldChg>
      <pc:sldChg chg="modSp mod modAnim">
        <pc:chgData name="Lucy De Faoite" userId="7f8f1472-4062-4de2-b64e-18dc1c5b155d" providerId="ADAL" clId="{F66B8612-0FC0-4DF1-A4A7-7413E29DB246}" dt="2026-09-13T22:57:59.945" v="4340" actId="1076"/>
        <pc:sldMkLst>
          <pc:docMk/>
          <pc:sldMk cId="2186583016" sldId="581"/>
        </pc:sldMkLst>
        <pc:spChg chg="mod">
          <ac:chgData name="Lucy De Faoite" userId="7f8f1472-4062-4de2-b64e-18dc1c5b155d" providerId="ADAL" clId="{F66B8612-0FC0-4DF1-A4A7-7413E29DB246}" dt="2026-09-13T22:23:33.304" v="40"/>
          <ac:spMkLst>
            <pc:docMk/>
            <pc:sldMk cId="2186583016" sldId="581"/>
            <ac:spMk id="2" creationId="{9938CFFC-68DE-1761-73BA-06AC526C5701}"/>
          </ac:spMkLst>
        </pc:spChg>
        <pc:spChg chg="mod">
          <ac:chgData name="Lucy De Faoite" userId="7f8f1472-4062-4de2-b64e-18dc1c5b155d" providerId="ADAL" clId="{F66B8612-0FC0-4DF1-A4A7-7413E29DB246}" dt="2026-09-13T22:57:00.031" v="4241" actId="6549"/>
          <ac:spMkLst>
            <pc:docMk/>
            <pc:sldMk cId="2186583016" sldId="581"/>
            <ac:spMk id="3" creationId="{3FED4897-9AE6-25B5-2E42-4AEE5CAB093D}"/>
          </ac:spMkLst>
        </pc:spChg>
        <pc:spChg chg="mod">
          <ac:chgData name="Lucy De Faoite" userId="7f8f1472-4062-4de2-b64e-18dc1c5b155d" providerId="ADAL" clId="{F66B8612-0FC0-4DF1-A4A7-7413E29DB246}" dt="2026-09-13T22:57:55.665" v="4339" actId="1076"/>
          <ac:spMkLst>
            <pc:docMk/>
            <pc:sldMk cId="2186583016" sldId="581"/>
            <ac:spMk id="11" creationId="{905284DE-817E-B546-02E8-F823C47E2B6A}"/>
          </ac:spMkLst>
        </pc:spChg>
        <pc:spChg chg="mod">
          <ac:chgData name="Lucy De Faoite" userId="7f8f1472-4062-4de2-b64e-18dc1c5b155d" providerId="ADAL" clId="{F66B8612-0FC0-4DF1-A4A7-7413E29DB246}" dt="2026-09-13T22:57:59.945" v="4340" actId="1076"/>
          <ac:spMkLst>
            <pc:docMk/>
            <pc:sldMk cId="2186583016" sldId="581"/>
            <ac:spMk id="15" creationId="{B08354AB-9045-DF10-387A-5A9515A47A1F}"/>
          </ac:spMkLst>
        </pc:spChg>
      </pc:sldChg>
      <pc:sldChg chg="modSp mod ord">
        <pc:chgData name="Lucy De Faoite" userId="7f8f1472-4062-4de2-b64e-18dc1c5b155d" providerId="ADAL" clId="{F66B8612-0FC0-4DF1-A4A7-7413E29DB246}" dt="2026-09-13T23:03:13.276" v="5124" actId="20577"/>
        <pc:sldMkLst>
          <pc:docMk/>
          <pc:sldMk cId="614720108" sldId="583"/>
        </pc:sldMkLst>
        <pc:spChg chg="mod">
          <ac:chgData name="Lucy De Faoite" userId="7f8f1472-4062-4de2-b64e-18dc1c5b155d" providerId="ADAL" clId="{F66B8612-0FC0-4DF1-A4A7-7413E29DB246}" dt="2026-09-13T22:23:33.304" v="40"/>
          <ac:spMkLst>
            <pc:docMk/>
            <pc:sldMk cId="614720108" sldId="583"/>
            <ac:spMk id="4" creationId="{5EBCCD43-99A9-0ECC-A718-184CCB0CEBD6}"/>
          </ac:spMkLst>
        </pc:spChg>
        <pc:spChg chg="mod">
          <ac:chgData name="Lucy De Faoite" userId="7f8f1472-4062-4de2-b64e-18dc1c5b155d" providerId="ADAL" clId="{F66B8612-0FC0-4DF1-A4A7-7413E29DB246}" dt="2026-09-13T23:03:13.276" v="5124" actId="20577"/>
          <ac:spMkLst>
            <pc:docMk/>
            <pc:sldMk cId="614720108" sldId="583"/>
            <ac:spMk id="6" creationId="{4C447C05-7D2F-8311-5047-479483296533}"/>
          </ac:spMkLst>
        </pc:spChg>
      </pc:sldChg>
      <pc:sldChg chg="modSp del">
        <pc:chgData name="Lucy De Faoite" userId="7f8f1472-4062-4de2-b64e-18dc1c5b155d" providerId="ADAL" clId="{F66B8612-0FC0-4DF1-A4A7-7413E29DB246}" dt="2026-09-13T23:03:23.137" v="5125" actId="47"/>
        <pc:sldMkLst>
          <pc:docMk/>
          <pc:sldMk cId="2627806351" sldId="584"/>
        </pc:sldMkLst>
        <pc:spChg chg="mod">
          <ac:chgData name="Lucy De Faoite" userId="7f8f1472-4062-4de2-b64e-18dc1c5b155d" providerId="ADAL" clId="{F66B8612-0FC0-4DF1-A4A7-7413E29DB246}" dt="2026-09-13T22:33:38.882" v="1521"/>
          <ac:spMkLst>
            <pc:docMk/>
            <pc:sldMk cId="2627806351" sldId="584"/>
            <ac:spMk id="4" creationId="{AD809076-37BE-DA29-D3A0-106A81946B00}"/>
          </ac:spMkLst>
        </pc:spChg>
        <pc:spChg chg="mod">
          <ac:chgData name="Lucy De Faoite" userId="7f8f1472-4062-4de2-b64e-18dc1c5b155d" providerId="ADAL" clId="{F66B8612-0FC0-4DF1-A4A7-7413E29DB246}" dt="2026-09-13T22:44:30.265" v="2849"/>
          <ac:spMkLst>
            <pc:docMk/>
            <pc:sldMk cId="2627806351" sldId="584"/>
            <ac:spMk id="6" creationId="{153B3063-588B-6EC8-AA9E-8A22E9B2B19C}"/>
          </ac:spMkLst>
        </pc:spChg>
      </pc:sldChg>
      <pc:sldChg chg="modSp del">
        <pc:chgData name="Lucy De Faoite" userId="7f8f1472-4062-4de2-b64e-18dc1c5b155d" providerId="ADAL" clId="{F66B8612-0FC0-4DF1-A4A7-7413E29DB246}" dt="2026-09-13T23:04:07.708" v="5206" actId="47"/>
        <pc:sldMkLst>
          <pc:docMk/>
          <pc:sldMk cId="1844363315" sldId="585"/>
        </pc:sldMkLst>
        <pc:spChg chg="mod">
          <ac:chgData name="Lucy De Faoite" userId="7f8f1472-4062-4de2-b64e-18dc1c5b155d" providerId="ADAL" clId="{F66B8612-0FC0-4DF1-A4A7-7413E29DB246}" dt="2026-09-13T22:33:38.882" v="1521"/>
          <ac:spMkLst>
            <pc:docMk/>
            <pc:sldMk cId="1844363315" sldId="585"/>
            <ac:spMk id="3" creationId="{4C44E3D8-0F4E-8A35-EF58-EA88432E20E1}"/>
          </ac:spMkLst>
        </pc:spChg>
      </pc:sldChg>
      <pc:sldChg chg="modSp del">
        <pc:chgData name="Lucy De Faoite" userId="7f8f1472-4062-4de2-b64e-18dc1c5b155d" providerId="ADAL" clId="{F66B8612-0FC0-4DF1-A4A7-7413E29DB246}" dt="2026-09-13T23:04:25.609" v="5208" actId="47"/>
        <pc:sldMkLst>
          <pc:docMk/>
          <pc:sldMk cId="360500086" sldId="586"/>
        </pc:sldMkLst>
        <pc:spChg chg="mod">
          <ac:chgData name="Lucy De Faoite" userId="7f8f1472-4062-4de2-b64e-18dc1c5b155d" providerId="ADAL" clId="{F66B8612-0FC0-4DF1-A4A7-7413E29DB246}" dt="2026-09-13T22:33:38.882" v="1521"/>
          <ac:spMkLst>
            <pc:docMk/>
            <pc:sldMk cId="360500086" sldId="586"/>
            <ac:spMk id="3" creationId="{9E693C1D-342F-974D-5EDB-AC041F830CBC}"/>
          </ac:spMkLst>
        </pc:spChg>
        <pc:spChg chg="mod">
          <ac:chgData name="Lucy De Faoite" userId="7f8f1472-4062-4de2-b64e-18dc1c5b155d" providerId="ADAL" clId="{F66B8612-0FC0-4DF1-A4A7-7413E29DB246}" dt="2026-09-13T22:44:30.265" v="2849"/>
          <ac:spMkLst>
            <pc:docMk/>
            <pc:sldMk cId="360500086" sldId="586"/>
            <ac:spMk id="4" creationId="{F79F652C-C015-2911-8C63-4270BA380B33}"/>
          </ac:spMkLst>
        </pc:spChg>
      </pc:sldChg>
      <pc:sldChg chg="del">
        <pc:chgData name="Lucy De Faoite" userId="7f8f1472-4062-4de2-b64e-18dc1c5b155d" providerId="ADAL" clId="{F66B8612-0FC0-4DF1-A4A7-7413E29DB246}" dt="2026-09-13T22:50:55.179" v="3384" actId="47"/>
        <pc:sldMkLst>
          <pc:docMk/>
          <pc:sldMk cId="842883702" sldId="587"/>
        </pc:sldMkLst>
      </pc:sldChg>
      <pc:sldChg chg="modSp del">
        <pc:chgData name="Lucy De Faoite" userId="7f8f1472-4062-4de2-b64e-18dc1c5b155d" providerId="ADAL" clId="{F66B8612-0FC0-4DF1-A4A7-7413E29DB246}" dt="2026-09-13T23:12:59.953" v="5442" actId="47"/>
        <pc:sldMkLst>
          <pc:docMk/>
          <pc:sldMk cId="2109266655" sldId="588"/>
        </pc:sldMkLst>
        <pc:spChg chg="mod">
          <ac:chgData name="Lucy De Faoite" userId="7f8f1472-4062-4de2-b64e-18dc1c5b155d" providerId="ADAL" clId="{F66B8612-0FC0-4DF1-A4A7-7413E29DB246}" dt="2026-09-13T22:48:06.248" v="3367"/>
          <ac:spMkLst>
            <pc:docMk/>
            <pc:sldMk cId="2109266655" sldId="588"/>
            <ac:spMk id="3" creationId="{B2E0D7CF-AA97-7F36-6231-C858C132F57A}"/>
          </ac:spMkLst>
        </pc:spChg>
      </pc:sldChg>
      <pc:sldChg chg="add">
        <pc:chgData name="Lucy De Faoite" userId="7f8f1472-4062-4de2-b64e-18dc1c5b155d" providerId="ADAL" clId="{F66B8612-0FC0-4DF1-A4A7-7413E29DB246}" dt="2026-09-13T22:23:16.498" v="38"/>
        <pc:sldMkLst>
          <pc:docMk/>
          <pc:sldMk cId="3561698470" sldId="589"/>
        </pc:sldMkLst>
      </pc:sldChg>
      <pc:sldChg chg="add del">
        <pc:chgData name="Lucy De Faoite" userId="7f8f1472-4062-4de2-b64e-18dc1c5b155d" providerId="ADAL" clId="{F66B8612-0FC0-4DF1-A4A7-7413E29DB246}" dt="2026-09-13T22:33:22.603" v="1518" actId="47"/>
        <pc:sldMkLst>
          <pc:docMk/>
          <pc:sldMk cId="0" sldId="590"/>
        </pc:sldMkLst>
      </pc:sldChg>
      <pc:sldChg chg="add del">
        <pc:chgData name="Lucy De Faoite" userId="7f8f1472-4062-4de2-b64e-18dc1c5b155d" providerId="ADAL" clId="{F66B8612-0FC0-4DF1-A4A7-7413E29DB246}" dt="2026-09-13T22:33:23.374" v="1519" actId="47"/>
        <pc:sldMkLst>
          <pc:docMk/>
          <pc:sldMk cId="0" sldId="591"/>
        </pc:sldMkLst>
      </pc:sldChg>
      <pc:sldChg chg="modSp add mod">
        <pc:chgData name="Lucy De Faoite" userId="7f8f1472-4062-4de2-b64e-18dc1c5b155d" providerId="ADAL" clId="{F66B8612-0FC0-4DF1-A4A7-7413E29DB246}" dt="2026-09-14T19:11:27.832" v="7382" actId="20577"/>
        <pc:sldMkLst>
          <pc:docMk/>
          <pc:sldMk cId="374576002" sldId="592"/>
        </pc:sldMkLst>
        <pc:spChg chg="mod">
          <ac:chgData name="Lucy De Faoite" userId="7f8f1472-4062-4de2-b64e-18dc1c5b155d" providerId="ADAL" clId="{F66B8612-0FC0-4DF1-A4A7-7413E29DB246}" dt="2026-09-14T19:11:27.832" v="7382" actId="20577"/>
          <ac:spMkLst>
            <pc:docMk/>
            <pc:sldMk cId="374576002" sldId="592"/>
            <ac:spMk id="2" creationId="{393C0F9D-6FD5-A544-7F58-C8D5593EBFCD}"/>
          </ac:spMkLst>
        </pc:spChg>
      </pc:sldChg>
      <pc:sldChg chg="add">
        <pc:chgData name="Lucy De Faoite" userId="7f8f1472-4062-4de2-b64e-18dc1c5b155d" providerId="ADAL" clId="{F66B8612-0FC0-4DF1-A4A7-7413E29DB246}" dt="2026-09-13T22:34:36.270" v="1629"/>
        <pc:sldMkLst>
          <pc:docMk/>
          <pc:sldMk cId="935154762" sldId="593"/>
        </pc:sldMkLst>
      </pc:sldChg>
      <pc:sldChg chg="add">
        <pc:chgData name="Lucy De Faoite" userId="7f8f1472-4062-4de2-b64e-18dc1c5b155d" providerId="ADAL" clId="{F66B8612-0FC0-4DF1-A4A7-7413E29DB246}" dt="2026-09-13T22:34:36.270" v="1629"/>
        <pc:sldMkLst>
          <pc:docMk/>
          <pc:sldMk cId="0" sldId="594"/>
        </pc:sldMkLst>
      </pc:sldChg>
      <pc:sldChg chg="add">
        <pc:chgData name="Lucy De Faoite" userId="7f8f1472-4062-4de2-b64e-18dc1c5b155d" providerId="ADAL" clId="{F66B8612-0FC0-4DF1-A4A7-7413E29DB246}" dt="2026-09-13T22:34:36.270" v="1629"/>
        <pc:sldMkLst>
          <pc:docMk/>
          <pc:sldMk cId="0" sldId="595"/>
        </pc:sldMkLst>
      </pc:sldChg>
      <pc:sldChg chg="modSp add">
        <pc:chgData name="Lucy De Faoite" userId="7f8f1472-4062-4de2-b64e-18dc1c5b155d" providerId="ADAL" clId="{F66B8612-0FC0-4DF1-A4A7-7413E29DB246}" dt="2026-09-13T22:47:52.255" v="3366"/>
        <pc:sldMkLst>
          <pc:docMk/>
          <pc:sldMk cId="0" sldId="596"/>
        </pc:sldMkLst>
        <pc:spChg chg="mod">
          <ac:chgData name="Lucy De Faoite" userId="7f8f1472-4062-4de2-b64e-18dc1c5b155d" providerId="ADAL" clId="{F66B8612-0FC0-4DF1-A4A7-7413E29DB246}" dt="2026-09-13T22:47:52.255" v="3366"/>
          <ac:spMkLst>
            <pc:docMk/>
            <pc:sldMk cId="0" sldId="596"/>
            <ac:spMk id="2" creationId="{1A2E4CD9-755F-00E0-FE4A-A11C302771F9}"/>
          </ac:spMkLst>
        </pc:spChg>
        <pc:spChg chg="mod">
          <ac:chgData name="Lucy De Faoite" userId="7f8f1472-4062-4de2-b64e-18dc1c5b155d" providerId="ADAL" clId="{F66B8612-0FC0-4DF1-A4A7-7413E29DB246}" dt="2026-09-13T22:47:52.255" v="3366"/>
          <ac:spMkLst>
            <pc:docMk/>
            <pc:sldMk cId="0" sldId="596"/>
            <ac:spMk id="3" creationId="{1E5F620C-32B9-B1A3-7AD1-2B9FE931AE63}"/>
          </ac:spMkLst>
        </pc:spChg>
        <pc:spChg chg="mod">
          <ac:chgData name="Lucy De Faoite" userId="7f8f1472-4062-4de2-b64e-18dc1c5b155d" providerId="ADAL" clId="{F66B8612-0FC0-4DF1-A4A7-7413E29DB246}" dt="2026-09-13T22:47:52.255" v="3366"/>
          <ac:spMkLst>
            <pc:docMk/>
            <pc:sldMk cId="0" sldId="596"/>
            <ac:spMk id="4" creationId="{F5B661E0-8C8D-7045-54F8-932EA94AE2BC}"/>
          </ac:spMkLst>
        </pc:spChg>
        <pc:spChg chg="mod">
          <ac:chgData name="Lucy De Faoite" userId="7f8f1472-4062-4de2-b64e-18dc1c5b155d" providerId="ADAL" clId="{F66B8612-0FC0-4DF1-A4A7-7413E29DB246}" dt="2026-09-13T22:47:52.255" v="3366"/>
          <ac:spMkLst>
            <pc:docMk/>
            <pc:sldMk cId="0" sldId="596"/>
            <ac:spMk id="5" creationId="{0AFD30D2-4D6A-BED5-3AAA-C67E1691EBEE}"/>
          </ac:spMkLst>
        </pc:spChg>
        <pc:spChg chg="mod">
          <ac:chgData name="Lucy De Faoite" userId="7f8f1472-4062-4de2-b64e-18dc1c5b155d" providerId="ADAL" clId="{F66B8612-0FC0-4DF1-A4A7-7413E29DB246}" dt="2026-09-13T22:47:52.255" v="3366"/>
          <ac:spMkLst>
            <pc:docMk/>
            <pc:sldMk cId="0" sldId="596"/>
            <ac:spMk id="9" creationId="{5C6569B4-B1A0-861B-17A1-A5D39CB099BE}"/>
          </ac:spMkLst>
        </pc:spChg>
        <pc:spChg chg="mod">
          <ac:chgData name="Lucy De Faoite" userId="7f8f1472-4062-4de2-b64e-18dc1c5b155d" providerId="ADAL" clId="{F66B8612-0FC0-4DF1-A4A7-7413E29DB246}" dt="2026-09-13T22:47:52.255" v="3366"/>
          <ac:spMkLst>
            <pc:docMk/>
            <pc:sldMk cId="0" sldId="596"/>
            <ac:spMk id="10" creationId="{9E5D2F03-D24E-EA2A-80D1-83A727E3C621}"/>
          </ac:spMkLst>
        </pc:spChg>
        <pc:spChg chg="mod">
          <ac:chgData name="Lucy De Faoite" userId="7f8f1472-4062-4de2-b64e-18dc1c5b155d" providerId="ADAL" clId="{F66B8612-0FC0-4DF1-A4A7-7413E29DB246}" dt="2026-09-13T22:47:52.255" v="3366"/>
          <ac:spMkLst>
            <pc:docMk/>
            <pc:sldMk cId="0" sldId="596"/>
            <ac:spMk id="11" creationId="{B0C58C12-F21F-F9C3-B160-F3EE02752D0B}"/>
          </ac:spMkLst>
        </pc:spChg>
        <pc:spChg chg="mod">
          <ac:chgData name="Lucy De Faoite" userId="7f8f1472-4062-4de2-b64e-18dc1c5b155d" providerId="ADAL" clId="{F66B8612-0FC0-4DF1-A4A7-7413E29DB246}" dt="2026-09-13T22:47:52.255" v="3366"/>
          <ac:spMkLst>
            <pc:docMk/>
            <pc:sldMk cId="0" sldId="596"/>
            <ac:spMk id="12" creationId="{61C2023A-FD01-DA9E-744E-CE1D0E2FC2FE}"/>
          </ac:spMkLst>
        </pc:spChg>
        <pc:spChg chg="mod">
          <ac:chgData name="Lucy De Faoite" userId="7f8f1472-4062-4de2-b64e-18dc1c5b155d" providerId="ADAL" clId="{F66B8612-0FC0-4DF1-A4A7-7413E29DB246}" dt="2026-09-13T22:47:52.255" v="3366"/>
          <ac:spMkLst>
            <pc:docMk/>
            <pc:sldMk cId="0" sldId="596"/>
            <ac:spMk id="14" creationId="{572C270E-3409-41D5-55FB-4BCB789A48CF}"/>
          </ac:spMkLst>
        </pc:spChg>
        <pc:spChg chg="mod">
          <ac:chgData name="Lucy De Faoite" userId="7f8f1472-4062-4de2-b64e-18dc1c5b155d" providerId="ADAL" clId="{F66B8612-0FC0-4DF1-A4A7-7413E29DB246}" dt="2026-09-13T22:47:52.255" v="3366"/>
          <ac:spMkLst>
            <pc:docMk/>
            <pc:sldMk cId="0" sldId="596"/>
            <ac:spMk id="15" creationId="{797467B4-6204-A763-80DC-21B5B73468E9}"/>
          </ac:spMkLst>
        </pc:spChg>
        <pc:spChg chg="mod">
          <ac:chgData name="Lucy De Faoite" userId="7f8f1472-4062-4de2-b64e-18dc1c5b155d" providerId="ADAL" clId="{F66B8612-0FC0-4DF1-A4A7-7413E29DB246}" dt="2026-09-13T22:47:52.255" v="3366"/>
          <ac:spMkLst>
            <pc:docMk/>
            <pc:sldMk cId="0" sldId="596"/>
            <ac:spMk id="16" creationId="{B85107D8-38C4-10F6-3F39-7732D3BDC3DD}"/>
          </ac:spMkLst>
        </pc:spChg>
        <pc:spChg chg="mod">
          <ac:chgData name="Lucy De Faoite" userId="7f8f1472-4062-4de2-b64e-18dc1c5b155d" providerId="ADAL" clId="{F66B8612-0FC0-4DF1-A4A7-7413E29DB246}" dt="2026-09-13T22:47:52.255" v="3366"/>
          <ac:spMkLst>
            <pc:docMk/>
            <pc:sldMk cId="0" sldId="596"/>
            <ac:spMk id="17" creationId="{1FB88220-F4EA-6F21-ADAB-60E6FDBAC3F8}"/>
          </ac:spMkLst>
        </pc:spChg>
        <pc:spChg chg="mod">
          <ac:chgData name="Lucy De Faoite" userId="7f8f1472-4062-4de2-b64e-18dc1c5b155d" providerId="ADAL" clId="{F66B8612-0FC0-4DF1-A4A7-7413E29DB246}" dt="2026-09-13T22:47:52.255" v="3366"/>
          <ac:spMkLst>
            <pc:docMk/>
            <pc:sldMk cId="0" sldId="596"/>
            <ac:spMk id="18" creationId="{9A6DA6CC-66FA-55A8-36F5-11EEC775BF3C}"/>
          </ac:spMkLst>
        </pc:spChg>
        <pc:spChg chg="mod">
          <ac:chgData name="Lucy De Faoite" userId="7f8f1472-4062-4de2-b64e-18dc1c5b155d" providerId="ADAL" clId="{F66B8612-0FC0-4DF1-A4A7-7413E29DB246}" dt="2026-09-13T22:47:52.255" v="3366"/>
          <ac:spMkLst>
            <pc:docMk/>
            <pc:sldMk cId="0" sldId="596"/>
            <ac:spMk id="19" creationId="{E848925C-F379-951A-C11F-403DDB6CD221}"/>
          </ac:spMkLst>
        </pc:spChg>
        <pc:spChg chg="mod">
          <ac:chgData name="Lucy De Faoite" userId="7f8f1472-4062-4de2-b64e-18dc1c5b155d" providerId="ADAL" clId="{F66B8612-0FC0-4DF1-A4A7-7413E29DB246}" dt="2026-09-13T22:47:52.255" v="3366"/>
          <ac:spMkLst>
            <pc:docMk/>
            <pc:sldMk cId="0" sldId="596"/>
            <ac:spMk id="20" creationId="{87003BA4-5246-43B8-6A92-C9AB57D0A0FF}"/>
          </ac:spMkLst>
        </pc:spChg>
        <pc:spChg chg="mod">
          <ac:chgData name="Lucy De Faoite" userId="7f8f1472-4062-4de2-b64e-18dc1c5b155d" providerId="ADAL" clId="{F66B8612-0FC0-4DF1-A4A7-7413E29DB246}" dt="2026-09-13T22:47:52.255" v="3366"/>
          <ac:spMkLst>
            <pc:docMk/>
            <pc:sldMk cId="0" sldId="596"/>
            <ac:spMk id="23" creationId="{29155276-A2F1-1BF2-D962-5D431A3E579B}"/>
          </ac:spMkLst>
        </pc:spChg>
        <pc:spChg chg="mod">
          <ac:chgData name="Lucy De Faoite" userId="7f8f1472-4062-4de2-b64e-18dc1c5b155d" providerId="ADAL" clId="{F66B8612-0FC0-4DF1-A4A7-7413E29DB246}" dt="2026-09-13T22:47:52.255" v="3366"/>
          <ac:spMkLst>
            <pc:docMk/>
            <pc:sldMk cId="0" sldId="596"/>
            <ac:spMk id="24" creationId="{1785DD50-D655-1E81-89C6-00A698B7A9CF}"/>
          </ac:spMkLst>
        </pc:spChg>
        <pc:spChg chg="mod">
          <ac:chgData name="Lucy De Faoite" userId="7f8f1472-4062-4de2-b64e-18dc1c5b155d" providerId="ADAL" clId="{F66B8612-0FC0-4DF1-A4A7-7413E29DB246}" dt="2026-09-13T22:47:52.255" v="3366"/>
          <ac:spMkLst>
            <pc:docMk/>
            <pc:sldMk cId="0" sldId="596"/>
            <ac:spMk id="29" creationId="{CDC7832C-6122-DAEE-FB25-D5CD878E8936}"/>
          </ac:spMkLst>
        </pc:spChg>
        <pc:spChg chg="mod">
          <ac:chgData name="Lucy De Faoite" userId="7f8f1472-4062-4de2-b64e-18dc1c5b155d" providerId="ADAL" clId="{F66B8612-0FC0-4DF1-A4A7-7413E29DB246}" dt="2026-09-13T22:47:52.255" v="3366"/>
          <ac:spMkLst>
            <pc:docMk/>
            <pc:sldMk cId="0" sldId="596"/>
            <ac:spMk id="30" creationId="{BD60AF7B-E3EF-08A2-1618-B6F0A2E7DDFB}"/>
          </ac:spMkLst>
        </pc:spChg>
        <pc:spChg chg="mod">
          <ac:chgData name="Lucy De Faoite" userId="7f8f1472-4062-4de2-b64e-18dc1c5b155d" providerId="ADAL" clId="{F66B8612-0FC0-4DF1-A4A7-7413E29DB246}" dt="2026-09-13T22:47:52.255" v="3366"/>
          <ac:spMkLst>
            <pc:docMk/>
            <pc:sldMk cId="0" sldId="596"/>
            <ac:spMk id="35" creationId="{9A1B452E-8731-8762-42A0-CAA3E6DABA57}"/>
          </ac:spMkLst>
        </pc:spChg>
        <pc:grpChg chg="mod">
          <ac:chgData name="Lucy De Faoite" userId="7f8f1472-4062-4de2-b64e-18dc1c5b155d" providerId="ADAL" clId="{F66B8612-0FC0-4DF1-A4A7-7413E29DB246}" dt="2026-09-13T22:47:52.255" v="3366"/>
          <ac:grpSpMkLst>
            <pc:docMk/>
            <pc:sldMk cId="0" sldId="596"/>
            <ac:grpSpMk id="25" creationId="{EFB69E36-3828-0EF5-342A-FD986337EAD5}"/>
          </ac:grpSpMkLst>
        </pc:grpChg>
        <pc:grpChg chg="mod">
          <ac:chgData name="Lucy De Faoite" userId="7f8f1472-4062-4de2-b64e-18dc1c5b155d" providerId="ADAL" clId="{F66B8612-0FC0-4DF1-A4A7-7413E29DB246}" dt="2026-09-13T22:47:52.255" v="3366"/>
          <ac:grpSpMkLst>
            <pc:docMk/>
            <pc:sldMk cId="0" sldId="596"/>
            <ac:grpSpMk id="36" creationId="{22F38775-04AF-953E-8F89-5BD1E8ABE348}"/>
          </ac:grpSpMkLst>
        </pc:grpChg>
        <pc:cxnChg chg="mod">
          <ac:chgData name="Lucy De Faoite" userId="7f8f1472-4062-4de2-b64e-18dc1c5b155d" providerId="ADAL" clId="{F66B8612-0FC0-4DF1-A4A7-7413E29DB246}" dt="2026-09-13T22:47:52.255" v="3366"/>
          <ac:cxnSpMkLst>
            <pc:docMk/>
            <pc:sldMk cId="0" sldId="596"/>
            <ac:cxnSpMk id="6" creationId="{0D122855-784B-76B1-E210-FCBC939A038C}"/>
          </ac:cxnSpMkLst>
        </pc:cxnChg>
        <pc:cxnChg chg="mod">
          <ac:chgData name="Lucy De Faoite" userId="7f8f1472-4062-4de2-b64e-18dc1c5b155d" providerId="ADAL" clId="{F66B8612-0FC0-4DF1-A4A7-7413E29DB246}" dt="2026-09-13T22:47:52.255" v="3366"/>
          <ac:cxnSpMkLst>
            <pc:docMk/>
            <pc:sldMk cId="0" sldId="596"/>
            <ac:cxnSpMk id="7" creationId="{A3794FFC-0FF0-119D-2276-E03023FD4C36}"/>
          </ac:cxnSpMkLst>
        </pc:cxnChg>
        <pc:cxnChg chg="mod">
          <ac:chgData name="Lucy De Faoite" userId="7f8f1472-4062-4de2-b64e-18dc1c5b155d" providerId="ADAL" clId="{F66B8612-0FC0-4DF1-A4A7-7413E29DB246}" dt="2026-09-13T22:47:52.255" v="3366"/>
          <ac:cxnSpMkLst>
            <pc:docMk/>
            <pc:sldMk cId="0" sldId="596"/>
            <ac:cxnSpMk id="8" creationId="{86B052E0-BC53-FE5D-0106-6C86D8AFB332}"/>
          </ac:cxnSpMkLst>
        </pc:cxnChg>
        <pc:cxnChg chg="mod">
          <ac:chgData name="Lucy De Faoite" userId="7f8f1472-4062-4de2-b64e-18dc1c5b155d" providerId="ADAL" clId="{F66B8612-0FC0-4DF1-A4A7-7413E29DB246}" dt="2026-09-13T22:47:52.255" v="3366"/>
          <ac:cxnSpMkLst>
            <pc:docMk/>
            <pc:sldMk cId="0" sldId="596"/>
            <ac:cxnSpMk id="13" creationId="{20A8963C-4449-475A-E1CD-8E54B45CCC0F}"/>
          </ac:cxnSpMkLst>
        </pc:cxnChg>
        <pc:cxnChg chg="mod">
          <ac:chgData name="Lucy De Faoite" userId="7f8f1472-4062-4de2-b64e-18dc1c5b155d" providerId="ADAL" clId="{F66B8612-0FC0-4DF1-A4A7-7413E29DB246}" dt="2026-09-13T22:47:52.255" v="3366"/>
          <ac:cxnSpMkLst>
            <pc:docMk/>
            <pc:sldMk cId="0" sldId="596"/>
            <ac:cxnSpMk id="21" creationId="{41512482-7D39-B49C-34F0-A520C98253C5}"/>
          </ac:cxnSpMkLst>
        </pc:cxnChg>
      </pc:sldChg>
      <pc:sldChg chg="add del">
        <pc:chgData name="Lucy De Faoite" userId="7f8f1472-4062-4de2-b64e-18dc1c5b155d" providerId="ADAL" clId="{F66B8612-0FC0-4DF1-A4A7-7413E29DB246}" dt="2026-09-13T22:34:56.104" v="1634" actId="47"/>
        <pc:sldMkLst>
          <pc:docMk/>
          <pc:sldMk cId="1894773590" sldId="596"/>
        </pc:sldMkLst>
      </pc:sldChg>
      <pc:sldChg chg="modSp add">
        <pc:chgData name="Lucy De Faoite" userId="7f8f1472-4062-4de2-b64e-18dc1c5b155d" providerId="ADAL" clId="{F66B8612-0FC0-4DF1-A4A7-7413E29DB246}" dt="2026-09-13T22:47:37.549" v="3365"/>
        <pc:sldMkLst>
          <pc:docMk/>
          <pc:sldMk cId="0" sldId="597"/>
        </pc:sldMkLst>
        <pc:spChg chg="mod">
          <ac:chgData name="Lucy De Faoite" userId="7f8f1472-4062-4de2-b64e-18dc1c5b155d" providerId="ADAL" clId="{F66B8612-0FC0-4DF1-A4A7-7413E29DB246}" dt="2026-09-13T22:47:37.549" v="3365"/>
          <ac:spMkLst>
            <pc:docMk/>
            <pc:sldMk cId="0" sldId="597"/>
            <ac:spMk id="2" creationId="{947C5430-698B-A2F5-E4E2-934822C7312E}"/>
          </ac:spMkLst>
        </pc:spChg>
        <pc:spChg chg="mod">
          <ac:chgData name="Lucy De Faoite" userId="7f8f1472-4062-4de2-b64e-18dc1c5b155d" providerId="ADAL" clId="{F66B8612-0FC0-4DF1-A4A7-7413E29DB246}" dt="2026-09-13T22:47:37.549" v="3365"/>
          <ac:spMkLst>
            <pc:docMk/>
            <pc:sldMk cId="0" sldId="597"/>
            <ac:spMk id="9" creationId="{0B97DF79-D625-4574-0B4C-D65DA4142DC8}"/>
          </ac:spMkLst>
        </pc:spChg>
        <pc:spChg chg="mod">
          <ac:chgData name="Lucy De Faoite" userId="7f8f1472-4062-4de2-b64e-18dc1c5b155d" providerId="ADAL" clId="{F66B8612-0FC0-4DF1-A4A7-7413E29DB246}" dt="2026-09-13T22:47:37.549" v="3365"/>
          <ac:spMkLst>
            <pc:docMk/>
            <pc:sldMk cId="0" sldId="597"/>
            <ac:spMk id="10" creationId="{C340EC9C-47FD-7706-1CEB-E1E033931B02}"/>
          </ac:spMkLst>
        </pc:spChg>
        <pc:spChg chg="mod">
          <ac:chgData name="Lucy De Faoite" userId="7f8f1472-4062-4de2-b64e-18dc1c5b155d" providerId="ADAL" clId="{F66B8612-0FC0-4DF1-A4A7-7413E29DB246}" dt="2026-09-13T22:47:37.549" v="3365"/>
          <ac:spMkLst>
            <pc:docMk/>
            <pc:sldMk cId="0" sldId="597"/>
            <ac:spMk id="11" creationId="{6B5D4796-528C-76C2-C001-EFF099401D67}"/>
          </ac:spMkLst>
        </pc:spChg>
        <pc:spChg chg="mod">
          <ac:chgData name="Lucy De Faoite" userId="7f8f1472-4062-4de2-b64e-18dc1c5b155d" providerId="ADAL" clId="{F66B8612-0FC0-4DF1-A4A7-7413E29DB246}" dt="2026-09-13T22:47:37.549" v="3365"/>
          <ac:spMkLst>
            <pc:docMk/>
            <pc:sldMk cId="0" sldId="597"/>
            <ac:spMk id="12" creationId="{428C999F-837B-9708-C315-9447ADDFDB1E}"/>
          </ac:spMkLst>
        </pc:spChg>
        <pc:spChg chg="mod">
          <ac:chgData name="Lucy De Faoite" userId="7f8f1472-4062-4de2-b64e-18dc1c5b155d" providerId="ADAL" clId="{F66B8612-0FC0-4DF1-A4A7-7413E29DB246}" dt="2026-09-13T22:47:37.549" v="3365"/>
          <ac:spMkLst>
            <pc:docMk/>
            <pc:sldMk cId="0" sldId="597"/>
            <ac:spMk id="21" creationId="{18272076-F317-6BD0-3F17-1FD55EE65090}"/>
          </ac:spMkLst>
        </pc:spChg>
        <pc:spChg chg="mod">
          <ac:chgData name="Lucy De Faoite" userId="7f8f1472-4062-4de2-b64e-18dc1c5b155d" providerId="ADAL" clId="{F66B8612-0FC0-4DF1-A4A7-7413E29DB246}" dt="2026-09-13T22:47:37.549" v="3365"/>
          <ac:spMkLst>
            <pc:docMk/>
            <pc:sldMk cId="0" sldId="597"/>
            <ac:spMk id="22" creationId="{921498E2-7491-FBDA-57EB-474071B0FBC6}"/>
          </ac:spMkLst>
        </pc:spChg>
        <pc:spChg chg="mod">
          <ac:chgData name="Lucy De Faoite" userId="7f8f1472-4062-4de2-b64e-18dc1c5b155d" providerId="ADAL" clId="{F66B8612-0FC0-4DF1-A4A7-7413E29DB246}" dt="2026-09-13T22:47:37.549" v="3365"/>
          <ac:spMkLst>
            <pc:docMk/>
            <pc:sldMk cId="0" sldId="597"/>
            <ac:spMk id="23" creationId="{D30BB99C-116D-8BD4-7CCF-B70315589DEA}"/>
          </ac:spMkLst>
        </pc:spChg>
        <pc:spChg chg="mod">
          <ac:chgData name="Lucy De Faoite" userId="7f8f1472-4062-4de2-b64e-18dc1c5b155d" providerId="ADAL" clId="{F66B8612-0FC0-4DF1-A4A7-7413E29DB246}" dt="2026-09-13T22:47:37.549" v="3365"/>
          <ac:spMkLst>
            <pc:docMk/>
            <pc:sldMk cId="0" sldId="597"/>
            <ac:spMk id="26" creationId="{D603E650-4AF0-0D2D-55CC-ECB77566E4A7}"/>
          </ac:spMkLst>
        </pc:spChg>
        <pc:spChg chg="mod">
          <ac:chgData name="Lucy De Faoite" userId="7f8f1472-4062-4de2-b64e-18dc1c5b155d" providerId="ADAL" clId="{F66B8612-0FC0-4DF1-A4A7-7413E29DB246}" dt="2026-09-13T22:47:37.549" v="3365"/>
          <ac:spMkLst>
            <pc:docMk/>
            <pc:sldMk cId="0" sldId="597"/>
            <ac:spMk id="29" creationId="{665EC605-3532-53DF-EFF3-44DE2445E84E}"/>
          </ac:spMkLst>
        </pc:spChg>
        <pc:spChg chg="mod">
          <ac:chgData name="Lucy De Faoite" userId="7f8f1472-4062-4de2-b64e-18dc1c5b155d" providerId="ADAL" clId="{F66B8612-0FC0-4DF1-A4A7-7413E29DB246}" dt="2026-09-13T22:47:37.549" v="3365"/>
          <ac:spMkLst>
            <pc:docMk/>
            <pc:sldMk cId="0" sldId="597"/>
            <ac:spMk id="30" creationId="{905775F9-4902-0C6B-7E50-BFD6C5F3403B}"/>
          </ac:spMkLst>
        </pc:spChg>
        <pc:spChg chg="mod">
          <ac:chgData name="Lucy De Faoite" userId="7f8f1472-4062-4de2-b64e-18dc1c5b155d" providerId="ADAL" clId="{F66B8612-0FC0-4DF1-A4A7-7413E29DB246}" dt="2026-09-13T22:47:37.549" v="3365"/>
          <ac:spMkLst>
            <pc:docMk/>
            <pc:sldMk cId="0" sldId="597"/>
            <ac:spMk id="31" creationId="{36E54047-49ED-EC30-1E64-9FED05F0429E}"/>
          </ac:spMkLst>
        </pc:spChg>
        <pc:spChg chg="mod">
          <ac:chgData name="Lucy De Faoite" userId="7f8f1472-4062-4de2-b64e-18dc1c5b155d" providerId="ADAL" clId="{F66B8612-0FC0-4DF1-A4A7-7413E29DB246}" dt="2026-09-13T22:47:37.549" v="3365"/>
          <ac:spMkLst>
            <pc:docMk/>
            <pc:sldMk cId="0" sldId="597"/>
            <ac:spMk id="32" creationId="{3F05BBBB-C153-64FB-C4C1-64D5EA85B6E7}"/>
          </ac:spMkLst>
        </pc:spChg>
        <pc:grpChg chg="mod">
          <ac:chgData name="Lucy De Faoite" userId="7f8f1472-4062-4de2-b64e-18dc1c5b155d" providerId="ADAL" clId="{F66B8612-0FC0-4DF1-A4A7-7413E29DB246}" dt="2026-09-13T22:47:37.549" v="3365"/>
          <ac:grpSpMkLst>
            <pc:docMk/>
            <pc:sldMk cId="0" sldId="597"/>
            <ac:grpSpMk id="5" creationId="{17C1EA83-25BC-F492-D250-65D55F2D9E9C}"/>
          </ac:grpSpMkLst>
        </pc:grpChg>
        <pc:grpChg chg="mod">
          <ac:chgData name="Lucy De Faoite" userId="7f8f1472-4062-4de2-b64e-18dc1c5b155d" providerId="ADAL" clId="{F66B8612-0FC0-4DF1-A4A7-7413E29DB246}" dt="2026-09-13T22:47:37.549" v="3365"/>
          <ac:grpSpMkLst>
            <pc:docMk/>
            <pc:sldMk cId="0" sldId="597"/>
            <ac:grpSpMk id="16" creationId="{801C7FC3-5B5C-7493-6C3D-70F3108B47DB}"/>
          </ac:grpSpMkLst>
        </pc:grpChg>
        <pc:cxnChg chg="mod">
          <ac:chgData name="Lucy De Faoite" userId="7f8f1472-4062-4de2-b64e-18dc1c5b155d" providerId="ADAL" clId="{F66B8612-0FC0-4DF1-A4A7-7413E29DB246}" dt="2026-09-13T22:47:37.549" v="3365"/>
          <ac:cxnSpMkLst>
            <pc:docMk/>
            <pc:sldMk cId="0" sldId="597"/>
            <ac:cxnSpMk id="13" creationId="{61F525A1-85EE-18FC-3E79-3B362A32D22C}"/>
          </ac:cxnSpMkLst>
        </pc:cxnChg>
        <pc:cxnChg chg="mod">
          <ac:chgData name="Lucy De Faoite" userId="7f8f1472-4062-4de2-b64e-18dc1c5b155d" providerId="ADAL" clId="{F66B8612-0FC0-4DF1-A4A7-7413E29DB246}" dt="2026-09-13T22:47:37.549" v="3365"/>
          <ac:cxnSpMkLst>
            <pc:docMk/>
            <pc:sldMk cId="0" sldId="597"/>
            <ac:cxnSpMk id="14" creationId="{3A5CDADB-246F-B0D9-210D-8A69C4DD3BD2}"/>
          </ac:cxnSpMkLst>
        </pc:cxnChg>
        <pc:cxnChg chg="mod">
          <ac:chgData name="Lucy De Faoite" userId="7f8f1472-4062-4de2-b64e-18dc1c5b155d" providerId="ADAL" clId="{F66B8612-0FC0-4DF1-A4A7-7413E29DB246}" dt="2026-09-13T22:47:37.549" v="3365"/>
          <ac:cxnSpMkLst>
            <pc:docMk/>
            <pc:sldMk cId="0" sldId="597"/>
            <ac:cxnSpMk id="15" creationId="{7F5FC276-FCB6-54CB-2413-843298D1A276}"/>
          </ac:cxnSpMkLst>
        </pc:cxnChg>
        <pc:cxnChg chg="mod">
          <ac:chgData name="Lucy De Faoite" userId="7f8f1472-4062-4de2-b64e-18dc1c5b155d" providerId="ADAL" clId="{F66B8612-0FC0-4DF1-A4A7-7413E29DB246}" dt="2026-09-13T22:47:37.549" v="3365"/>
          <ac:cxnSpMkLst>
            <pc:docMk/>
            <pc:sldMk cId="0" sldId="597"/>
            <ac:cxnSpMk id="20" creationId="{97AD3889-B8C8-3489-C343-F14E9545BC01}"/>
          </ac:cxnSpMkLst>
        </pc:cxnChg>
      </pc:sldChg>
      <pc:sldChg chg="add">
        <pc:chgData name="Lucy De Faoite" userId="7f8f1472-4062-4de2-b64e-18dc1c5b155d" providerId="ADAL" clId="{F66B8612-0FC0-4DF1-A4A7-7413E29DB246}" dt="2026-09-13T22:42:19.936" v="2694"/>
        <pc:sldMkLst>
          <pc:docMk/>
          <pc:sldMk cId="0" sldId="598"/>
        </pc:sldMkLst>
      </pc:sldChg>
      <pc:sldChg chg="add">
        <pc:chgData name="Lucy De Faoite" userId="7f8f1472-4062-4de2-b64e-18dc1c5b155d" providerId="ADAL" clId="{F66B8612-0FC0-4DF1-A4A7-7413E29DB246}" dt="2026-09-13T22:42:19.936" v="2694"/>
        <pc:sldMkLst>
          <pc:docMk/>
          <pc:sldMk cId="1801105020" sldId="599"/>
        </pc:sldMkLst>
      </pc:sldChg>
      <pc:sldChg chg="add">
        <pc:chgData name="Lucy De Faoite" userId="7f8f1472-4062-4de2-b64e-18dc1c5b155d" providerId="ADAL" clId="{F66B8612-0FC0-4DF1-A4A7-7413E29DB246}" dt="2026-09-13T22:42:19.936" v="2694"/>
        <pc:sldMkLst>
          <pc:docMk/>
          <pc:sldMk cId="0" sldId="600"/>
        </pc:sldMkLst>
      </pc:sldChg>
      <pc:sldChg chg="add">
        <pc:chgData name="Lucy De Faoite" userId="7f8f1472-4062-4de2-b64e-18dc1c5b155d" providerId="ADAL" clId="{F66B8612-0FC0-4DF1-A4A7-7413E29DB246}" dt="2026-09-13T22:42:19.936" v="2694"/>
        <pc:sldMkLst>
          <pc:docMk/>
          <pc:sldMk cId="0" sldId="601"/>
        </pc:sldMkLst>
      </pc:sldChg>
      <pc:sldChg chg="delSp add mod ord">
        <pc:chgData name="Lucy De Faoite" userId="7f8f1472-4062-4de2-b64e-18dc1c5b155d" providerId="ADAL" clId="{F66B8612-0FC0-4DF1-A4A7-7413E29DB246}" dt="2026-09-13T22:44:00.190" v="2811"/>
        <pc:sldMkLst>
          <pc:docMk/>
          <pc:sldMk cId="294502787" sldId="602"/>
        </pc:sldMkLst>
        <pc:inkChg chg="del">
          <ac:chgData name="Lucy De Faoite" userId="7f8f1472-4062-4de2-b64e-18dc1c5b155d" providerId="ADAL" clId="{F66B8612-0FC0-4DF1-A4A7-7413E29DB246}" dt="2026-09-13T22:43:48.572" v="2807" actId="478"/>
          <ac:inkMkLst>
            <pc:docMk/>
            <pc:sldMk cId="294502787" sldId="602"/>
            <ac:inkMk id="15" creationId="{19AABAB8-A459-4609-BFC0-47339020B6CF}"/>
          </ac:inkMkLst>
        </pc:inkChg>
      </pc:sldChg>
      <pc:sldChg chg="add">
        <pc:chgData name="Lucy De Faoite" userId="7f8f1472-4062-4de2-b64e-18dc1c5b155d" providerId="ADAL" clId="{F66B8612-0FC0-4DF1-A4A7-7413E29DB246}" dt="2026-09-13T22:49:09.126" v="3370"/>
        <pc:sldMkLst>
          <pc:docMk/>
          <pc:sldMk cId="0" sldId="603"/>
        </pc:sldMkLst>
      </pc:sldChg>
      <pc:sldChg chg="add">
        <pc:chgData name="Lucy De Faoite" userId="7f8f1472-4062-4de2-b64e-18dc1c5b155d" providerId="ADAL" clId="{F66B8612-0FC0-4DF1-A4A7-7413E29DB246}" dt="2026-09-13T22:49:09.126" v="3370"/>
        <pc:sldMkLst>
          <pc:docMk/>
          <pc:sldMk cId="4193056748" sldId="604"/>
        </pc:sldMkLst>
      </pc:sldChg>
      <pc:sldChg chg="delSp add mod">
        <pc:chgData name="Lucy De Faoite" userId="7f8f1472-4062-4de2-b64e-18dc1c5b155d" providerId="ADAL" clId="{F66B8612-0FC0-4DF1-A4A7-7413E29DB246}" dt="2026-09-13T22:49:15.199" v="3372" actId="478"/>
        <pc:sldMkLst>
          <pc:docMk/>
          <pc:sldMk cId="0" sldId="605"/>
        </pc:sldMkLst>
        <pc:inkChg chg="del">
          <ac:chgData name="Lucy De Faoite" userId="7f8f1472-4062-4de2-b64e-18dc1c5b155d" providerId="ADAL" clId="{F66B8612-0FC0-4DF1-A4A7-7413E29DB246}" dt="2026-09-13T22:49:15.199" v="3372" actId="478"/>
          <ac:inkMkLst>
            <pc:docMk/>
            <pc:sldMk cId="0" sldId="605"/>
            <ac:inkMk id="7" creationId="{DDF9EDAD-9079-4890-A9FA-4485C2884990}"/>
          </ac:inkMkLst>
        </pc:inkChg>
      </pc:sldChg>
      <pc:sldChg chg="add">
        <pc:chgData name="Lucy De Faoite" userId="7f8f1472-4062-4de2-b64e-18dc1c5b155d" providerId="ADAL" clId="{F66B8612-0FC0-4DF1-A4A7-7413E29DB246}" dt="2026-09-13T22:49:36.358" v="3375"/>
        <pc:sldMkLst>
          <pc:docMk/>
          <pc:sldMk cId="1278956004" sldId="606"/>
        </pc:sldMkLst>
      </pc:sldChg>
      <pc:sldChg chg="delSp add mod">
        <pc:chgData name="Lucy De Faoite" userId="7f8f1472-4062-4de2-b64e-18dc1c5b155d" providerId="ADAL" clId="{F66B8612-0FC0-4DF1-A4A7-7413E29DB246}" dt="2026-09-13T22:49:54.745" v="3378" actId="478"/>
        <pc:sldMkLst>
          <pc:docMk/>
          <pc:sldMk cId="812358890" sldId="607"/>
        </pc:sldMkLst>
        <pc:inkChg chg="del">
          <ac:chgData name="Lucy De Faoite" userId="7f8f1472-4062-4de2-b64e-18dc1c5b155d" providerId="ADAL" clId="{F66B8612-0FC0-4DF1-A4A7-7413E29DB246}" dt="2026-09-13T22:49:54.745" v="3378" actId="478"/>
          <ac:inkMkLst>
            <pc:docMk/>
            <pc:sldMk cId="812358890" sldId="607"/>
            <ac:inkMk id="22" creationId="{0C14A460-95B8-4F0B-A77C-0E33F62DA5BC}"/>
          </ac:inkMkLst>
        </pc:inkChg>
      </pc:sldChg>
      <pc:sldChg chg="delSp add mod">
        <pc:chgData name="Lucy De Faoite" userId="7f8f1472-4062-4de2-b64e-18dc1c5b155d" providerId="ADAL" clId="{F66B8612-0FC0-4DF1-A4A7-7413E29DB246}" dt="2026-09-13T22:50:20.460" v="3380" actId="478"/>
        <pc:sldMkLst>
          <pc:docMk/>
          <pc:sldMk cId="1964919080" sldId="608"/>
        </pc:sldMkLst>
        <pc:inkChg chg="del">
          <ac:chgData name="Lucy De Faoite" userId="7f8f1472-4062-4de2-b64e-18dc1c5b155d" providerId="ADAL" clId="{F66B8612-0FC0-4DF1-A4A7-7413E29DB246}" dt="2026-09-13T22:50:20.460" v="3380" actId="478"/>
          <ac:inkMkLst>
            <pc:docMk/>
            <pc:sldMk cId="1964919080" sldId="608"/>
            <ac:inkMk id="12" creationId="{2A8850E4-DCE1-4B10-B2C3-FB72AE8F92B2}"/>
          </ac:inkMkLst>
        </pc:inkChg>
      </pc:sldChg>
      <pc:sldChg chg="add">
        <pc:chgData name="Lucy De Faoite" userId="7f8f1472-4062-4de2-b64e-18dc1c5b155d" providerId="ADAL" clId="{F66B8612-0FC0-4DF1-A4A7-7413E29DB246}" dt="2026-09-13T22:50:17.276" v="3379"/>
        <pc:sldMkLst>
          <pc:docMk/>
          <pc:sldMk cId="2861126838" sldId="609"/>
        </pc:sldMkLst>
      </pc:sldChg>
      <pc:sldChg chg="add">
        <pc:chgData name="Lucy De Faoite" userId="7f8f1472-4062-4de2-b64e-18dc1c5b155d" providerId="ADAL" clId="{F66B8612-0FC0-4DF1-A4A7-7413E29DB246}" dt="2026-09-13T22:50:17.276" v="3379"/>
        <pc:sldMkLst>
          <pc:docMk/>
          <pc:sldMk cId="3614580936" sldId="610"/>
        </pc:sldMkLst>
      </pc:sldChg>
      <pc:sldChg chg="add">
        <pc:chgData name="Lucy De Faoite" userId="7f8f1472-4062-4de2-b64e-18dc1c5b155d" providerId="ADAL" clId="{F66B8612-0FC0-4DF1-A4A7-7413E29DB246}" dt="2026-09-13T22:50:17.276" v="3379"/>
        <pc:sldMkLst>
          <pc:docMk/>
          <pc:sldMk cId="4152875780" sldId="611"/>
        </pc:sldMkLst>
      </pc:sldChg>
      <pc:sldChg chg="add">
        <pc:chgData name="Lucy De Faoite" userId="7f8f1472-4062-4de2-b64e-18dc1c5b155d" providerId="ADAL" clId="{F66B8612-0FC0-4DF1-A4A7-7413E29DB246}" dt="2026-09-13T22:50:53.342" v="3383"/>
        <pc:sldMkLst>
          <pc:docMk/>
          <pc:sldMk cId="486839988" sldId="612"/>
        </pc:sldMkLst>
      </pc:sldChg>
      <pc:sldChg chg="add">
        <pc:chgData name="Lucy De Faoite" userId="7f8f1472-4062-4de2-b64e-18dc1c5b155d" providerId="ADAL" clId="{F66B8612-0FC0-4DF1-A4A7-7413E29DB246}" dt="2026-09-13T22:50:53.342" v="3383"/>
        <pc:sldMkLst>
          <pc:docMk/>
          <pc:sldMk cId="3267986227" sldId="613"/>
        </pc:sldMkLst>
      </pc:sldChg>
      <pc:sldChg chg="add">
        <pc:chgData name="Lucy De Faoite" userId="7f8f1472-4062-4de2-b64e-18dc1c5b155d" providerId="ADAL" clId="{F66B8612-0FC0-4DF1-A4A7-7413E29DB246}" dt="2026-09-13T22:50:53.342" v="3383"/>
        <pc:sldMkLst>
          <pc:docMk/>
          <pc:sldMk cId="4017026737" sldId="614"/>
        </pc:sldMkLst>
      </pc:sldChg>
      <pc:sldChg chg="add">
        <pc:chgData name="Lucy De Faoite" userId="7f8f1472-4062-4de2-b64e-18dc1c5b155d" providerId="ADAL" clId="{F66B8612-0FC0-4DF1-A4A7-7413E29DB246}" dt="2026-09-13T22:53:16.268" v="3763"/>
        <pc:sldMkLst>
          <pc:docMk/>
          <pc:sldMk cId="2007623288" sldId="615"/>
        </pc:sldMkLst>
      </pc:sldChg>
      <pc:sldChg chg="add">
        <pc:chgData name="Lucy De Faoite" userId="7f8f1472-4062-4de2-b64e-18dc1c5b155d" providerId="ADAL" clId="{F66B8612-0FC0-4DF1-A4A7-7413E29DB246}" dt="2026-09-13T22:54:45.612" v="4024"/>
        <pc:sldMkLst>
          <pc:docMk/>
          <pc:sldMk cId="148591719" sldId="616"/>
        </pc:sldMkLst>
      </pc:sldChg>
      <pc:sldChg chg="add">
        <pc:chgData name="Lucy De Faoite" userId="7f8f1472-4062-4de2-b64e-18dc1c5b155d" providerId="ADAL" clId="{F66B8612-0FC0-4DF1-A4A7-7413E29DB246}" dt="2026-09-13T22:55:42.417" v="4026"/>
        <pc:sldMkLst>
          <pc:docMk/>
          <pc:sldMk cId="1379147957" sldId="617"/>
        </pc:sldMkLst>
      </pc:sldChg>
      <pc:sldChg chg="add">
        <pc:chgData name="Lucy De Faoite" userId="7f8f1472-4062-4de2-b64e-18dc1c5b155d" providerId="ADAL" clId="{F66B8612-0FC0-4DF1-A4A7-7413E29DB246}" dt="2026-09-13T22:55:42.417" v="4026"/>
        <pc:sldMkLst>
          <pc:docMk/>
          <pc:sldMk cId="870402622" sldId="618"/>
        </pc:sldMkLst>
      </pc:sldChg>
      <pc:sldChg chg="add ord">
        <pc:chgData name="Lucy De Faoite" userId="7f8f1472-4062-4de2-b64e-18dc1c5b155d" providerId="ADAL" clId="{F66B8612-0FC0-4DF1-A4A7-7413E29DB246}" dt="2026-09-13T22:56:07.477" v="4034"/>
        <pc:sldMkLst>
          <pc:docMk/>
          <pc:sldMk cId="208001864" sldId="619"/>
        </pc:sldMkLst>
      </pc:sldChg>
      <pc:sldChg chg="add">
        <pc:chgData name="Lucy De Faoite" userId="7f8f1472-4062-4de2-b64e-18dc1c5b155d" providerId="ADAL" clId="{F66B8612-0FC0-4DF1-A4A7-7413E29DB246}" dt="2026-09-13T23:00:46.953" v="4835"/>
        <pc:sldMkLst>
          <pc:docMk/>
          <pc:sldMk cId="0" sldId="620"/>
        </pc:sldMkLst>
      </pc:sldChg>
      <pc:sldChg chg="new del">
        <pc:chgData name="Lucy De Faoite" userId="7f8f1472-4062-4de2-b64e-18dc1c5b155d" providerId="ADAL" clId="{F66B8612-0FC0-4DF1-A4A7-7413E29DB246}" dt="2026-09-13T22:55:47.266" v="4028" actId="680"/>
        <pc:sldMkLst>
          <pc:docMk/>
          <pc:sldMk cId="578369123" sldId="620"/>
        </pc:sldMkLst>
      </pc:sldChg>
      <pc:sldChg chg="add">
        <pc:chgData name="Lucy De Faoite" userId="7f8f1472-4062-4de2-b64e-18dc1c5b155d" providerId="ADAL" clId="{F66B8612-0FC0-4DF1-A4A7-7413E29DB246}" dt="2026-09-13T23:00:46.953" v="4835"/>
        <pc:sldMkLst>
          <pc:docMk/>
          <pc:sldMk cId="3860251643" sldId="621"/>
        </pc:sldMkLst>
      </pc:sldChg>
      <pc:sldChg chg="add">
        <pc:chgData name="Lucy De Faoite" userId="7f8f1472-4062-4de2-b64e-18dc1c5b155d" providerId="ADAL" clId="{F66B8612-0FC0-4DF1-A4A7-7413E29DB246}" dt="2026-09-13T23:00:46.953" v="4835"/>
        <pc:sldMkLst>
          <pc:docMk/>
          <pc:sldMk cId="107977287" sldId="622"/>
        </pc:sldMkLst>
      </pc:sldChg>
      <pc:sldChg chg="add">
        <pc:chgData name="Lucy De Faoite" userId="7f8f1472-4062-4de2-b64e-18dc1c5b155d" providerId="ADAL" clId="{F66B8612-0FC0-4DF1-A4A7-7413E29DB246}" dt="2026-09-13T23:04:00.268" v="5204"/>
        <pc:sldMkLst>
          <pc:docMk/>
          <pc:sldMk cId="4151765894" sldId="623"/>
        </pc:sldMkLst>
      </pc:sldChg>
      <pc:sldChg chg="modSp add">
        <pc:chgData name="Lucy De Faoite" userId="7f8f1472-4062-4de2-b64e-18dc1c5b155d" providerId="ADAL" clId="{F66B8612-0FC0-4DF1-A4A7-7413E29DB246}" dt="2026-09-14T19:14:53.328" v="7680" actId="20577"/>
        <pc:sldMkLst>
          <pc:docMk/>
          <pc:sldMk cId="3455001803" sldId="624"/>
        </pc:sldMkLst>
        <pc:spChg chg="mod">
          <ac:chgData name="Lucy De Faoite" userId="7f8f1472-4062-4de2-b64e-18dc1c5b155d" providerId="ADAL" clId="{F66B8612-0FC0-4DF1-A4A7-7413E29DB246}" dt="2026-09-14T19:14:53.328" v="7680" actId="20577"/>
          <ac:spMkLst>
            <pc:docMk/>
            <pc:sldMk cId="3455001803" sldId="624"/>
            <ac:spMk id="4" creationId="{629ADE6B-2BA8-F2F6-143E-BD534357F967}"/>
          </ac:spMkLst>
        </pc:spChg>
      </pc:sldChg>
      <pc:sldChg chg="add">
        <pc:chgData name="Lucy De Faoite" userId="7f8f1472-4062-4de2-b64e-18dc1c5b155d" providerId="ADAL" clId="{F66B8612-0FC0-4DF1-A4A7-7413E29DB246}" dt="2026-09-13T23:04:21.631" v="5207"/>
        <pc:sldMkLst>
          <pc:docMk/>
          <pc:sldMk cId="1492825877" sldId="625"/>
        </pc:sldMkLst>
      </pc:sldChg>
      <pc:sldChg chg="add">
        <pc:chgData name="Lucy De Faoite" userId="7f8f1472-4062-4de2-b64e-18dc1c5b155d" providerId="ADAL" clId="{F66B8612-0FC0-4DF1-A4A7-7413E29DB246}" dt="2026-09-13T23:04:21.631" v="5207"/>
        <pc:sldMkLst>
          <pc:docMk/>
          <pc:sldMk cId="4003170651" sldId="626"/>
        </pc:sldMkLst>
      </pc:sldChg>
      <pc:sldChg chg="add">
        <pc:chgData name="Lucy De Faoite" userId="7f8f1472-4062-4de2-b64e-18dc1c5b155d" providerId="ADAL" clId="{F66B8612-0FC0-4DF1-A4A7-7413E29DB246}" dt="2026-09-13T23:04:21.631" v="5207"/>
        <pc:sldMkLst>
          <pc:docMk/>
          <pc:sldMk cId="1708486478" sldId="627"/>
        </pc:sldMkLst>
      </pc:sldChg>
      <pc:sldChg chg="add">
        <pc:chgData name="Lucy De Faoite" userId="7f8f1472-4062-4de2-b64e-18dc1c5b155d" providerId="ADAL" clId="{F66B8612-0FC0-4DF1-A4A7-7413E29DB246}" dt="2026-09-13T23:04:54.889" v="5211"/>
        <pc:sldMkLst>
          <pc:docMk/>
          <pc:sldMk cId="4089214177" sldId="628"/>
        </pc:sldMkLst>
      </pc:sldChg>
      <pc:sldChg chg="add">
        <pc:chgData name="Lucy De Faoite" userId="7f8f1472-4062-4de2-b64e-18dc1c5b155d" providerId="ADAL" clId="{F66B8612-0FC0-4DF1-A4A7-7413E29DB246}" dt="2026-09-13T23:04:54.889" v="5211"/>
        <pc:sldMkLst>
          <pc:docMk/>
          <pc:sldMk cId="1481954874" sldId="629"/>
        </pc:sldMkLst>
      </pc:sldChg>
      <pc:sldChg chg="add">
        <pc:chgData name="Lucy De Faoite" userId="7f8f1472-4062-4de2-b64e-18dc1c5b155d" providerId="ADAL" clId="{F66B8612-0FC0-4DF1-A4A7-7413E29DB246}" dt="2026-09-13T23:05:13.276" v="5214"/>
        <pc:sldMkLst>
          <pc:docMk/>
          <pc:sldMk cId="296654257" sldId="630"/>
        </pc:sldMkLst>
      </pc:sldChg>
      <pc:sldChg chg="add">
        <pc:chgData name="Lucy De Faoite" userId="7f8f1472-4062-4de2-b64e-18dc1c5b155d" providerId="ADAL" clId="{F66B8612-0FC0-4DF1-A4A7-7413E29DB246}" dt="2026-09-13T23:05:13.276" v="5214"/>
        <pc:sldMkLst>
          <pc:docMk/>
          <pc:sldMk cId="3076697288" sldId="631"/>
        </pc:sldMkLst>
      </pc:sldChg>
      <pc:sldChg chg="add">
        <pc:chgData name="Lucy De Faoite" userId="7f8f1472-4062-4de2-b64e-18dc1c5b155d" providerId="ADAL" clId="{F66B8612-0FC0-4DF1-A4A7-7413E29DB246}" dt="2026-09-13T23:05:13.276" v="5214"/>
        <pc:sldMkLst>
          <pc:docMk/>
          <pc:sldMk cId="2658721850" sldId="632"/>
        </pc:sldMkLst>
      </pc:sldChg>
      <pc:sldChg chg="add">
        <pc:chgData name="Lucy De Faoite" userId="7f8f1472-4062-4de2-b64e-18dc1c5b155d" providerId="ADAL" clId="{F66B8612-0FC0-4DF1-A4A7-7413E29DB246}" dt="2026-09-13T23:06:43.143" v="5390"/>
        <pc:sldMkLst>
          <pc:docMk/>
          <pc:sldMk cId="4246254997" sldId="633"/>
        </pc:sldMkLst>
      </pc:sldChg>
      <pc:sldChg chg="add">
        <pc:chgData name="Lucy De Faoite" userId="7f8f1472-4062-4de2-b64e-18dc1c5b155d" providerId="ADAL" clId="{F66B8612-0FC0-4DF1-A4A7-7413E29DB246}" dt="2026-09-13T23:06:43.143" v="5390"/>
        <pc:sldMkLst>
          <pc:docMk/>
          <pc:sldMk cId="1220686715" sldId="634"/>
        </pc:sldMkLst>
      </pc:sldChg>
      <pc:sldChg chg="add">
        <pc:chgData name="Lucy De Faoite" userId="7f8f1472-4062-4de2-b64e-18dc1c5b155d" providerId="ADAL" clId="{F66B8612-0FC0-4DF1-A4A7-7413E29DB246}" dt="2026-09-13T23:06:43.143" v="5390"/>
        <pc:sldMkLst>
          <pc:docMk/>
          <pc:sldMk cId="1153029540" sldId="635"/>
        </pc:sldMkLst>
      </pc:sldChg>
      <pc:sldChg chg="add">
        <pc:chgData name="Lucy De Faoite" userId="7f8f1472-4062-4de2-b64e-18dc1c5b155d" providerId="ADAL" clId="{F66B8612-0FC0-4DF1-A4A7-7413E29DB246}" dt="2026-09-13T23:06:43.143" v="5390"/>
        <pc:sldMkLst>
          <pc:docMk/>
          <pc:sldMk cId="2352281686" sldId="636"/>
        </pc:sldMkLst>
      </pc:sldChg>
      <pc:sldChg chg="add ord">
        <pc:chgData name="Lucy De Faoite" userId="7f8f1472-4062-4de2-b64e-18dc1c5b155d" providerId="ADAL" clId="{F66B8612-0FC0-4DF1-A4A7-7413E29DB246}" dt="2026-09-13T23:07:31.551" v="5399"/>
        <pc:sldMkLst>
          <pc:docMk/>
          <pc:sldMk cId="2312110203" sldId="637"/>
        </pc:sldMkLst>
      </pc:sldChg>
      <pc:sldChg chg="add">
        <pc:chgData name="Lucy De Faoite" userId="7f8f1472-4062-4de2-b64e-18dc1c5b155d" providerId="ADAL" clId="{F66B8612-0FC0-4DF1-A4A7-7413E29DB246}" dt="2026-09-13T23:07:59.946" v="5401"/>
        <pc:sldMkLst>
          <pc:docMk/>
          <pc:sldMk cId="3707059950" sldId="638"/>
        </pc:sldMkLst>
      </pc:sldChg>
      <pc:sldChg chg="add">
        <pc:chgData name="Lucy De Faoite" userId="7f8f1472-4062-4de2-b64e-18dc1c5b155d" providerId="ADAL" clId="{F66B8612-0FC0-4DF1-A4A7-7413E29DB246}" dt="2026-09-13T23:07:59.946" v="5401"/>
        <pc:sldMkLst>
          <pc:docMk/>
          <pc:sldMk cId="2963803815" sldId="639"/>
        </pc:sldMkLst>
      </pc:sldChg>
      <pc:sldChg chg="add">
        <pc:chgData name="Lucy De Faoite" userId="7f8f1472-4062-4de2-b64e-18dc1c5b155d" providerId="ADAL" clId="{F66B8612-0FC0-4DF1-A4A7-7413E29DB246}" dt="2026-09-13T23:08:19.656" v="5404"/>
        <pc:sldMkLst>
          <pc:docMk/>
          <pc:sldMk cId="1099861561" sldId="640"/>
        </pc:sldMkLst>
      </pc:sldChg>
      <pc:sldChg chg="add">
        <pc:chgData name="Lucy De Faoite" userId="7f8f1472-4062-4de2-b64e-18dc1c5b155d" providerId="ADAL" clId="{F66B8612-0FC0-4DF1-A4A7-7413E29DB246}" dt="2026-09-13T23:08:19.656" v="5404"/>
        <pc:sldMkLst>
          <pc:docMk/>
          <pc:sldMk cId="0" sldId="641"/>
        </pc:sldMkLst>
      </pc:sldChg>
      <pc:sldChg chg="add">
        <pc:chgData name="Lucy De Faoite" userId="7f8f1472-4062-4de2-b64e-18dc1c5b155d" providerId="ADAL" clId="{F66B8612-0FC0-4DF1-A4A7-7413E29DB246}" dt="2026-09-13T23:08:19.656" v="5404"/>
        <pc:sldMkLst>
          <pc:docMk/>
          <pc:sldMk cId="0" sldId="642"/>
        </pc:sldMkLst>
      </pc:sldChg>
      <pc:sldChg chg="add">
        <pc:chgData name="Lucy De Faoite" userId="7f8f1472-4062-4de2-b64e-18dc1c5b155d" providerId="ADAL" clId="{F66B8612-0FC0-4DF1-A4A7-7413E29DB246}" dt="2026-09-13T23:10:20.452" v="5415"/>
        <pc:sldMkLst>
          <pc:docMk/>
          <pc:sldMk cId="1594992416" sldId="643"/>
        </pc:sldMkLst>
      </pc:sldChg>
      <pc:sldChg chg="add">
        <pc:chgData name="Lucy De Faoite" userId="7f8f1472-4062-4de2-b64e-18dc1c5b155d" providerId="ADAL" clId="{F66B8612-0FC0-4DF1-A4A7-7413E29DB246}" dt="2026-09-13T23:10:20.452" v="5415"/>
        <pc:sldMkLst>
          <pc:docMk/>
          <pc:sldMk cId="0" sldId="644"/>
        </pc:sldMkLst>
      </pc:sldChg>
      <pc:sldChg chg="add">
        <pc:chgData name="Lucy De Faoite" userId="7f8f1472-4062-4de2-b64e-18dc1c5b155d" providerId="ADAL" clId="{F66B8612-0FC0-4DF1-A4A7-7413E29DB246}" dt="2026-09-13T23:10:20.452" v="5415"/>
        <pc:sldMkLst>
          <pc:docMk/>
          <pc:sldMk cId="3506146990" sldId="645"/>
        </pc:sldMkLst>
      </pc:sldChg>
      <pc:sldChg chg="add">
        <pc:chgData name="Lucy De Faoite" userId="7f8f1472-4062-4de2-b64e-18dc1c5b155d" providerId="ADAL" clId="{F66B8612-0FC0-4DF1-A4A7-7413E29DB246}" dt="2026-09-13T23:10:20.452" v="5415"/>
        <pc:sldMkLst>
          <pc:docMk/>
          <pc:sldMk cId="0" sldId="646"/>
        </pc:sldMkLst>
      </pc:sldChg>
      <pc:sldChg chg="add">
        <pc:chgData name="Lucy De Faoite" userId="7f8f1472-4062-4de2-b64e-18dc1c5b155d" providerId="ADAL" clId="{F66B8612-0FC0-4DF1-A4A7-7413E29DB246}" dt="2026-09-13T23:10:20.452" v="5415"/>
        <pc:sldMkLst>
          <pc:docMk/>
          <pc:sldMk cId="1963296209" sldId="647"/>
        </pc:sldMkLst>
      </pc:sldChg>
      <pc:sldChg chg="add">
        <pc:chgData name="Lucy De Faoite" userId="7f8f1472-4062-4de2-b64e-18dc1c5b155d" providerId="ADAL" clId="{F66B8612-0FC0-4DF1-A4A7-7413E29DB246}" dt="2026-09-13T23:10:20.452" v="5415"/>
        <pc:sldMkLst>
          <pc:docMk/>
          <pc:sldMk cId="0" sldId="648"/>
        </pc:sldMkLst>
      </pc:sldChg>
      <pc:sldChg chg="add">
        <pc:chgData name="Lucy De Faoite" userId="7f8f1472-4062-4de2-b64e-18dc1c5b155d" providerId="ADAL" clId="{F66B8612-0FC0-4DF1-A4A7-7413E29DB246}" dt="2026-09-13T23:10:20.452" v="5415"/>
        <pc:sldMkLst>
          <pc:docMk/>
          <pc:sldMk cId="1529895207" sldId="649"/>
        </pc:sldMkLst>
      </pc:sldChg>
      <pc:sldChg chg="add">
        <pc:chgData name="Lucy De Faoite" userId="7f8f1472-4062-4de2-b64e-18dc1c5b155d" providerId="ADAL" clId="{F66B8612-0FC0-4DF1-A4A7-7413E29DB246}" dt="2026-09-13T23:10:20.452" v="5415"/>
        <pc:sldMkLst>
          <pc:docMk/>
          <pc:sldMk cId="1959381883" sldId="650"/>
        </pc:sldMkLst>
      </pc:sldChg>
      <pc:sldChg chg="add">
        <pc:chgData name="Lucy De Faoite" userId="7f8f1472-4062-4de2-b64e-18dc1c5b155d" providerId="ADAL" clId="{F66B8612-0FC0-4DF1-A4A7-7413E29DB246}" dt="2026-09-13T23:10:20.452" v="5415"/>
        <pc:sldMkLst>
          <pc:docMk/>
          <pc:sldMk cId="3875991813" sldId="651"/>
        </pc:sldMkLst>
      </pc:sldChg>
      <pc:sldChg chg="add">
        <pc:chgData name="Lucy De Faoite" userId="7f8f1472-4062-4de2-b64e-18dc1c5b155d" providerId="ADAL" clId="{F66B8612-0FC0-4DF1-A4A7-7413E29DB246}" dt="2026-09-13T23:10:20.452" v="5415"/>
        <pc:sldMkLst>
          <pc:docMk/>
          <pc:sldMk cId="2479361212" sldId="652"/>
        </pc:sldMkLst>
      </pc:sldChg>
      <pc:sldChg chg="add">
        <pc:chgData name="Lucy De Faoite" userId="7f8f1472-4062-4de2-b64e-18dc1c5b155d" providerId="ADAL" clId="{F66B8612-0FC0-4DF1-A4A7-7413E29DB246}" dt="2026-09-13T23:10:20.452" v="5415"/>
        <pc:sldMkLst>
          <pc:docMk/>
          <pc:sldMk cId="2181306941" sldId="653"/>
        </pc:sldMkLst>
      </pc:sldChg>
      <pc:sldChg chg="add">
        <pc:chgData name="Lucy De Faoite" userId="7f8f1472-4062-4de2-b64e-18dc1c5b155d" providerId="ADAL" clId="{F66B8612-0FC0-4DF1-A4A7-7413E29DB246}" dt="2026-09-13T23:10:20.452" v="5415"/>
        <pc:sldMkLst>
          <pc:docMk/>
          <pc:sldMk cId="3074279253" sldId="654"/>
        </pc:sldMkLst>
      </pc:sldChg>
      <pc:sldChg chg="add">
        <pc:chgData name="Lucy De Faoite" userId="7f8f1472-4062-4de2-b64e-18dc1c5b155d" providerId="ADAL" clId="{F66B8612-0FC0-4DF1-A4A7-7413E29DB246}" dt="2026-09-13T23:10:20.452" v="5415"/>
        <pc:sldMkLst>
          <pc:docMk/>
          <pc:sldMk cId="0" sldId="655"/>
        </pc:sldMkLst>
      </pc:sldChg>
      <pc:sldChg chg="add">
        <pc:chgData name="Lucy De Faoite" userId="7f8f1472-4062-4de2-b64e-18dc1c5b155d" providerId="ADAL" clId="{F66B8612-0FC0-4DF1-A4A7-7413E29DB246}" dt="2026-09-13T23:10:20.452" v="5415"/>
        <pc:sldMkLst>
          <pc:docMk/>
          <pc:sldMk cId="3676831155" sldId="656"/>
        </pc:sldMkLst>
      </pc:sldChg>
      <pc:sldChg chg="add">
        <pc:chgData name="Lucy De Faoite" userId="7f8f1472-4062-4de2-b64e-18dc1c5b155d" providerId="ADAL" clId="{F66B8612-0FC0-4DF1-A4A7-7413E29DB246}" dt="2026-09-13T23:10:20.452" v="5415"/>
        <pc:sldMkLst>
          <pc:docMk/>
          <pc:sldMk cId="0" sldId="657"/>
        </pc:sldMkLst>
      </pc:sldChg>
      <pc:sldChg chg="add">
        <pc:chgData name="Lucy De Faoite" userId="7f8f1472-4062-4de2-b64e-18dc1c5b155d" providerId="ADAL" clId="{F66B8612-0FC0-4DF1-A4A7-7413E29DB246}" dt="2026-09-13T23:10:20.452" v="5415"/>
        <pc:sldMkLst>
          <pc:docMk/>
          <pc:sldMk cId="3318894343" sldId="658"/>
        </pc:sldMkLst>
      </pc:sldChg>
      <pc:sldChg chg="add">
        <pc:chgData name="Lucy De Faoite" userId="7f8f1472-4062-4de2-b64e-18dc1c5b155d" providerId="ADAL" clId="{F66B8612-0FC0-4DF1-A4A7-7413E29DB246}" dt="2026-09-13T23:10:20.452" v="5415"/>
        <pc:sldMkLst>
          <pc:docMk/>
          <pc:sldMk cId="1717202598" sldId="659"/>
        </pc:sldMkLst>
      </pc:sldChg>
      <pc:sldChg chg="add">
        <pc:chgData name="Lucy De Faoite" userId="7f8f1472-4062-4de2-b64e-18dc1c5b155d" providerId="ADAL" clId="{F66B8612-0FC0-4DF1-A4A7-7413E29DB246}" dt="2026-09-13T23:10:20.452" v="5415"/>
        <pc:sldMkLst>
          <pc:docMk/>
          <pc:sldMk cId="462494761" sldId="660"/>
        </pc:sldMkLst>
      </pc:sldChg>
      <pc:sldChg chg="add">
        <pc:chgData name="Lucy De Faoite" userId="7f8f1472-4062-4de2-b64e-18dc1c5b155d" providerId="ADAL" clId="{F66B8612-0FC0-4DF1-A4A7-7413E29DB246}" dt="2026-09-13T23:10:20.452" v="5415"/>
        <pc:sldMkLst>
          <pc:docMk/>
          <pc:sldMk cId="2732561377" sldId="661"/>
        </pc:sldMkLst>
      </pc:sldChg>
      <pc:sldChg chg="add">
        <pc:chgData name="Lucy De Faoite" userId="7f8f1472-4062-4de2-b64e-18dc1c5b155d" providerId="ADAL" clId="{F66B8612-0FC0-4DF1-A4A7-7413E29DB246}" dt="2026-09-13T23:10:20.452" v="5415"/>
        <pc:sldMkLst>
          <pc:docMk/>
          <pc:sldMk cId="3279349533" sldId="662"/>
        </pc:sldMkLst>
      </pc:sldChg>
      <pc:sldChg chg="add">
        <pc:chgData name="Lucy De Faoite" userId="7f8f1472-4062-4de2-b64e-18dc1c5b155d" providerId="ADAL" clId="{F66B8612-0FC0-4DF1-A4A7-7413E29DB246}" dt="2026-09-13T23:10:20.452" v="5415"/>
        <pc:sldMkLst>
          <pc:docMk/>
          <pc:sldMk cId="4077209952" sldId="663"/>
        </pc:sldMkLst>
      </pc:sldChg>
      <pc:sldChg chg="add">
        <pc:chgData name="Lucy De Faoite" userId="7f8f1472-4062-4de2-b64e-18dc1c5b155d" providerId="ADAL" clId="{F66B8612-0FC0-4DF1-A4A7-7413E29DB246}" dt="2026-09-13T23:12:45.166" v="5441"/>
        <pc:sldMkLst>
          <pc:docMk/>
          <pc:sldMk cId="130296962" sldId="664"/>
        </pc:sldMkLst>
      </pc:sldChg>
      <pc:sldChg chg="add">
        <pc:chgData name="Lucy De Faoite" userId="7f8f1472-4062-4de2-b64e-18dc1c5b155d" providerId="ADAL" clId="{F66B8612-0FC0-4DF1-A4A7-7413E29DB246}" dt="2026-09-13T23:12:45.166" v="5441"/>
        <pc:sldMkLst>
          <pc:docMk/>
          <pc:sldMk cId="4090906023" sldId="665"/>
        </pc:sldMkLst>
      </pc:sldChg>
      <pc:sldChg chg="add">
        <pc:chgData name="Lucy De Faoite" userId="7f8f1472-4062-4de2-b64e-18dc1c5b155d" providerId="ADAL" clId="{F66B8612-0FC0-4DF1-A4A7-7413E29DB246}" dt="2026-09-13T23:12:45.166" v="5441"/>
        <pc:sldMkLst>
          <pc:docMk/>
          <pc:sldMk cId="3350057413" sldId="666"/>
        </pc:sldMkLst>
      </pc:sldChg>
      <pc:sldChg chg="add">
        <pc:chgData name="Lucy De Faoite" userId="7f8f1472-4062-4de2-b64e-18dc1c5b155d" providerId="ADAL" clId="{F66B8612-0FC0-4DF1-A4A7-7413E29DB246}" dt="2026-09-13T23:12:45.166" v="5441"/>
        <pc:sldMkLst>
          <pc:docMk/>
          <pc:sldMk cId="3098793033" sldId="667"/>
        </pc:sldMkLst>
      </pc:sldChg>
      <pc:sldChg chg="add">
        <pc:chgData name="Lucy De Faoite" userId="7f8f1472-4062-4de2-b64e-18dc1c5b155d" providerId="ADAL" clId="{F66B8612-0FC0-4DF1-A4A7-7413E29DB246}" dt="2026-09-13T23:12:45.166" v="5441"/>
        <pc:sldMkLst>
          <pc:docMk/>
          <pc:sldMk cId="2783704617" sldId="668"/>
        </pc:sldMkLst>
      </pc:sldChg>
      <pc:sldChg chg="add">
        <pc:chgData name="Lucy De Faoite" userId="7f8f1472-4062-4de2-b64e-18dc1c5b155d" providerId="ADAL" clId="{F66B8612-0FC0-4DF1-A4A7-7413E29DB246}" dt="2026-09-13T23:12:45.166" v="5441"/>
        <pc:sldMkLst>
          <pc:docMk/>
          <pc:sldMk cId="2537581572" sldId="669"/>
        </pc:sldMkLst>
      </pc:sldChg>
      <pc:sldChg chg="add">
        <pc:chgData name="Lucy De Faoite" userId="7f8f1472-4062-4de2-b64e-18dc1c5b155d" providerId="ADAL" clId="{F66B8612-0FC0-4DF1-A4A7-7413E29DB246}" dt="2026-09-13T23:12:45.166" v="5441"/>
        <pc:sldMkLst>
          <pc:docMk/>
          <pc:sldMk cId="2353933649" sldId="670"/>
        </pc:sldMkLst>
      </pc:sldChg>
      <pc:sldChg chg="add">
        <pc:chgData name="Lucy De Faoite" userId="7f8f1472-4062-4de2-b64e-18dc1c5b155d" providerId="ADAL" clId="{F66B8612-0FC0-4DF1-A4A7-7413E29DB246}" dt="2026-09-13T23:12:45.166" v="5441"/>
        <pc:sldMkLst>
          <pc:docMk/>
          <pc:sldMk cId="3915800188" sldId="671"/>
        </pc:sldMkLst>
      </pc:sldChg>
      <pc:sldChg chg="add">
        <pc:chgData name="Lucy De Faoite" userId="7f8f1472-4062-4de2-b64e-18dc1c5b155d" providerId="ADAL" clId="{F66B8612-0FC0-4DF1-A4A7-7413E29DB246}" dt="2026-09-13T23:12:45.166" v="5441"/>
        <pc:sldMkLst>
          <pc:docMk/>
          <pc:sldMk cId="849675270" sldId="672"/>
        </pc:sldMkLst>
      </pc:sldChg>
      <pc:sldChg chg="add">
        <pc:chgData name="Lucy De Faoite" userId="7f8f1472-4062-4de2-b64e-18dc1c5b155d" providerId="ADAL" clId="{F66B8612-0FC0-4DF1-A4A7-7413E29DB246}" dt="2026-09-13T23:12:45.166" v="5441"/>
        <pc:sldMkLst>
          <pc:docMk/>
          <pc:sldMk cId="2376957093" sldId="673"/>
        </pc:sldMkLst>
      </pc:sldChg>
      <pc:sldChg chg="add">
        <pc:chgData name="Lucy De Faoite" userId="7f8f1472-4062-4de2-b64e-18dc1c5b155d" providerId="ADAL" clId="{F66B8612-0FC0-4DF1-A4A7-7413E29DB246}" dt="2026-09-13T23:12:45.166" v="5441"/>
        <pc:sldMkLst>
          <pc:docMk/>
          <pc:sldMk cId="2047415359" sldId="674"/>
        </pc:sldMkLst>
      </pc:sldChg>
      <pc:sldChg chg="add">
        <pc:chgData name="Lucy De Faoite" userId="7f8f1472-4062-4de2-b64e-18dc1c5b155d" providerId="ADAL" clId="{F66B8612-0FC0-4DF1-A4A7-7413E29DB246}" dt="2026-09-13T23:12:45.166" v="5441"/>
        <pc:sldMkLst>
          <pc:docMk/>
          <pc:sldMk cId="537947451" sldId="675"/>
        </pc:sldMkLst>
      </pc:sldChg>
    </pc:docChg>
  </pc:docChgLst>
  <pc:docChgLst>
    <pc:chgData name="Lucy De Faoite" userId="7f8f1472-4062-4de2-b64e-18dc1c5b155d" providerId="ADAL" clId="{F8BA0D87-6F53-0442-B662-973764CFA6BC}"/>
    <pc:docChg chg="undo custSel modSld">
      <pc:chgData name="Lucy De Faoite" userId="7f8f1472-4062-4de2-b64e-18dc1c5b155d" providerId="ADAL" clId="{F8BA0D87-6F53-0442-B662-973764CFA6BC}" dt="2026-09-07T18:46:14.868" v="981" actId="20577"/>
      <pc:docMkLst>
        <pc:docMk/>
      </pc:docMkLst>
      <pc:sldChg chg="modSp">
        <pc:chgData name="Lucy De Faoite" userId="7f8f1472-4062-4de2-b64e-18dc1c5b155d" providerId="ADAL" clId="{F8BA0D87-6F53-0442-B662-973764CFA6BC}" dt="2026-09-07T18:37:12.766" v="294" actId="20577"/>
        <pc:sldMkLst>
          <pc:docMk/>
          <pc:sldMk cId="0" sldId="261"/>
        </pc:sldMkLst>
        <pc:spChg chg="mod">
          <ac:chgData name="Lucy De Faoite" userId="7f8f1472-4062-4de2-b64e-18dc1c5b155d" providerId="ADAL" clId="{F8BA0D87-6F53-0442-B662-973764CFA6BC}" dt="2026-09-07T18:37:12.766" v="294" actId="20577"/>
          <ac:spMkLst>
            <pc:docMk/>
            <pc:sldMk cId="0" sldId="261"/>
            <ac:spMk id="12290" creationId="{B87CE4E1-EA4C-5F67-6E1B-3F60534969F4}"/>
          </ac:spMkLst>
        </pc:spChg>
      </pc:sldChg>
      <pc:sldChg chg="modSp">
        <pc:chgData name="Lucy De Faoite" userId="7f8f1472-4062-4de2-b64e-18dc1c5b155d" providerId="ADAL" clId="{F8BA0D87-6F53-0442-B662-973764CFA6BC}" dt="2026-09-07T18:40:35.228" v="640" actId="27636"/>
        <pc:sldMkLst>
          <pc:docMk/>
          <pc:sldMk cId="0" sldId="265"/>
        </pc:sldMkLst>
        <pc:spChg chg="mod">
          <ac:chgData name="Lucy De Faoite" userId="7f8f1472-4062-4de2-b64e-18dc1c5b155d" providerId="ADAL" clId="{F8BA0D87-6F53-0442-B662-973764CFA6BC}" dt="2026-09-07T18:40:35.228" v="640" actId="27636"/>
          <ac:spMkLst>
            <pc:docMk/>
            <pc:sldMk cId="0" sldId="265"/>
            <ac:spMk id="16387" creationId="{A93F5FBF-993C-06D9-501A-C794366D8B46}"/>
          </ac:spMkLst>
        </pc:spChg>
      </pc:sldChg>
      <pc:sldChg chg="modSp">
        <pc:chgData name="Lucy De Faoite" userId="7f8f1472-4062-4de2-b64e-18dc1c5b155d" providerId="ADAL" clId="{F8BA0D87-6F53-0442-B662-973764CFA6BC}" dt="2026-09-07T18:41:10.392" v="697" actId="20577"/>
        <pc:sldMkLst>
          <pc:docMk/>
          <pc:sldMk cId="0" sldId="267"/>
        </pc:sldMkLst>
        <pc:spChg chg="mod">
          <ac:chgData name="Lucy De Faoite" userId="7f8f1472-4062-4de2-b64e-18dc1c5b155d" providerId="ADAL" clId="{F8BA0D87-6F53-0442-B662-973764CFA6BC}" dt="2026-09-07T18:41:10.392" v="697" actId="20577"/>
          <ac:spMkLst>
            <pc:docMk/>
            <pc:sldMk cId="0" sldId="267"/>
            <ac:spMk id="18435" creationId="{56F46101-5B65-7B15-2335-9CEBB07E724C}"/>
          </ac:spMkLst>
        </pc:spChg>
      </pc:sldChg>
      <pc:sldChg chg="modSp">
        <pc:chgData name="Lucy De Faoite" userId="7f8f1472-4062-4de2-b64e-18dc1c5b155d" providerId="ADAL" clId="{F8BA0D87-6F53-0442-B662-973764CFA6BC}" dt="2026-09-07T18:34:48.322" v="77" actId="20577"/>
        <pc:sldMkLst>
          <pc:docMk/>
          <pc:sldMk cId="0" sldId="282"/>
        </pc:sldMkLst>
        <pc:spChg chg="mod">
          <ac:chgData name="Lucy De Faoite" userId="7f8f1472-4062-4de2-b64e-18dc1c5b155d" providerId="ADAL" clId="{F8BA0D87-6F53-0442-B662-973764CFA6BC}" dt="2026-09-07T18:34:30.972" v="33" actId="20577"/>
          <ac:spMkLst>
            <pc:docMk/>
            <pc:sldMk cId="0" sldId="282"/>
            <ac:spMk id="4" creationId="{135C3E25-F914-A4F1-90A1-BB93C7190F60}"/>
          </ac:spMkLst>
        </pc:spChg>
        <pc:spChg chg="mod">
          <ac:chgData name="Lucy De Faoite" userId="7f8f1472-4062-4de2-b64e-18dc1c5b155d" providerId="ADAL" clId="{F8BA0D87-6F53-0442-B662-973764CFA6BC}" dt="2026-09-07T18:34:48.322" v="77" actId="20577"/>
          <ac:spMkLst>
            <pc:docMk/>
            <pc:sldMk cId="0" sldId="282"/>
            <ac:spMk id="5" creationId="{05F11F16-B867-2766-7AAC-1FF59E20CCF3}"/>
          </ac:spMkLst>
        </pc:spChg>
      </pc:sldChg>
      <pc:sldChg chg="modSp">
        <pc:chgData name="Lucy De Faoite" userId="7f8f1472-4062-4de2-b64e-18dc1c5b155d" providerId="ADAL" clId="{F8BA0D87-6F53-0442-B662-973764CFA6BC}" dt="2026-09-07T18:39:14.045" v="446" actId="20577"/>
        <pc:sldMkLst>
          <pc:docMk/>
          <pc:sldMk cId="0" sldId="289"/>
        </pc:sldMkLst>
        <pc:spChg chg="mod">
          <ac:chgData name="Lucy De Faoite" userId="7f8f1472-4062-4de2-b64e-18dc1c5b155d" providerId="ADAL" clId="{F8BA0D87-6F53-0442-B662-973764CFA6BC}" dt="2026-09-07T18:39:14.045" v="446" actId="20577"/>
          <ac:spMkLst>
            <pc:docMk/>
            <pc:sldMk cId="0" sldId="289"/>
            <ac:spMk id="22" creationId="{A77766F9-D7B8-0ADD-9CE8-A8DE7579E27F}"/>
          </ac:spMkLst>
        </pc:spChg>
      </pc:sldChg>
      <pc:sldChg chg="modSp">
        <pc:chgData name="Lucy De Faoite" userId="7f8f1472-4062-4de2-b64e-18dc1c5b155d" providerId="ADAL" clId="{F8BA0D87-6F53-0442-B662-973764CFA6BC}" dt="2026-09-07T18:39:31.268" v="487" actId="20577"/>
        <pc:sldMkLst>
          <pc:docMk/>
          <pc:sldMk cId="0" sldId="291"/>
        </pc:sldMkLst>
        <pc:spChg chg="mod">
          <ac:chgData name="Lucy De Faoite" userId="7f8f1472-4062-4de2-b64e-18dc1c5b155d" providerId="ADAL" clId="{F8BA0D87-6F53-0442-B662-973764CFA6BC}" dt="2026-09-07T18:39:31.268" v="487" actId="20577"/>
          <ac:spMkLst>
            <pc:docMk/>
            <pc:sldMk cId="0" sldId="291"/>
            <ac:spMk id="3" creationId="{997F20F4-2E81-1C0D-5183-96EA88C1E2D2}"/>
          </ac:spMkLst>
        </pc:spChg>
      </pc:sldChg>
      <pc:sldChg chg="modSp">
        <pc:chgData name="Lucy De Faoite" userId="7f8f1472-4062-4de2-b64e-18dc1c5b155d" providerId="ADAL" clId="{F8BA0D87-6F53-0442-B662-973764CFA6BC}" dt="2026-09-07T18:46:14.868" v="981" actId="20577"/>
        <pc:sldMkLst>
          <pc:docMk/>
          <pc:sldMk cId="4167485313" sldId="292"/>
        </pc:sldMkLst>
        <pc:spChg chg="mod">
          <ac:chgData name="Lucy De Faoite" userId="7f8f1472-4062-4de2-b64e-18dc1c5b155d" providerId="ADAL" clId="{F8BA0D87-6F53-0442-B662-973764CFA6BC}" dt="2026-09-07T18:46:14.868" v="981" actId="20577"/>
          <ac:spMkLst>
            <pc:docMk/>
            <pc:sldMk cId="4167485313" sldId="292"/>
            <ac:spMk id="12" creationId="{44B90AC7-DD48-FB30-C0C7-FC12811E2B8B}"/>
          </ac:spMkLst>
        </pc:spChg>
      </pc:sldChg>
      <pc:sldChg chg="modSp">
        <pc:chgData name="Lucy De Faoite" userId="7f8f1472-4062-4de2-b64e-18dc1c5b155d" providerId="ADAL" clId="{F8BA0D87-6F53-0442-B662-973764CFA6BC}" dt="2026-09-07T18:36:18.784" v="230" actId="20577"/>
        <pc:sldMkLst>
          <pc:docMk/>
          <pc:sldMk cId="0" sldId="293"/>
        </pc:sldMkLst>
        <pc:spChg chg="mod">
          <ac:chgData name="Lucy De Faoite" userId="7f8f1472-4062-4de2-b64e-18dc1c5b155d" providerId="ADAL" clId="{F8BA0D87-6F53-0442-B662-973764CFA6BC}" dt="2026-09-07T18:35:12.681" v="132" actId="20577"/>
          <ac:spMkLst>
            <pc:docMk/>
            <pc:sldMk cId="0" sldId="293"/>
            <ac:spMk id="2" creationId="{5FE0EEBD-8306-D6F1-4C6A-E535B67478C7}"/>
          </ac:spMkLst>
        </pc:spChg>
        <pc:spChg chg="mod">
          <ac:chgData name="Lucy De Faoite" userId="7f8f1472-4062-4de2-b64e-18dc1c5b155d" providerId="ADAL" clId="{F8BA0D87-6F53-0442-B662-973764CFA6BC}" dt="2026-09-07T18:35:46.675" v="179" actId="20577"/>
          <ac:spMkLst>
            <pc:docMk/>
            <pc:sldMk cId="0" sldId="293"/>
            <ac:spMk id="3" creationId="{831D2F3B-24BF-B369-5025-13D5B1C9CBE1}"/>
          </ac:spMkLst>
        </pc:spChg>
        <pc:spChg chg="mod">
          <ac:chgData name="Lucy De Faoite" userId="7f8f1472-4062-4de2-b64e-18dc1c5b155d" providerId="ADAL" clId="{F8BA0D87-6F53-0442-B662-973764CFA6BC}" dt="2026-09-07T18:36:18.784" v="230" actId="20577"/>
          <ac:spMkLst>
            <pc:docMk/>
            <pc:sldMk cId="0" sldId="293"/>
            <ac:spMk id="4" creationId="{9BCAEC92-5D4C-D7B7-9C83-CCD14124A458}"/>
          </ac:spMkLst>
        </pc:spChg>
      </pc:sldChg>
      <pc:sldChg chg="modSp">
        <pc:chgData name="Lucy De Faoite" userId="7f8f1472-4062-4de2-b64e-18dc1c5b155d" providerId="ADAL" clId="{F8BA0D87-6F53-0442-B662-973764CFA6BC}" dt="2026-09-07T18:37:34.581" v="319" actId="20577"/>
        <pc:sldMkLst>
          <pc:docMk/>
          <pc:sldMk cId="2796603399" sldId="295"/>
        </pc:sldMkLst>
        <pc:spChg chg="mod">
          <ac:chgData name="Lucy De Faoite" userId="7f8f1472-4062-4de2-b64e-18dc1c5b155d" providerId="ADAL" clId="{F8BA0D87-6F53-0442-B662-973764CFA6BC}" dt="2026-09-07T18:37:34.581" v="319" actId="20577"/>
          <ac:spMkLst>
            <pc:docMk/>
            <pc:sldMk cId="2796603399" sldId="295"/>
            <ac:spMk id="4" creationId="{3C6E932B-4D50-115E-EE5C-6D985E2724C5}"/>
          </ac:spMkLst>
        </pc:spChg>
      </pc:sldChg>
      <pc:sldChg chg="modSp">
        <pc:chgData name="Lucy De Faoite" userId="7f8f1472-4062-4de2-b64e-18dc1c5b155d" providerId="ADAL" clId="{F8BA0D87-6F53-0442-B662-973764CFA6BC}" dt="2026-09-07T18:43:30.400" v="907" actId="20577"/>
        <pc:sldMkLst>
          <pc:docMk/>
          <pc:sldMk cId="288077520" sldId="300"/>
        </pc:sldMkLst>
        <pc:spChg chg="mod">
          <ac:chgData name="Lucy De Faoite" userId="7f8f1472-4062-4de2-b64e-18dc1c5b155d" providerId="ADAL" clId="{F8BA0D87-6F53-0442-B662-973764CFA6BC}" dt="2026-09-07T18:43:30.400" v="907" actId="20577"/>
          <ac:spMkLst>
            <pc:docMk/>
            <pc:sldMk cId="288077520" sldId="300"/>
            <ac:spMk id="19" creationId="{9967123D-7C10-F027-F920-3BC17F78B9D8}"/>
          </ac:spMkLst>
        </pc:spChg>
      </pc:sldChg>
      <pc:sldChg chg="modSp">
        <pc:chgData name="Lucy De Faoite" userId="7f8f1472-4062-4de2-b64e-18dc1c5b155d" providerId="ADAL" clId="{F8BA0D87-6F53-0442-B662-973764CFA6BC}" dt="2026-09-07T18:38:47.753" v="402" actId="255"/>
        <pc:sldMkLst>
          <pc:docMk/>
          <pc:sldMk cId="2999229136" sldId="312"/>
        </pc:sldMkLst>
        <pc:spChg chg="mod">
          <ac:chgData name="Lucy De Faoite" userId="7f8f1472-4062-4de2-b64e-18dc1c5b155d" providerId="ADAL" clId="{F8BA0D87-6F53-0442-B662-973764CFA6BC}" dt="2026-09-07T18:38:47.753" v="402" actId="255"/>
          <ac:spMkLst>
            <pc:docMk/>
            <pc:sldMk cId="2999229136" sldId="312"/>
            <ac:spMk id="3" creationId="{C21D91A5-3DB9-C175-F131-E27D0CC8DA1F}"/>
          </ac:spMkLst>
        </pc:spChg>
      </pc:sldChg>
      <pc:sldChg chg="modSp">
        <pc:chgData name="Lucy De Faoite" userId="7f8f1472-4062-4de2-b64e-18dc1c5b155d" providerId="ADAL" clId="{F8BA0D87-6F53-0442-B662-973764CFA6BC}" dt="2026-09-07T18:42:54.874" v="872" actId="20577"/>
        <pc:sldMkLst>
          <pc:docMk/>
          <pc:sldMk cId="344521849" sldId="318"/>
        </pc:sldMkLst>
        <pc:spChg chg="mod">
          <ac:chgData name="Lucy De Faoite" userId="7f8f1472-4062-4de2-b64e-18dc1c5b155d" providerId="ADAL" clId="{F8BA0D87-6F53-0442-B662-973764CFA6BC}" dt="2026-09-07T18:42:54.874" v="872" actId="20577"/>
          <ac:spMkLst>
            <pc:docMk/>
            <pc:sldMk cId="344521849" sldId="318"/>
            <ac:spMk id="5" creationId="{3229487F-168F-B749-8F88-805F792793DB}"/>
          </ac:spMkLst>
        </pc:spChg>
        <pc:spChg chg="mod">
          <ac:chgData name="Lucy De Faoite" userId="7f8f1472-4062-4de2-b64e-18dc1c5b155d" providerId="ADAL" clId="{F8BA0D87-6F53-0442-B662-973764CFA6BC}" dt="2026-09-07T18:41:35.695" v="731" actId="20577"/>
          <ac:spMkLst>
            <pc:docMk/>
            <pc:sldMk cId="344521849" sldId="318"/>
            <ac:spMk id="8" creationId="{0952037C-494F-9341-7801-7D1A2253E7C8}"/>
          </ac:spMkLst>
        </pc:spChg>
        <pc:grpChg chg="mod">
          <ac:chgData name="Lucy De Faoite" userId="7f8f1472-4062-4de2-b64e-18dc1c5b155d" providerId="ADAL" clId="{F8BA0D87-6F53-0442-B662-973764CFA6BC}" dt="2026-09-07T18:42:47.973" v="870" actId="1076"/>
          <ac:grpSpMkLst>
            <pc:docMk/>
            <pc:sldMk cId="344521849" sldId="318"/>
            <ac:grpSpMk id="7" creationId="{427B7547-D66B-6182-64C0-16D555A834E7}"/>
          </ac:grpSpMkLst>
        </pc:grpChg>
      </pc:sldChg>
      <pc:sldChg chg="modSp">
        <pc:chgData name="Lucy De Faoite" userId="7f8f1472-4062-4de2-b64e-18dc1c5b155d" providerId="ADAL" clId="{F8BA0D87-6F53-0442-B662-973764CFA6BC}" dt="2026-09-07T18:43:45.705" v="917" actId="20577"/>
        <pc:sldMkLst>
          <pc:docMk/>
          <pc:sldMk cId="2670181847" sldId="328"/>
        </pc:sldMkLst>
        <pc:spChg chg="mod">
          <ac:chgData name="Lucy De Faoite" userId="7f8f1472-4062-4de2-b64e-18dc1c5b155d" providerId="ADAL" clId="{F8BA0D87-6F53-0442-B662-973764CFA6BC}" dt="2026-09-07T18:43:45.705" v="917" actId="20577"/>
          <ac:spMkLst>
            <pc:docMk/>
            <pc:sldMk cId="2670181847" sldId="328"/>
            <ac:spMk id="2" creationId="{43EE97AD-C875-617D-741F-B7ED1FF86284}"/>
          </ac:spMkLst>
        </pc:spChg>
      </pc:sldChg>
      <pc:sldChg chg="modSp">
        <pc:chgData name="Lucy De Faoite" userId="7f8f1472-4062-4de2-b64e-18dc1c5b155d" providerId="ADAL" clId="{F8BA0D87-6F53-0442-B662-973764CFA6BC}" dt="2026-09-07T18:36:57.337" v="283" actId="20577"/>
        <pc:sldMkLst>
          <pc:docMk/>
          <pc:sldMk cId="3888486453" sldId="391"/>
        </pc:sldMkLst>
        <pc:spChg chg="mod">
          <ac:chgData name="Lucy De Faoite" userId="7f8f1472-4062-4de2-b64e-18dc1c5b155d" providerId="ADAL" clId="{F8BA0D87-6F53-0442-B662-973764CFA6BC}" dt="2026-09-07T18:36:57.337" v="283" actId="20577"/>
          <ac:spMkLst>
            <pc:docMk/>
            <pc:sldMk cId="3888486453" sldId="391"/>
            <ac:spMk id="2" creationId="{C8E3C3A3-7DCF-11F8-B239-6ADBC41744B2}"/>
          </ac:spMkLst>
        </pc:spChg>
      </pc:sldChg>
      <pc:sldChg chg="modSp">
        <pc:chgData name="Lucy De Faoite" userId="7f8f1472-4062-4de2-b64e-18dc1c5b155d" providerId="ADAL" clId="{F8BA0D87-6F53-0442-B662-973764CFA6BC}" dt="2026-09-07T18:45:35.182" v="941" actId="20577"/>
        <pc:sldMkLst>
          <pc:docMk/>
          <pc:sldMk cId="441908637" sldId="435"/>
        </pc:sldMkLst>
        <pc:spChg chg="mod">
          <ac:chgData name="Lucy De Faoite" userId="7f8f1472-4062-4de2-b64e-18dc1c5b155d" providerId="ADAL" clId="{F8BA0D87-6F53-0442-B662-973764CFA6BC}" dt="2026-09-07T18:45:35.182" v="941" actId="20577"/>
          <ac:spMkLst>
            <pc:docMk/>
            <pc:sldMk cId="441908637" sldId="435"/>
            <ac:spMk id="4" creationId="{8462E64D-8CBB-1748-9C0C-ACF57D815E8D}"/>
          </ac:spMkLst>
        </pc:spChg>
      </pc:sldChg>
    </pc:docChg>
  </pc:docChgLst>
  <pc:docChgLst>
    <pc:chgData name="Lucy De Faoite (GC Reachrann)" userId="7f8f1472-4062-4de2-b64e-18dc1c5b155d" providerId="ADAL" clId="{F8BA0D87-6F53-0442-B662-973764CFA6BC}"/>
    <pc:docChg chg="undo custSel modSld">
      <pc:chgData name="Lucy De Faoite (GC Reachrann)" userId="7f8f1472-4062-4de2-b64e-18dc1c5b155d" providerId="ADAL" clId="{F8BA0D87-6F53-0442-B662-973764CFA6BC}" dt="2026-09-07T18:00:44.053" v="1788" actId="20577"/>
      <pc:docMkLst>
        <pc:docMk/>
      </pc:docMkLst>
      <pc:sldChg chg="modSp">
        <pc:chgData name="Lucy De Faoite (GC Reachrann)" userId="7f8f1472-4062-4de2-b64e-18dc1c5b155d" providerId="ADAL" clId="{F8BA0D87-6F53-0442-B662-973764CFA6BC}" dt="2026-09-07T17:39:42.762" v="40" actId="1076"/>
        <pc:sldMkLst>
          <pc:docMk/>
          <pc:sldMk cId="0" sldId="256"/>
        </pc:sldMkLst>
        <pc:spChg chg="mod">
          <ac:chgData name="Lucy De Faoite (GC Reachrann)" userId="7f8f1472-4062-4de2-b64e-18dc1c5b155d" providerId="ADAL" clId="{F8BA0D87-6F53-0442-B662-973764CFA6BC}" dt="2026-09-07T17:39:38.116" v="39" actId="20577"/>
          <ac:spMkLst>
            <pc:docMk/>
            <pc:sldMk cId="0" sldId="256"/>
            <ac:spMk id="2" creationId="{E1543130-EF00-1B95-7428-90BD86958D24}"/>
          </ac:spMkLst>
        </pc:spChg>
        <pc:grpChg chg="mod">
          <ac:chgData name="Lucy De Faoite (GC Reachrann)" userId="7f8f1472-4062-4de2-b64e-18dc1c5b155d" providerId="ADAL" clId="{F8BA0D87-6F53-0442-B662-973764CFA6BC}" dt="2026-09-07T17:39:42.762" v="40" actId="1076"/>
          <ac:grpSpMkLst>
            <pc:docMk/>
            <pc:sldMk cId="0" sldId="256"/>
            <ac:grpSpMk id="3" creationId="{03F3B177-6837-F33A-8BDE-86864EDBBCC7}"/>
          </ac:grpSpMkLst>
        </pc:grpChg>
      </pc:sldChg>
      <pc:sldChg chg="modSp">
        <pc:chgData name="Lucy De Faoite (GC Reachrann)" userId="7f8f1472-4062-4de2-b64e-18dc1c5b155d" providerId="ADAL" clId="{F8BA0D87-6F53-0442-B662-973764CFA6BC}" dt="2026-09-07T17:58:17.281" v="1579" actId="20577"/>
        <pc:sldMkLst>
          <pc:docMk/>
          <pc:sldMk cId="0" sldId="280"/>
        </pc:sldMkLst>
        <pc:spChg chg="mod">
          <ac:chgData name="Lucy De Faoite (GC Reachrann)" userId="7f8f1472-4062-4de2-b64e-18dc1c5b155d" providerId="ADAL" clId="{F8BA0D87-6F53-0442-B662-973764CFA6BC}" dt="2026-09-07T17:58:17.281" v="1579" actId="20577"/>
          <ac:spMkLst>
            <pc:docMk/>
            <pc:sldMk cId="0" sldId="280"/>
            <ac:spMk id="7" creationId="{F26F9D6F-0A6A-584D-4E56-609DEDFD6CED}"/>
          </ac:spMkLst>
        </pc:spChg>
      </pc:sldChg>
      <pc:sldChg chg="modSp">
        <pc:chgData name="Lucy De Faoite (GC Reachrann)" userId="7f8f1472-4062-4de2-b64e-18dc1c5b155d" providerId="ADAL" clId="{F8BA0D87-6F53-0442-B662-973764CFA6BC}" dt="2026-09-07T18:00:44.053" v="1788" actId="20577"/>
        <pc:sldMkLst>
          <pc:docMk/>
          <pc:sldMk cId="3490842103" sldId="296"/>
        </pc:sldMkLst>
        <pc:spChg chg="mod">
          <ac:chgData name="Lucy De Faoite (GC Reachrann)" userId="7f8f1472-4062-4de2-b64e-18dc1c5b155d" providerId="ADAL" clId="{F8BA0D87-6F53-0442-B662-973764CFA6BC}" dt="2026-09-07T18:00:44.053" v="1788" actId="20577"/>
          <ac:spMkLst>
            <pc:docMk/>
            <pc:sldMk cId="3490842103" sldId="296"/>
            <ac:spMk id="2" creationId="{CB2776D0-8525-B9AB-92B7-FAC30DF16398}"/>
          </ac:spMkLst>
        </pc:spChg>
      </pc:sldChg>
      <pc:sldChg chg="modSp">
        <pc:chgData name="Lucy De Faoite (GC Reachrann)" userId="7f8f1472-4062-4de2-b64e-18dc1c5b155d" providerId="ADAL" clId="{F8BA0D87-6F53-0442-B662-973764CFA6BC}" dt="2026-09-07T17:56:30.226" v="1465" actId="20577"/>
        <pc:sldMkLst>
          <pc:docMk/>
          <pc:sldMk cId="883238692" sldId="297"/>
        </pc:sldMkLst>
        <pc:spChg chg="mod">
          <ac:chgData name="Lucy De Faoite (GC Reachrann)" userId="7f8f1472-4062-4de2-b64e-18dc1c5b155d" providerId="ADAL" clId="{F8BA0D87-6F53-0442-B662-973764CFA6BC}" dt="2026-09-07T17:54:59.595" v="1282" actId="20577"/>
          <ac:spMkLst>
            <pc:docMk/>
            <pc:sldMk cId="883238692" sldId="297"/>
            <ac:spMk id="3" creationId="{CBF19EC4-B02D-3BE8-583F-62F0152E4186}"/>
          </ac:spMkLst>
        </pc:spChg>
        <pc:spChg chg="mod">
          <ac:chgData name="Lucy De Faoite (GC Reachrann)" userId="7f8f1472-4062-4de2-b64e-18dc1c5b155d" providerId="ADAL" clId="{F8BA0D87-6F53-0442-B662-973764CFA6BC}" dt="2026-09-07T17:55:46.976" v="1394" actId="20577"/>
          <ac:spMkLst>
            <pc:docMk/>
            <pc:sldMk cId="883238692" sldId="297"/>
            <ac:spMk id="4" creationId="{7BEEB0F3-E136-3B94-34AA-D2A31AD94249}"/>
          </ac:spMkLst>
        </pc:spChg>
        <pc:spChg chg="mod">
          <ac:chgData name="Lucy De Faoite (GC Reachrann)" userId="7f8f1472-4062-4de2-b64e-18dc1c5b155d" providerId="ADAL" clId="{F8BA0D87-6F53-0442-B662-973764CFA6BC}" dt="2026-09-07T17:56:02.281" v="1429" actId="20577"/>
          <ac:spMkLst>
            <pc:docMk/>
            <pc:sldMk cId="883238692" sldId="297"/>
            <ac:spMk id="5" creationId="{9DF44BFC-7ECE-A300-EC1D-EE9CCFD8DE9F}"/>
          </ac:spMkLst>
        </pc:spChg>
        <pc:spChg chg="mod">
          <ac:chgData name="Lucy De Faoite (GC Reachrann)" userId="7f8f1472-4062-4de2-b64e-18dc1c5b155d" providerId="ADAL" clId="{F8BA0D87-6F53-0442-B662-973764CFA6BC}" dt="2026-09-07T17:56:30.226" v="1465" actId="20577"/>
          <ac:spMkLst>
            <pc:docMk/>
            <pc:sldMk cId="883238692" sldId="297"/>
            <ac:spMk id="6" creationId="{53D676E8-5471-9E1E-AA65-17A6CFF21CB3}"/>
          </ac:spMkLst>
        </pc:spChg>
      </pc:sldChg>
      <pc:sldChg chg="modSp">
        <pc:chgData name="Lucy De Faoite (GC Reachrann)" userId="7f8f1472-4062-4de2-b64e-18dc1c5b155d" providerId="ADAL" clId="{F8BA0D87-6F53-0442-B662-973764CFA6BC}" dt="2026-09-07T17:53:29.730" v="1228" actId="20577"/>
        <pc:sldMkLst>
          <pc:docMk/>
          <pc:sldMk cId="2989092333" sldId="309"/>
        </pc:sldMkLst>
        <pc:spChg chg="mod">
          <ac:chgData name="Lucy De Faoite (GC Reachrann)" userId="7f8f1472-4062-4de2-b64e-18dc1c5b155d" providerId="ADAL" clId="{F8BA0D87-6F53-0442-B662-973764CFA6BC}" dt="2026-09-07T17:51:50.614" v="1046" actId="20577"/>
          <ac:spMkLst>
            <pc:docMk/>
            <pc:sldMk cId="2989092333" sldId="309"/>
            <ac:spMk id="2" creationId="{4713819E-FCA9-743D-B75D-345EEFC5957E}"/>
          </ac:spMkLst>
        </pc:spChg>
        <pc:spChg chg="mod">
          <ac:chgData name="Lucy De Faoite (GC Reachrann)" userId="7f8f1472-4062-4de2-b64e-18dc1c5b155d" providerId="ADAL" clId="{F8BA0D87-6F53-0442-B662-973764CFA6BC}" dt="2026-09-07T17:53:29.730" v="1228" actId="20577"/>
          <ac:spMkLst>
            <pc:docMk/>
            <pc:sldMk cId="2989092333" sldId="309"/>
            <ac:spMk id="3077" creationId="{2B2004EF-621C-C0C7-4532-037F86E8276A}"/>
          </ac:spMkLst>
        </pc:spChg>
      </pc:sldChg>
      <pc:sldChg chg="modSp">
        <pc:chgData name="Lucy De Faoite (GC Reachrann)" userId="7f8f1472-4062-4de2-b64e-18dc1c5b155d" providerId="ADAL" clId="{F8BA0D87-6F53-0442-B662-973764CFA6BC}" dt="2026-09-07T17:58:48.571" v="1631" actId="20577"/>
        <pc:sldMkLst>
          <pc:docMk/>
          <pc:sldMk cId="2359052887" sldId="398"/>
        </pc:sldMkLst>
        <pc:spChg chg="mod">
          <ac:chgData name="Lucy De Faoite (GC Reachrann)" userId="7f8f1472-4062-4de2-b64e-18dc1c5b155d" providerId="ADAL" clId="{F8BA0D87-6F53-0442-B662-973764CFA6BC}" dt="2026-09-07T17:58:40.069" v="1614" actId="20577"/>
          <ac:spMkLst>
            <pc:docMk/>
            <pc:sldMk cId="2359052887" sldId="398"/>
            <ac:spMk id="3" creationId="{843D3E07-FA1D-F8D7-FD83-94132F893752}"/>
          </ac:spMkLst>
        </pc:spChg>
        <pc:spChg chg="mod">
          <ac:chgData name="Lucy De Faoite (GC Reachrann)" userId="7f8f1472-4062-4de2-b64e-18dc1c5b155d" providerId="ADAL" clId="{F8BA0D87-6F53-0442-B662-973764CFA6BC}" dt="2026-09-07T17:58:48.571" v="1631" actId="20577"/>
          <ac:spMkLst>
            <pc:docMk/>
            <pc:sldMk cId="2359052887" sldId="398"/>
            <ac:spMk id="6" creationId="{873270A4-0F47-52B9-2FD3-3225FDE0F1D5}"/>
          </ac:spMkLst>
        </pc:spChg>
      </pc:sldChg>
      <pc:sldChg chg="modSp">
        <pc:chgData name="Lucy De Faoite (GC Reachrann)" userId="7f8f1472-4062-4de2-b64e-18dc1c5b155d" providerId="ADAL" clId="{F8BA0D87-6F53-0442-B662-973764CFA6BC}" dt="2026-09-07T17:59:19.770" v="1688" actId="20577"/>
        <pc:sldMkLst>
          <pc:docMk/>
          <pc:sldMk cId="1661914025" sldId="399"/>
        </pc:sldMkLst>
        <pc:spChg chg="mod">
          <ac:chgData name="Lucy De Faoite (GC Reachrann)" userId="7f8f1472-4062-4de2-b64e-18dc1c5b155d" providerId="ADAL" clId="{F8BA0D87-6F53-0442-B662-973764CFA6BC}" dt="2026-09-07T17:59:19.770" v="1688" actId="20577"/>
          <ac:spMkLst>
            <pc:docMk/>
            <pc:sldMk cId="1661914025" sldId="399"/>
            <ac:spMk id="3" creationId="{FC3A3CB5-35C6-32DA-645A-DD1A0822BD43}"/>
          </ac:spMkLst>
        </pc:spChg>
      </pc:sldChg>
      <pc:sldChg chg="modSp">
        <pc:chgData name="Lucy De Faoite (GC Reachrann)" userId="7f8f1472-4062-4de2-b64e-18dc1c5b155d" providerId="ADAL" clId="{F8BA0D87-6F53-0442-B662-973764CFA6BC}" dt="2026-09-07T17:50:59.810" v="978" actId="20577"/>
        <pc:sldMkLst>
          <pc:docMk/>
          <pc:sldMk cId="1459065142" sldId="407"/>
        </pc:sldMkLst>
        <pc:spChg chg="mod">
          <ac:chgData name="Lucy De Faoite (GC Reachrann)" userId="7f8f1472-4062-4de2-b64e-18dc1c5b155d" providerId="ADAL" clId="{F8BA0D87-6F53-0442-B662-973764CFA6BC}" dt="2026-09-07T17:40:55.191" v="78" actId="20577"/>
          <ac:spMkLst>
            <pc:docMk/>
            <pc:sldMk cId="1459065142" sldId="407"/>
            <ac:spMk id="2" creationId="{EC41DEDE-4466-6FD0-8EB9-71F979AD47AD}"/>
          </ac:spMkLst>
        </pc:spChg>
        <pc:spChg chg="mod">
          <ac:chgData name="Lucy De Faoite (GC Reachrann)" userId="7f8f1472-4062-4de2-b64e-18dc1c5b155d" providerId="ADAL" clId="{F8BA0D87-6F53-0442-B662-973764CFA6BC}" dt="2026-09-07T17:50:59.810" v="978" actId="20577"/>
          <ac:spMkLst>
            <pc:docMk/>
            <pc:sldMk cId="1459065142" sldId="407"/>
            <ac:spMk id="3" creationId="{6EEB161D-D53B-11DC-B286-6DFCCDFC7C77}"/>
          </ac:spMkLst>
        </pc:spChg>
      </pc:sldChg>
      <pc:sldChg chg="modSp">
        <pc:chgData name="Lucy De Faoite (GC Reachrann)" userId="7f8f1472-4062-4de2-b64e-18dc1c5b155d" providerId="ADAL" clId="{F8BA0D87-6F53-0442-B662-973764CFA6BC}" dt="2026-09-07T17:40:11.548" v="67" actId="20577"/>
        <pc:sldMkLst>
          <pc:docMk/>
          <pc:sldMk cId="1481407276" sldId="428"/>
        </pc:sldMkLst>
        <pc:spChg chg="mod">
          <ac:chgData name="Lucy De Faoite (GC Reachrann)" userId="7f8f1472-4062-4de2-b64e-18dc1c5b155d" providerId="ADAL" clId="{F8BA0D87-6F53-0442-B662-973764CFA6BC}" dt="2026-09-07T17:40:11.548" v="67" actId="20577"/>
          <ac:spMkLst>
            <pc:docMk/>
            <pc:sldMk cId="1481407276" sldId="428"/>
            <ac:spMk id="2" creationId="{FFF2276D-B963-4110-A192-8F3184A54649}"/>
          </ac:spMkLst>
        </pc:spChg>
      </pc:sldChg>
      <pc:sldChg chg="modSp">
        <pc:chgData name="Lucy De Faoite (GC Reachrann)" userId="7f8f1472-4062-4de2-b64e-18dc1c5b155d" providerId="ADAL" clId="{F8BA0D87-6F53-0442-B662-973764CFA6BC}" dt="2026-09-07T17:51:34.641" v="1019" actId="20577"/>
        <pc:sldMkLst>
          <pc:docMk/>
          <pc:sldMk cId="2749646608" sldId="437"/>
        </pc:sldMkLst>
        <pc:spChg chg="mod">
          <ac:chgData name="Lucy De Faoite (GC Reachrann)" userId="7f8f1472-4062-4de2-b64e-18dc1c5b155d" providerId="ADAL" clId="{F8BA0D87-6F53-0442-B662-973764CFA6BC}" dt="2026-09-07T17:51:34.641" v="1019" actId="20577"/>
          <ac:spMkLst>
            <pc:docMk/>
            <pc:sldMk cId="2749646608" sldId="437"/>
            <ac:spMk id="3" creationId="{E2A82BDF-D673-ECA1-4E2E-7D29E794CC93}"/>
          </ac:spMkLst>
        </pc:spChg>
      </pc:sldChg>
      <pc:sldChg chg="modSp">
        <pc:chgData name="Lucy De Faoite (GC Reachrann)" userId="7f8f1472-4062-4de2-b64e-18dc1c5b155d" providerId="ADAL" clId="{F8BA0D87-6F53-0442-B662-973764CFA6BC}" dt="2026-09-07T17:59:50.629" v="1708" actId="1076"/>
        <pc:sldMkLst>
          <pc:docMk/>
          <pc:sldMk cId="3869927924" sldId="438"/>
        </pc:sldMkLst>
        <pc:spChg chg="mod">
          <ac:chgData name="Lucy De Faoite (GC Reachrann)" userId="7f8f1472-4062-4de2-b64e-18dc1c5b155d" providerId="ADAL" clId="{F8BA0D87-6F53-0442-B662-973764CFA6BC}" dt="2026-09-07T17:59:50.629" v="1708" actId="1076"/>
          <ac:spMkLst>
            <pc:docMk/>
            <pc:sldMk cId="3869927924" sldId="438"/>
            <ac:spMk id="3" creationId="{E6F25613-44AA-F0F4-45C4-329615ECA0E9}"/>
          </ac:spMkLst>
        </pc:spChg>
      </pc:sldChg>
      <pc:sldChg chg="modSp">
        <pc:chgData name="Lucy De Faoite (GC Reachrann)" userId="7f8f1472-4062-4de2-b64e-18dc1c5b155d" providerId="ADAL" clId="{F8BA0D87-6F53-0442-B662-973764CFA6BC}" dt="2026-09-07T17:40:44.599" v="69" actId="22"/>
        <pc:sldMkLst>
          <pc:docMk/>
          <pc:sldMk cId="3968590000" sldId="578"/>
        </pc:sldMkLst>
        <pc:spChg chg="mod">
          <ac:chgData name="Lucy De Faoite (GC Reachrann)" userId="7f8f1472-4062-4de2-b64e-18dc1c5b155d" providerId="ADAL" clId="{F8BA0D87-6F53-0442-B662-973764CFA6BC}" dt="2026-09-07T17:40:44.599" v="69" actId="22"/>
          <ac:spMkLst>
            <pc:docMk/>
            <pc:sldMk cId="3968590000" sldId="578"/>
            <ac:spMk id="2" creationId="{A15D8364-0A92-8615-ABDB-48B5CD842C6D}"/>
          </ac:spMkLst>
        </pc:spChg>
      </pc:sldChg>
      <pc:sldChg chg="modSp">
        <pc:chgData name="Lucy De Faoite (GC Reachrann)" userId="7f8f1472-4062-4de2-b64e-18dc1c5b155d" providerId="ADAL" clId="{F8BA0D87-6F53-0442-B662-973764CFA6BC}" dt="2026-09-07T17:40:35.969" v="68" actId="22"/>
        <pc:sldMkLst>
          <pc:docMk/>
          <pc:sldMk cId="1099386911" sldId="579"/>
        </pc:sldMkLst>
        <pc:spChg chg="mod">
          <ac:chgData name="Lucy De Faoite (GC Reachrann)" userId="7f8f1472-4062-4de2-b64e-18dc1c5b155d" providerId="ADAL" clId="{F8BA0D87-6F53-0442-B662-973764CFA6BC}" dt="2026-09-07T17:40:35.969" v="68" actId="22"/>
          <ac:spMkLst>
            <pc:docMk/>
            <pc:sldMk cId="1099386911" sldId="579"/>
            <ac:spMk id="2" creationId="{8D91405F-56CE-89F1-3ADF-204CAB351B3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14/09/2026</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600" units="cm"/>
          <inkml:channel name="Y" type="integer" max="900" units="cm"/>
          <inkml:channel name="T" type="integer" max="2.14748E9" units="dev"/>
        </inkml:traceFormat>
        <inkml:channelProperties>
          <inkml:channelProperty channel="X" name="resolution" value="36.11738" units="1/cm"/>
          <inkml:channelProperty channel="Y" name="resolution" value="36.14458" units="1/cm"/>
          <inkml:channelProperty channel="T" name="resolution" value="1" units="1/dev"/>
        </inkml:channelProperties>
      </inkml:inkSource>
      <inkml:timestamp xml:id="ts0" timeString="2026-09-10T08:09:39.606"/>
    </inkml:context>
    <inkml:brush xml:id="br0">
      <inkml:brushProperty name="width" value="0.05292" units="cm"/>
      <inkml:brushProperty name="height" value="0.05292" units="cm"/>
      <inkml:brushProperty name="color" value="#7030A0"/>
    </inkml:brush>
  </inkml:definitions>
  <inkml:trace contextRef="#ctx0" brushRef="#br0">5588 6625 0</inkml:trace>
  <inkml:trace contextRef="#ctx0" brushRef="#br0" timeOffset="298.81">5609 7027 0,'0'22'78,"0"-1"-62,0 0-1,0 0-15,0 0 16</inkml:trace>
  <inkml:trace contextRef="#ctx0" brushRef="#br0" timeOffset="518.39">5609 7324 0,'0'0'0,"0"21"31,0 0-15,0 0-1,0 0 16,0 22-15,0-22 0,0 0-16</inkml:trace>
  <inkml:trace contextRef="#ctx0" brushRef="#br0" timeOffset="785.84">5651 7959 0,'0'0'0,"0"21"31,0 0 31,0 0-30</inkml:trace>
  <inkml:trace contextRef="#ctx0" brushRef="#br0" timeOffset="1037.5">5567 8361 0,'0'0'0,"0"42"16,0-21 0,0 1-1,-22-22 1,22 21 31,0 0-32</inkml:trace>
  <inkml:trace contextRef="#ctx0" brushRef="#br0" timeOffset="1273.37">5503 8763 0,'0'0'0,"0"42"16,0-20-16,0-1 31,0 21-15,0-21-1,0 0 1</inkml:trace>
  <inkml:trace contextRef="#ctx0" brushRef="#br0" timeOffset="1539.75">5482 9059 0,'0'0'0,"0"22"0,0-1 16,0 21-1,0-21-15,0 43 16,0-22 0,-21 22 15,21-43-16,0 0-15,0 0 16,0 0 0</inkml:trace>
  <inkml:trace contextRef="#ctx0" brushRef="#br0" timeOffset="1744.37">5461 9546 0,'0'0'0,"0"21"16,0 1-1,0 41 1,-21-42 0,21 0-1,0 1 16</inkml:trace>
  <inkml:trace contextRef="#ctx0" brushRef="#br0" timeOffset="1979.66">5440 9821 0,'0'0'0,"0"22"15,0 20 1,0-21-16,0 0 15,0 85 1,0 42 0,0 0-1,0-63 1,0 0 0,0-43-1,0-21 16,0 22-31</inkml:trace>
  <inkml:trace contextRef="#ctx0" brushRef="#br0" timeOffset="2230.56">5440 10753 0,'0'21'15,"0"-42"-15,0 127 16,21-85 0,-21 0-16,0 0 15,0 43 1,0-1 0,0-21-1,0 1 1,0-22-1</inkml:trace>
  <inkml:trace contextRef="#ctx0" brushRef="#br0" timeOffset="2481.9">5482 11663 0,'0'0'15,"0"21"-15,0 21 16,21-20 0,-21-1-1,0 0 1,0 0 0,0 21-1,0 1 1,0-22-1</inkml:trace>
  <inkml:trace contextRef="#ctx0" brushRef="#br0" timeOffset="2717.5">5482 12192 0,'-21'42'16,"42"-84"-16,-42 127 16,0-43-16,21 0 15,-22 43 1,22-43-16,-21-20 16,21 20-1</inkml:trace>
  <inkml:trace contextRef="#ctx0" brushRef="#br0" timeOffset="11025">18288 8742 0,'21'0'94,"0"0"-79,0 0 1,0 0-16,22 0 31,-22 0-31,0 0 16,0 0-16,0 0 15,1 0 1,-1 0 0,0 0-1,0 0 17,0 0-17,22 0 1,-22 0-1,0 0 17,0 0-1,0 0 0,0 0-15,1 0 15,-1 0 63,-21 42 78,0-21-157,0 1 1,0-1 0,0 0-16,0 0 62,0 0-62,0 0 16,0 1 15,0-1 16,0 0-32,0 0 1,0 0 15,21 0-15,-21 1 31,0-1-32,0 0 1,0 0 0,0 0 15,0 0-15,0 1 15,0-1-16</inkml:trace>
  <inkml:trace contextRef="#ctx0" brushRef="#br0" timeOffset="16639.34">4678 8361 0,'-22'0'62,"22"-21"-31,0 0-15,22-1 0,-22 1 15,21 21-15,-21-21-1,21 0 16,0 0-31,0 21 16,-21-21 0,21 21-1,1-22-15,-22 1 16,42 21 0,-21-21 15,0 0-16,0 21 1,1 0 0,-1 0-16,0-21 47,0 21-47,0 0 15,0-21 16,1 21 16,20 0-47,-21 0 47,0-22-31,0 22-1,1 0 17,-1-21-32,0 21 31,0 0-15,0 0-16,0 0 15,1 0 16,-1 0-15,0 0 0,21 0-1,-21 0 1,1 0 15,-1 0 0,0 0 16,0 0-15,0 0 171,0 0-156</inkml:trace>
  <inkml:trace contextRef="#ctx0" brushRef="#br0" timeOffset="17567.78">5228 8319 0,'-21'0'31,"21"21"-15,0 0-1,0 0-15,0 0 16,0 0-1,0 1 1,0-1 0,0 0 15,0 0 16,0 0-32,0 0 110,0 1-78</inkml:trace>
  <inkml:trace contextRef="#ctx0" brushRef="#br0" timeOffset="18275.59">5228 8234 0</inkml:trace>
  <inkml:trace contextRef="#ctx0" brushRef="#br0" timeOffset="25216.22">20002 8657 0,'0'21'31,"0"22"-15,0-22 0,0 21-16,0 1 15,0-22 1,0 0 15,0 0 16,0 0-31</inkml:trace>
  <inkml:trace contextRef="#ctx0" brushRef="#br0" timeOffset="25578.27">20066 8467 0</inkml:trace>
  <inkml:trace contextRef="#ctx0" brushRef="#br0" timeOffset="26285.9">20320 8678 0,'21'-21'63,"0"21"-47,21-21-1,1 21 1,-22 0-1,0 0-15</inkml:trace>
  <inkml:trace contextRef="#ctx0" brushRef="#br0" timeOffset="26914.99">20362 8742 0,'21'0'110,"0"0"-95,1 0 1,-1 0 0,0 0 15</inkml:trace>
  <inkml:trace contextRef="#ctx0" brushRef="#br0" timeOffset="28236.09">20976 8509 0,'0'0'0,"0"-21"47,-21 21-31,-22 0-1,22 21-15,21 0 16,-21-21 0,21 21-1,0 22 1,0-22-16,0 0 15,0 21 1,0-20 15,0 20-15,0-21 0,0 21-1,0-20 1,21-1 15,0-21-15,1 0-1,-1 0 1,0 0 0,0 0-1,0 0 1,22 0-1,20 0 1,-42-21 0,0-1-1,22-20 17,-22 0-17,-21-1 1,0 22-1,0 0 1,0 0 0,0 0-1,-21 0 1,0-22 0,-1 22-1,1 21 1,21-21-1,-21 0 32,0 21-31,0 0 0,0-21-16,-1 21 46,1 0-30,0 0 0,-21 0 31</inkml:trace>
  <inkml:trace contextRef="#ctx0" brushRef="#br0" timeOffset="29557.74">21547 8424 0,'-21'0'31,"0"0"-15,0 0-1,21 22 48,0-1-47,0 0 15,0 0-16,0 0 17,0 0-1,21-21 0,0 0 47,0 0-62,1 0 46,-1 0-30,-21-21 46,0 0 31,0 0-93,-21 0 46,-1 21-62,1-21 110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14/09/2026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Main Changes in version 1.1: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Added missing section on polarisation, diffraction and interference near the end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Changed the file name from 2-2 to 2-3 to match the specification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Corrected the numbers in example, (slide 67 in v1,  77 in v 1.1)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 64 now 76 simplified to make it clearer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redundant slides removed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Some exercises added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Many slides modified / moved</a:t>
            </a:r>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833383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55169-1A5C-B4B3-816C-12995BE9E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15E86-A5E8-7582-AE5B-7A3D0264F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DA0798-2B9E-BCBC-FF16-87E9C066015D}"/>
              </a:ext>
            </a:extLst>
          </p:cNvPr>
          <p:cNvSpPr>
            <a:spLocks noGrp="1"/>
          </p:cNvSpPr>
          <p:nvPr>
            <p:ph type="body" idx="1"/>
          </p:nvPr>
        </p:nvSpPr>
        <p:spPr/>
        <p:txBody>
          <a:bodyPr/>
          <a:lstStyle/>
          <a:p>
            <a:pPr algn="l"/>
            <a:r>
              <a:rPr lang="en-GB" dirty="0">
                <a:latin typeface="Arial" panose="020B0604020202020204" pitchFamily="34" charset="0"/>
                <a:cs typeface="Arial" panose="020B0604020202020204" pitchFamily="34" charset="0"/>
              </a:rPr>
              <a:t>Gone compared to old course: </a:t>
            </a:r>
          </a:p>
          <a:p>
            <a:pPr algn="l"/>
            <a:r>
              <a:rPr lang="en-GB" dirty="0">
                <a:latin typeface="Arial" panose="020B0604020202020204" pitchFamily="34" charset="0"/>
                <a:cs typeface="Arial" panose="020B0604020202020204" pitchFamily="34" charset="0"/>
              </a:rPr>
              <a:t>Real and apparent depth</a:t>
            </a:r>
          </a:p>
          <a:p>
            <a:pPr algn="l"/>
            <a:r>
              <a:rPr lang="en-GB" dirty="0">
                <a:latin typeface="Arial" panose="020B0604020202020204" pitchFamily="34" charset="0"/>
                <a:cs typeface="Arial" panose="020B0604020202020204" pitchFamily="34" charset="0"/>
              </a:rPr>
              <a:t>Spherical mirrors</a:t>
            </a:r>
          </a:p>
          <a:p>
            <a:pPr algn="l"/>
            <a:r>
              <a:rPr lang="en-GB" dirty="0">
                <a:latin typeface="Arial" panose="020B0604020202020204" pitchFamily="34" charset="0"/>
                <a:cs typeface="Arial" panose="020B0604020202020204" pitchFamily="34" charset="0"/>
              </a:rPr>
              <a:t>Refractive index of liquid experiment</a:t>
            </a:r>
          </a:p>
          <a:p>
            <a:pPr algn="l"/>
            <a:r>
              <a:rPr lang="en-GB" dirty="0">
                <a:latin typeface="Arial" panose="020B0604020202020204" pitchFamily="34" charset="0"/>
                <a:cs typeface="Arial" panose="020B0604020202020204" pitchFamily="34" charset="0"/>
              </a:rPr>
              <a:t>Mirages</a:t>
            </a:r>
          </a:p>
          <a:p>
            <a:endParaRPr lang="en-GB" dirty="0"/>
          </a:p>
        </p:txBody>
      </p:sp>
      <p:sp>
        <p:nvSpPr>
          <p:cNvPr id="4" name="Slide Number Placeholder 3">
            <a:extLst>
              <a:ext uri="{FF2B5EF4-FFF2-40B4-BE49-F238E27FC236}">
                <a16:creationId xmlns:a16="http://schemas.microsoft.com/office/drawing/2014/main" id="{811FB198-0215-FB00-486D-B46DE53D178C}"/>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2388278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97120-0801-FE7E-AC8A-B97EAD3B13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C71B0C-48B4-48AB-A0C6-E33EC91D9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E9FEDF-ACC0-4CFB-2118-BF766969994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C180DA-8B7D-E625-1D32-952FF40E62C1}"/>
              </a:ext>
            </a:extLst>
          </p:cNvPr>
          <p:cNvSpPr>
            <a:spLocks noGrp="1"/>
          </p:cNvSpPr>
          <p:nvPr>
            <p:ph type="sldNum" sz="quarter" idx="5"/>
          </p:nvPr>
        </p:nvSpPr>
        <p:spPr/>
        <p:txBody>
          <a:bodyPr/>
          <a:lstStyle/>
          <a:p>
            <a:fld id="{84AE0E37-5F31-4073-8F35-FD795A549926}" type="slidenum">
              <a:rPr lang="en-GB" smtClean="0"/>
              <a:t>3</a:t>
            </a:fld>
            <a:endParaRPr lang="en-GB"/>
          </a:p>
        </p:txBody>
      </p:sp>
    </p:spTree>
    <p:extLst>
      <p:ext uri="{BB962C8B-B14F-4D97-AF65-F5344CB8AC3E}">
        <p14:creationId xmlns:p14="http://schemas.microsoft.com/office/powerpoint/2010/main" val="208893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A106E-CEA7-B58F-489F-50A95EA23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531DF-789F-D438-212F-6633E4C59D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5DA62-3D7F-E88F-E61F-E5E1D6F92F4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84744A7-800B-87FA-E554-07BB5CCCFB73}"/>
              </a:ext>
            </a:extLst>
          </p:cNvPr>
          <p:cNvSpPr>
            <a:spLocks noGrp="1"/>
          </p:cNvSpPr>
          <p:nvPr>
            <p:ph type="sldNum" sz="quarter" idx="5"/>
          </p:nvPr>
        </p:nvSpPr>
        <p:spPr/>
        <p:txBody>
          <a:bodyPr/>
          <a:lstStyle/>
          <a:p>
            <a:fld id="{84AE0E37-5F31-4073-8F35-FD795A549926}" type="slidenum">
              <a:rPr lang="en-GB" smtClean="0"/>
              <a:t>4</a:t>
            </a:fld>
            <a:endParaRPr lang="en-GB"/>
          </a:p>
        </p:txBody>
      </p:sp>
    </p:spTree>
    <p:extLst>
      <p:ext uri="{BB962C8B-B14F-4D97-AF65-F5344CB8AC3E}">
        <p14:creationId xmlns:p14="http://schemas.microsoft.com/office/powerpoint/2010/main" val="890640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5</a:t>
            </a:fld>
            <a:endParaRPr lang="en-GB"/>
          </a:p>
        </p:txBody>
      </p:sp>
    </p:spTree>
    <p:extLst>
      <p:ext uri="{BB962C8B-B14F-4D97-AF65-F5344CB8AC3E}">
        <p14:creationId xmlns:p14="http://schemas.microsoft.com/office/powerpoint/2010/main" val="3103157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7</a:t>
            </a:fld>
            <a:endParaRPr lang="en-GB"/>
          </a:p>
        </p:txBody>
      </p:sp>
    </p:spTree>
    <p:extLst>
      <p:ext uri="{BB962C8B-B14F-4D97-AF65-F5344CB8AC3E}">
        <p14:creationId xmlns:p14="http://schemas.microsoft.com/office/powerpoint/2010/main" val="1133850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9</a:t>
            </a:fld>
            <a:endParaRPr lang="en-GB"/>
          </a:p>
        </p:txBody>
      </p:sp>
    </p:spTree>
    <p:extLst>
      <p:ext uri="{BB962C8B-B14F-4D97-AF65-F5344CB8AC3E}">
        <p14:creationId xmlns:p14="http://schemas.microsoft.com/office/powerpoint/2010/main" val="745398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10</a:t>
            </a:fld>
            <a:endParaRPr lang="en-GB"/>
          </a:p>
        </p:txBody>
      </p:sp>
    </p:spTree>
    <p:extLst>
      <p:ext uri="{BB962C8B-B14F-4D97-AF65-F5344CB8AC3E}">
        <p14:creationId xmlns:p14="http://schemas.microsoft.com/office/powerpoint/2010/main" val="2303705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11</a:t>
            </a:fld>
            <a:endParaRPr lang="en-GB"/>
          </a:p>
        </p:txBody>
      </p:sp>
    </p:spTree>
    <p:extLst>
      <p:ext uri="{BB962C8B-B14F-4D97-AF65-F5344CB8AC3E}">
        <p14:creationId xmlns:p14="http://schemas.microsoft.com/office/powerpoint/2010/main" val="2088730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67ACB-88A6-62C2-606C-8F5DD2263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11036-045E-A549-3E13-7F20AD7EC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6B166-075B-04CF-CD8C-8471966655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512B24F-6ECD-A7FF-FB3F-6F72ABD649F1}"/>
              </a:ext>
            </a:extLst>
          </p:cNvPr>
          <p:cNvSpPr>
            <a:spLocks noGrp="1"/>
          </p:cNvSpPr>
          <p:nvPr>
            <p:ph type="sldNum" sz="quarter" idx="5"/>
          </p:nvPr>
        </p:nvSpPr>
        <p:spPr/>
        <p:txBody>
          <a:bodyPr/>
          <a:lstStyle/>
          <a:p>
            <a:fld id="{BBFEC02E-B1B3-45C9-9913-2F768B691AC4}" type="slidenum">
              <a:rPr lang="en-IE" smtClean="0"/>
              <a:t>13</a:t>
            </a:fld>
            <a:endParaRPr lang="en-IE" dirty="0"/>
          </a:p>
        </p:txBody>
      </p:sp>
    </p:spTree>
    <p:extLst>
      <p:ext uri="{BB962C8B-B14F-4D97-AF65-F5344CB8AC3E}">
        <p14:creationId xmlns:p14="http://schemas.microsoft.com/office/powerpoint/2010/main" val="1010776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A78FD-2D8A-0ECC-9E0B-D348E48EA2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EB479-EE4A-5DC8-6936-6A840459D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1F3D61-2195-814C-54A1-01400ED359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4D3D8B1-0717-8C86-4199-8D85ED81B9AC}"/>
              </a:ext>
            </a:extLst>
          </p:cNvPr>
          <p:cNvSpPr>
            <a:spLocks noGrp="1"/>
          </p:cNvSpPr>
          <p:nvPr>
            <p:ph type="sldNum" sz="quarter" idx="5"/>
          </p:nvPr>
        </p:nvSpPr>
        <p:spPr/>
        <p:txBody>
          <a:bodyPr/>
          <a:lstStyle/>
          <a:p>
            <a:fld id="{BBFEC02E-B1B3-45C9-9913-2F768B691AC4}" type="slidenum">
              <a:rPr lang="en-IE" smtClean="0"/>
              <a:t>14</a:t>
            </a:fld>
            <a:endParaRPr lang="en-IE" dirty="0"/>
          </a:p>
        </p:txBody>
      </p:sp>
    </p:spTree>
    <p:extLst>
      <p:ext uri="{BB962C8B-B14F-4D97-AF65-F5344CB8AC3E}">
        <p14:creationId xmlns:p14="http://schemas.microsoft.com/office/powerpoint/2010/main" val="1026501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converted it into an activity</a:t>
            </a:r>
          </a:p>
        </p:txBody>
      </p:sp>
      <p:sp>
        <p:nvSpPr>
          <p:cNvPr id="4" name="Slide Number Placeholder 3"/>
          <p:cNvSpPr>
            <a:spLocks noGrp="1"/>
          </p:cNvSpPr>
          <p:nvPr>
            <p:ph type="sldNum" sz="quarter" idx="5"/>
          </p:nvPr>
        </p:nvSpPr>
        <p:spPr/>
        <p:txBody>
          <a:bodyPr/>
          <a:lstStyle/>
          <a:p>
            <a:fld id="{84AE0E37-5F31-4073-8F35-FD795A549926}" type="slidenum">
              <a:rPr lang="en-GB" smtClean="0"/>
              <a:t>24</a:t>
            </a:fld>
            <a:endParaRPr lang="en-GB"/>
          </a:p>
        </p:txBody>
      </p:sp>
    </p:spTree>
    <p:extLst>
      <p:ext uri="{BB962C8B-B14F-4D97-AF65-F5344CB8AC3E}">
        <p14:creationId xmlns:p14="http://schemas.microsoft.com/office/powerpoint/2010/main" val="1776066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Version 1.1, converted into an activity</a:t>
            </a:r>
          </a:p>
          <a:p>
            <a:endParaRPr lang="en-IE" dirty="0"/>
          </a:p>
        </p:txBody>
      </p:sp>
      <p:sp>
        <p:nvSpPr>
          <p:cNvPr id="4" name="Slide Number Placeholder 3"/>
          <p:cNvSpPr>
            <a:spLocks noGrp="1"/>
          </p:cNvSpPr>
          <p:nvPr>
            <p:ph type="sldNum" sz="quarter" idx="5"/>
          </p:nvPr>
        </p:nvSpPr>
        <p:spPr/>
        <p:txBody>
          <a:bodyPr/>
          <a:lstStyle/>
          <a:p>
            <a:fld id="{BBFEC02E-B1B3-45C9-9913-2F768B691AC4}" type="slidenum">
              <a:rPr lang="en-IE" smtClean="0"/>
              <a:t>25</a:t>
            </a:fld>
            <a:endParaRPr lang="en-IE"/>
          </a:p>
        </p:txBody>
      </p:sp>
    </p:spTree>
    <p:extLst>
      <p:ext uri="{BB962C8B-B14F-4D97-AF65-F5344CB8AC3E}">
        <p14:creationId xmlns:p14="http://schemas.microsoft.com/office/powerpoint/2010/main" val="2054292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toothpicks represent the </a:t>
            </a:r>
            <a:r>
              <a:rPr lang="en-GB" dirty="0" err="1"/>
              <a:t>uillinn</a:t>
            </a:r>
            <a:r>
              <a:rPr lang="en-GB" dirty="0"/>
              <a:t> </a:t>
            </a:r>
            <a:r>
              <a:rPr lang="en-GB" dirty="0" err="1"/>
              <a:t>ionsaithe</a:t>
            </a:r>
            <a:r>
              <a:rPr lang="en-GB" dirty="0"/>
              <a:t>, the normal and the reflected ray. Students must manipulate the toothpicks to represent the laws of reflection. Points to correct: Normal is not perpendicular, picks are not in the one plane, angles not equal.</a:t>
            </a:r>
          </a:p>
        </p:txBody>
      </p:sp>
      <p:sp>
        <p:nvSpPr>
          <p:cNvPr id="4" name="Slide Number Placeholder 3"/>
          <p:cNvSpPr>
            <a:spLocks noGrp="1"/>
          </p:cNvSpPr>
          <p:nvPr>
            <p:ph type="sldNum" sz="quarter" idx="5"/>
          </p:nvPr>
        </p:nvSpPr>
        <p:spPr/>
        <p:txBody>
          <a:bodyPr/>
          <a:lstStyle/>
          <a:p>
            <a:fld id="{84AE0E37-5F31-4073-8F35-FD795A549926}" type="slidenum">
              <a:rPr lang="en-GB" smtClean="0"/>
              <a:t>26</a:t>
            </a:fld>
            <a:endParaRPr lang="en-GB"/>
          </a:p>
        </p:txBody>
      </p:sp>
    </p:spTree>
    <p:extLst>
      <p:ext uri="{BB962C8B-B14F-4D97-AF65-F5344CB8AC3E}">
        <p14:creationId xmlns:p14="http://schemas.microsoft.com/office/powerpoint/2010/main" val="1788757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shortened and re-flowed the text</a:t>
            </a:r>
          </a:p>
        </p:txBody>
      </p:sp>
      <p:sp>
        <p:nvSpPr>
          <p:cNvPr id="4" name="Slide Number Placeholder 3"/>
          <p:cNvSpPr>
            <a:spLocks noGrp="1"/>
          </p:cNvSpPr>
          <p:nvPr>
            <p:ph type="sldNum" sz="quarter" idx="5"/>
          </p:nvPr>
        </p:nvSpPr>
        <p:spPr/>
        <p:txBody>
          <a:bodyPr/>
          <a:lstStyle/>
          <a:p>
            <a:fld id="{84AE0E37-5F31-4073-8F35-FD795A549926}" type="slidenum">
              <a:rPr lang="en-GB" smtClean="0"/>
              <a:t>28</a:t>
            </a:fld>
            <a:endParaRPr lang="en-GB"/>
          </a:p>
        </p:txBody>
      </p:sp>
    </p:spTree>
    <p:extLst>
      <p:ext uri="{BB962C8B-B14F-4D97-AF65-F5344CB8AC3E}">
        <p14:creationId xmlns:p14="http://schemas.microsoft.com/office/powerpoint/2010/main" val="3256337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removed references to virtual image.</a:t>
            </a:r>
          </a:p>
        </p:txBody>
      </p:sp>
      <p:sp>
        <p:nvSpPr>
          <p:cNvPr id="4" name="Slide Number Placeholder 3"/>
          <p:cNvSpPr>
            <a:spLocks noGrp="1"/>
          </p:cNvSpPr>
          <p:nvPr>
            <p:ph type="sldNum" sz="quarter" idx="5"/>
          </p:nvPr>
        </p:nvSpPr>
        <p:spPr/>
        <p:txBody>
          <a:bodyPr/>
          <a:lstStyle/>
          <a:p>
            <a:fld id="{BBFEC02E-B1B3-45C9-9913-2F768B691AC4}" type="slidenum">
              <a:rPr lang="en-IE" smtClean="0"/>
              <a:t>30</a:t>
            </a:fld>
            <a:endParaRPr lang="en-IE" dirty="0"/>
          </a:p>
        </p:txBody>
      </p:sp>
    </p:spTree>
    <p:extLst>
      <p:ext uri="{BB962C8B-B14F-4D97-AF65-F5344CB8AC3E}">
        <p14:creationId xmlns:p14="http://schemas.microsoft.com/office/powerpoint/2010/main" val="792411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text under the image changed</a:t>
            </a:r>
          </a:p>
        </p:txBody>
      </p:sp>
      <p:sp>
        <p:nvSpPr>
          <p:cNvPr id="4" name="Slide Number Placeholder 3"/>
          <p:cNvSpPr>
            <a:spLocks noGrp="1"/>
          </p:cNvSpPr>
          <p:nvPr>
            <p:ph type="sldNum" sz="quarter" idx="5"/>
          </p:nvPr>
        </p:nvSpPr>
        <p:spPr/>
        <p:txBody>
          <a:bodyPr/>
          <a:lstStyle/>
          <a:p>
            <a:fld id="{84AE0E37-5F31-4073-8F35-FD795A549926}" type="slidenum">
              <a:rPr lang="en-GB" smtClean="0"/>
              <a:t>36</a:t>
            </a:fld>
            <a:endParaRPr lang="en-GB"/>
          </a:p>
        </p:txBody>
      </p:sp>
    </p:spTree>
    <p:extLst>
      <p:ext uri="{BB962C8B-B14F-4D97-AF65-F5344CB8AC3E}">
        <p14:creationId xmlns:p14="http://schemas.microsoft.com/office/powerpoint/2010/main" val="1005911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BBFEC02E-B1B3-45C9-9913-2F768B691AC4}" type="slidenum">
              <a:rPr lang="en-IE" smtClean="0"/>
              <a:t>39</a:t>
            </a:fld>
            <a:endParaRPr lang="en-IE" dirty="0"/>
          </a:p>
        </p:txBody>
      </p:sp>
    </p:spTree>
    <p:extLst>
      <p:ext uri="{BB962C8B-B14F-4D97-AF65-F5344CB8AC3E}">
        <p14:creationId xmlns:p14="http://schemas.microsoft.com/office/powerpoint/2010/main" val="1586223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BFEC02E-B1B3-45C9-9913-2F768B691AC4}" type="slidenum">
              <a:rPr lang="en-IE" smtClean="0"/>
              <a:t>40</a:t>
            </a:fld>
            <a:endParaRPr lang="en-IE" dirty="0"/>
          </a:p>
        </p:txBody>
      </p:sp>
    </p:spTree>
    <p:extLst>
      <p:ext uri="{BB962C8B-B14F-4D97-AF65-F5344CB8AC3E}">
        <p14:creationId xmlns:p14="http://schemas.microsoft.com/office/powerpoint/2010/main" val="24931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D0BF73E-45DD-4E15-8843-6D961D8BF06E}" type="slidenum">
              <a:rPr lang="en-IE" smtClean="0"/>
              <a:t>47</a:t>
            </a:fld>
            <a:endParaRPr lang="en-IE"/>
          </a:p>
        </p:txBody>
      </p:sp>
    </p:spTree>
    <p:extLst>
      <p:ext uri="{BB962C8B-B14F-4D97-AF65-F5344CB8AC3E}">
        <p14:creationId xmlns:p14="http://schemas.microsoft.com/office/powerpoint/2010/main" val="222160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D0BF73E-45DD-4E15-8843-6D961D8BF06E}" type="slidenum">
              <a:rPr lang="en-IE" smtClean="0"/>
              <a:t>48</a:t>
            </a:fld>
            <a:endParaRPr lang="en-IE"/>
          </a:p>
        </p:txBody>
      </p:sp>
    </p:spTree>
    <p:extLst>
      <p:ext uri="{BB962C8B-B14F-4D97-AF65-F5344CB8AC3E}">
        <p14:creationId xmlns:p14="http://schemas.microsoft.com/office/powerpoint/2010/main" val="4167318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50</a:t>
            </a:fld>
            <a:endParaRPr lang="en-GB"/>
          </a:p>
        </p:txBody>
      </p:sp>
    </p:spTree>
    <p:extLst>
      <p:ext uri="{BB962C8B-B14F-4D97-AF65-F5344CB8AC3E}">
        <p14:creationId xmlns:p14="http://schemas.microsoft.com/office/powerpoint/2010/main" val="370492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66</a:t>
            </a:fld>
            <a:endParaRPr lang="en-GB"/>
          </a:p>
        </p:txBody>
      </p:sp>
    </p:spTree>
    <p:extLst>
      <p:ext uri="{BB962C8B-B14F-4D97-AF65-F5344CB8AC3E}">
        <p14:creationId xmlns:p14="http://schemas.microsoft.com/office/powerpoint/2010/main" val="25227916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09A7E-A4FB-041F-9D56-C4DA83EA10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AA6D5-D36C-F126-9DCA-0AA4062E14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31AF9C-290E-F4BB-D3A0-F90EE534598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46AC870-1EDC-913D-B0B5-F65110E90FA6}"/>
              </a:ext>
            </a:extLst>
          </p:cNvPr>
          <p:cNvSpPr>
            <a:spLocks noGrp="1"/>
          </p:cNvSpPr>
          <p:nvPr>
            <p:ph type="sldNum" sz="quarter" idx="5"/>
          </p:nvPr>
        </p:nvSpPr>
        <p:spPr/>
        <p:txBody>
          <a:bodyPr/>
          <a:lstStyle/>
          <a:p>
            <a:fld id="{84AE0E37-5F31-4073-8F35-FD795A549926}" type="slidenum">
              <a:rPr lang="en-GB" smtClean="0"/>
              <a:t>68</a:t>
            </a:fld>
            <a:endParaRPr lang="en-GB"/>
          </a:p>
        </p:txBody>
      </p:sp>
    </p:spTree>
    <p:extLst>
      <p:ext uri="{BB962C8B-B14F-4D97-AF65-F5344CB8AC3E}">
        <p14:creationId xmlns:p14="http://schemas.microsoft.com/office/powerpoint/2010/main" val="1104710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69</a:t>
            </a:fld>
            <a:endParaRPr lang="en-GB"/>
          </a:p>
        </p:txBody>
      </p:sp>
    </p:spTree>
    <p:extLst>
      <p:ext uri="{BB962C8B-B14F-4D97-AF65-F5344CB8AC3E}">
        <p14:creationId xmlns:p14="http://schemas.microsoft.com/office/powerpoint/2010/main" val="3756393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70</a:t>
            </a:fld>
            <a:endParaRPr lang="en-GB"/>
          </a:p>
        </p:txBody>
      </p:sp>
    </p:spTree>
    <p:extLst>
      <p:ext uri="{BB962C8B-B14F-4D97-AF65-F5344CB8AC3E}">
        <p14:creationId xmlns:p14="http://schemas.microsoft.com/office/powerpoint/2010/main" val="2212652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74</a:t>
            </a:fld>
            <a:endParaRPr lang="en-IE"/>
          </a:p>
        </p:txBody>
      </p:sp>
    </p:spTree>
    <p:extLst>
      <p:ext uri="{BB962C8B-B14F-4D97-AF65-F5344CB8AC3E}">
        <p14:creationId xmlns:p14="http://schemas.microsoft.com/office/powerpoint/2010/main" val="1718544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slide simplified</a:t>
            </a:r>
          </a:p>
        </p:txBody>
      </p:sp>
      <p:sp>
        <p:nvSpPr>
          <p:cNvPr id="4" name="Slide Number Placeholder 3"/>
          <p:cNvSpPr>
            <a:spLocks noGrp="1"/>
          </p:cNvSpPr>
          <p:nvPr>
            <p:ph type="sldNum" sz="quarter" idx="5"/>
          </p:nvPr>
        </p:nvSpPr>
        <p:spPr/>
        <p:txBody>
          <a:bodyPr/>
          <a:lstStyle/>
          <a:p>
            <a:fld id="{84AE0E37-5F31-4073-8F35-FD795A549926}" type="slidenum">
              <a:rPr lang="en-GB" smtClean="0"/>
              <a:t>79</a:t>
            </a:fld>
            <a:endParaRPr lang="en-GB"/>
          </a:p>
        </p:txBody>
      </p:sp>
    </p:spTree>
    <p:extLst>
      <p:ext uri="{BB962C8B-B14F-4D97-AF65-F5344CB8AC3E}">
        <p14:creationId xmlns:p14="http://schemas.microsoft.com/office/powerpoint/2010/main" val="4262362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Corrected in v1.1</a:t>
            </a:r>
          </a:p>
        </p:txBody>
      </p:sp>
      <p:sp>
        <p:nvSpPr>
          <p:cNvPr id="4" name="Slide Number Placeholder 3"/>
          <p:cNvSpPr>
            <a:spLocks noGrp="1"/>
          </p:cNvSpPr>
          <p:nvPr>
            <p:ph type="sldNum" sz="quarter" idx="5"/>
          </p:nvPr>
        </p:nvSpPr>
        <p:spPr/>
        <p:txBody>
          <a:bodyPr/>
          <a:lstStyle/>
          <a:p>
            <a:fld id="{84AE0E37-5F31-4073-8F35-FD795A549926}" type="slidenum">
              <a:rPr lang="en-GB" smtClean="0"/>
              <a:t>82</a:t>
            </a:fld>
            <a:endParaRPr lang="en-GB"/>
          </a:p>
        </p:txBody>
      </p:sp>
    </p:spTree>
    <p:extLst>
      <p:ext uri="{BB962C8B-B14F-4D97-AF65-F5344CB8AC3E}">
        <p14:creationId xmlns:p14="http://schemas.microsoft.com/office/powerpoint/2010/main" val="28202657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87</a:t>
            </a:fld>
            <a:endParaRPr lang="en-IE"/>
          </a:p>
        </p:txBody>
      </p:sp>
    </p:spTree>
    <p:extLst>
      <p:ext uri="{BB962C8B-B14F-4D97-AF65-F5344CB8AC3E}">
        <p14:creationId xmlns:p14="http://schemas.microsoft.com/office/powerpoint/2010/main" val="6832004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88</a:t>
            </a:fld>
            <a:endParaRPr lang="en-IE"/>
          </a:p>
        </p:txBody>
      </p:sp>
    </p:spTree>
    <p:extLst>
      <p:ext uri="{BB962C8B-B14F-4D97-AF65-F5344CB8AC3E}">
        <p14:creationId xmlns:p14="http://schemas.microsoft.com/office/powerpoint/2010/main" val="915733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A618-B3B3-37A8-36D1-D42D3E3AC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CABE6-4522-09A8-FFEE-8E4ECDDC46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1C581-8F0E-313B-5B55-FA5C2DCD40F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C08DF64-9190-E17A-123F-89648D99B524}"/>
              </a:ext>
            </a:extLst>
          </p:cNvPr>
          <p:cNvSpPr>
            <a:spLocks noGrp="1"/>
          </p:cNvSpPr>
          <p:nvPr>
            <p:ph type="sldNum" sz="quarter" idx="5"/>
          </p:nvPr>
        </p:nvSpPr>
        <p:spPr/>
        <p:txBody>
          <a:bodyPr/>
          <a:lstStyle/>
          <a:p>
            <a:fld id="{AD0BF73E-45DD-4E15-8843-6D961D8BF06E}" type="slidenum">
              <a:rPr lang="en-IE" smtClean="0"/>
              <a:t>89</a:t>
            </a:fld>
            <a:endParaRPr lang="en-IE"/>
          </a:p>
        </p:txBody>
      </p:sp>
    </p:spTree>
    <p:extLst>
      <p:ext uri="{BB962C8B-B14F-4D97-AF65-F5344CB8AC3E}">
        <p14:creationId xmlns:p14="http://schemas.microsoft.com/office/powerpoint/2010/main" val="2768417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92</a:t>
            </a:fld>
            <a:endParaRPr lang="en-GB"/>
          </a:p>
        </p:txBody>
      </p:sp>
    </p:spTree>
    <p:extLst>
      <p:ext uri="{BB962C8B-B14F-4D97-AF65-F5344CB8AC3E}">
        <p14:creationId xmlns:p14="http://schemas.microsoft.com/office/powerpoint/2010/main" val="116906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96</a:t>
            </a:fld>
            <a:endParaRPr lang="en-GB"/>
          </a:p>
        </p:txBody>
      </p:sp>
    </p:spTree>
    <p:extLst>
      <p:ext uri="{BB962C8B-B14F-4D97-AF65-F5344CB8AC3E}">
        <p14:creationId xmlns:p14="http://schemas.microsoft.com/office/powerpoint/2010/main" val="31913294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Version 1.1 definition very slightly changed to match the marking scheme</a:t>
            </a:r>
          </a:p>
        </p:txBody>
      </p:sp>
      <p:sp>
        <p:nvSpPr>
          <p:cNvPr id="4" name="Slide Number Placeholder 3"/>
          <p:cNvSpPr>
            <a:spLocks noGrp="1"/>
          </p:cNvSpPr>
          <p:nvPr>
            <p:ph type="sldNum" sz="quarter" idx="5"/>
          </p:nvPr>
        </p:nvSpPr>
        <p:spPr/>
        <p:txBody>
          <a:bodyPr/>
          <a:lstStyle/>
          <a:p>
            <a:fld id="{84AE0E37-5F31-4073-8F35-FD795A549926}" type="slidenum">
              <a:rPr lang="en-GB" smtClean="0"/>
              <a:t>101</a:t>
            </a:fld>
            <a:endParaRPr lang="en-GB"/>
          </a:p>
        </p:txBody>
      </p:sp>
    </p:spTree>
    <p:extLst>
      <p:ext uri="{BB962C8B-B14F-4D97-AF65-F5344CB8AC3E}">
        <p14:creationId xmlns:p14="http://schemas.microsoft.com/office/powerpoint/2010/main" val="28257870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105</a:t>
            </a:fld>
            <a:endParaRPr lang="en-IE"/>
          </a:p>
        </p:txBody>
      </p:sp>
    </p:spTree>
    <p:extLst>
      <p:ext uri="{BB962C8B-B14F-4D97-AF65-F5344CB8AC3E}">
        <p14:creationId xmlns:p14="http://schemas.microsoft.com/office/powerpoint/2010/main" val="11681887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0BF73E-45DD-4E15-8843-6D961D8BF06E}" type="slidenum">
              <a:rPr lang="en-IE" smtClean="0"/>
              <a:t>106</a:t>
            </a:fld>
            <a:endParaRPr lang="en-IE"/>
          </a:p>
        </p:txBody>
      </p:sp>
    </p:spTree>
    <p:extLst>
      <p:ext uri="{BB962C8B-B14F-4D97-AF65-F5344CB8AC3E}">
        <p14:creationId xmlns:p14="http://schemas.microsoft.com/office/powerpoint/2010/main" val="40053573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108</a:t>
            </a:fld>
            <a:endParaRPr lang="en-GB"/>
          </a:p>
        </p:txBody>
      </p:sp>
    </p:spTree>
    <p:extLst>
      <p:ext uri="{BB962C8B-B14F-4D97-AF65-F5344CB8AC3E}">
        <p14:creationId xmlns:p14="http://schemas.microsoft.com/office/powerpoint/2010/main" val="3962536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AD0BF73E-45DD-4E15-8843-6D961D8BF06E}" type="slidenum">
              <a:rPr lang="en-IE" smtClean="0"/>
              <a:t>112</a:t>
            </a:fld>
            <a:endParaRPr lang="en-IE"/>
          </a:p>
        </p:txBody>
      </p:sp>
    </p:spTree>
    <p:extLst>
      <p:ext uri="{BB962C8B-B14F-4D97-AF65-F5344CB8AC3E}">
        <p14:creationId xmlns:p14="http://schemas.microsoft.com/office/powerpoint/2010/main" val="25229774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New V1.1 included because partially reflected rays were implied on the sample paper.</a:t>
            </a:r>
          </a:p>
        </p:txBody>
      </p:sp>
      <p:sp>
        <p:nvSpPr>
          <p:cNvPr id="4" name="Slide Number Placeholder 3"/>
          <p:cNvSpPr>
            <a:spLocks noGrp="1"/>
          </p:cNvSpPr>
          <p:nvPr>
            <p:ph type="sldNum" sz="quarter" idx="5"/>
          </p:nvPr>
        </p:nvSpPr>
        <p:spPr/>
        <p:txBody>
          <a:bodyPr/>
          <a:lstStyle/>
          <a:p>
            <a:fld id="{84AE0E37-5F31-4073-8F35-FD795A549926}" type="slidenum">
              <a:rPr lang="en-GB" smtClean="0"/>
              <a:t>115</a:t>
            </a:fld>
            <a:endParaRPr lang="en-GB"/>
          </a:p>
        </p:txBody>
      </p:sp>
    </p:spTree>
    <p:extLst>
      <p:ext uri="{BB962C8B-B14F-4D97-AF65-F5344CB8AC3E}">
        <p14:creationId xmlns:p14="http://schemas.microsoft.com/office/powerpoint/2010/main" val="7970885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119</a:t>
            </a:fld>
            <a:endParaRPr lang="en-GB"/>
          </a:p>
        </p:txBody>
      </p:sp>
    </p:spTree>
    <p:extLst>
      <p:ext uri="{BB962C8B-B14F-4D97-AF65-F5344CB8AC3E}">
        <p14:creationId xmlns:p14="http://schemas.microsoft.com/office/powerpoint/2010/main" val="13927427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Modern endoscopes use tiny digital cameras in their tip for imaging, but they use optical fibres to carry light to the tip of the scope to illuminate the subject. This arrangement keeps the heat within the endoscope low enough for safe internal medicine.</a:t>
            </a:r>
          </a:p>
        </p:txBody>
      </p:sp>
      <p:sp>
        <p:nvSpPr>
          <p:cNvPr id="4" name="Slide Number Placeholder 3"/>
          <p:cNvSpPr>
            <a:spLocks noGrp="1"/>
          </p:cNvSpPr>
          <p:nvPr>
            <p:ph type="sldNum" sz="quarter" idx="5"/>
          </p:nvPr>
        </p:nvSpPr>
        <p:spPr/>
        <p:txBody>
          <a:bodyPr/>
          <a:lstStyle/>
          <a:p>
            <a:fld id="{84AE0E37-5F31-4073-8F35-FD795A549926}" type="slidenum">
              <a:rPr lang="en-GB" smtClean="0"/>
              <a:t>122</a:t>
            </a:fld>
            <a:endParaRPr lang="en-GB"/>
          </a:p>
        </p:txBody>
      </p:sp>
    </p:spTree>
    <p:extLst>
      <p:ext uri="{BB962C8B-B14F-4D97-AF65-F5344CB8AC3E}">
        <p14:creationId xmlns:p14="http://schemas.microsoft.com/office/powerpoint/2010/main" val="6995689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 1.1 refractive indices swapped in order to have the highest n in the core</a:t>
            </a:r>
          </a:p>
        </p:txBody>
      </p:sp>
      <p:sp>
        <p:nvSpPr>
          <p:cNvPr id="4" name="Slide Number Placeholder 3"/>
          <p:cNvSpPr>
            <a:spLocks noGrp="1"/>
          </p:cNvSpPr>
          <p:nvPr>
            <p:ph type="sldNum" sz="quarter" idx="5"/>
          </p:nvPr>
        </p:nvSpPr>
        <p:spPr/>
        <p:txBody>
          <a:bodyPr/>
          <a:lstStyle/>
          <a:p>
            <a:fld id="{84AE0E37-5F31-4073-8F35-FD795A549926}" type="slidenum">
              <a:rPr lang="en-GB" smtClean="0"/>
              <a:t>126</a:t>
            </a:fld>
            <a:endParaRPr lang="en-GB"/>
          </a:p>
        </p:txBody>
      </p:sp>
    </p:spTree>
    <p:extLst>
      <p:ext uri="{BB962C8B-B14F-4D97-AF65-F5344CB8AC3E}">
        <p14:creationId xmlns:p14="http://schemas.microsoft.com/office/powerpoint/2010/main" val="33644556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the incident wave on the left is not truly unpolarised light, it is “circularly polarised light”. The diagram is used here because it gets the idea of polarisation across quite well. A suitable diagram showing true unpolarised light could not be found and I suspect it would be a confusing mess of waves. </a:t>
            </a:r>
          </a:p>
        </p:txBody>
      </p:sp>
      <p:sp>
        <p:nvSpPr>
          <p:cNvPr id="4" name="Slide Number Placeholder 3"/>
          <p:cNvSpPr>
            <a:spLocks noGrp="1"/>
          </p:cNvSpPr>
          <p:nvPr>
            <p:ph type="sldNum" sz="quarter" idx="5"/>
          </p:nvPr>
        </p:nvSpPr>
        <p:spPr/>
        <p:txBody>
          <a:bodyPr/>
          <a:lstStyle/>
          <a:p>
            <a:fld id="{84AE0E37-5F31-4073-8F35-FD795A549926}" type="slidenum">
              <a:rPr lang="en-GB" smtClean="0"/>
              <a:t>131</a:t>
            </a:fld>
            <a:endParaRPr lang="en-GB"/>
          </a:p>
        </p:txBody>
      </p:sp>
    </p:spTree>
    <p:extLst>
      <p:ext uri="{BB962C8B-B14F-4D97-AF65-F5344CB8AC3E}">
        <p14:creationId xmlns:p14="http://schemas.microsoft.com/office/powerpoint/2010/main" val="32896832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136</a:t>
            </a:fld>
            <a:endParaRPr lang="en-GB"/>
          </a:p>
        </p:txBody>
      </p:sp>
    </p:spTree>
    <p:extLst>
      <p:ext uri="{BB962C8B-B14F-4D97-AF65-F5344CB8AC3E}">
        <p14:creationId xmlns:p14="http://schemas.microsoft.com/office/powerpoint/2010/main" val="54723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also use a microscope slide</a:t>
            </a:r>
          </a:p>
        </p:txBody>
      </p:sp>
      <p:sp>
        <p:nvSpPr>
          <p:cNvPr id="4" name="Slide Number Placeholder 3"/>
          <p:cNvSpPr>
            <a:spLocks noGrp="1"/>
          </p:cNvSpPr>
          <p:nvPr>
            <p:ph type="sldNum" sz="quarter" idx="5"/>
          </p:nvPr>
        </p:nvSpPr>
        <p:spPr/>
        <p:txBody>
          <a:bodyPr/>
          <a:lstStyle/>
          <a:p>
            <a:fld id="{84AE0E37-5F31-4073-8F35-FD795A549926}" type="slidenum">
              <a:rPr lang="en-GB" smtClean="0"/>
              <a:t>139</a:t>
            </a:fld>
            <a:endParaRPr lang="en-GB"/>
          </a:p>
        </p:txBody>
      </p:sp>
    </p:spTree>
    <p:extLst>
      <p:ext uri="{BB962C8B-B14F-4D97-AF65-F5344CB8AC3E}">
        <p14:creationId xmlns:p14="http://schemas.microsoft.com/office/powerpoint/2010/main" val="20366994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140</a:t>
            </a:fld>
            <a:endParaRPr lang="en-GB"/>
          </a:p>
        </p:txBody>
      </p:sp>
    </p:spTree>
    <p:extLst>
      <p:ext uri="{BB962C8B-B14F-4D97-AF65-F5344CB8AC3E}">
        <p14:creationId xmlns:p14="http://schemas.microsoft.com/office/powerpoint/2010/main" val="12377354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84AE0E37-5F31-4073-8F35-FD795A549926}" type="slidenum">
              <a:rPr lang="en-GB" smtClean="0"/>
              <a:t>141</a:t>
            </a:fld>
            <a:endParaRPr lang="en-GB"/>
          </a:p>
        </p:txBody>
      </p:sp>
    </p:spTree>
    <p:extLst>
      <p:ext uri="{BB962C8B-B14F-4D97-AF65-F5344CB8AC3E}">
        <p14:creationId xmlns:p14="http://schemas.microsoft.com/office/powerpoint/2010/main" val="1112588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dirty="0"/>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59495A-5241-3314-4A9B-366C4587B459}"/>
              </a:ext>
            </a:extLst>
          </p:cNvPr>
          <p:cNvSpPr/>
          <p:nvPr userDrawn="1"/>
        </p:nvSpPr>
        <p:spPr>
          <a:xfrm>
            <a:off x="254000" y="197771"/>
            <a:ext cx="8636000" cy="6462458"/>
          </a:xfrm>
          <a:prstGeom prst="rect">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dirty="0"/>
              <a:t>Click to edit Master title style</a:t>
            </a:r>
            <a:endParaRPr lang="en-GB" dirty="0"/>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61665"/>
          </a:xfrm>
        </p:spPr>
        <p:txBody>
          <a:bodyPr>
            <a:normAutofit/>
          </a:bodyPr>
          <a:lstStyle>
            <a:lvl1pPr>
              <a:defRPr sz="2800" b="0"/>
            </a:lvl1pPr>
          </a:lstStyle>
          <a:p>
            <a:r>
              <a:rPr lang="en-US" dirty="0"/>
              <a:t>Input Example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552893" y="-1"/>
            <a:ext cx="6177518" cy="461665"/>
          </a:xfrm>
        </p:spPr>
        <p:txBody>
          <a:bodyPr>
            <a:normAutofit/>
          </a:bodyPr>
          <a:lstStyle>
            <a:lvl1pPr>
              <a:defRPr sz="2800" b="0"/>
            </a:lvl1pPr>
          </a:lstStyle>
          <a:p>
            <a:r>
              <a:rPr lang="en-US" dirty="0"/>
              <a:t>Input exercise Number</a:t>
            </a:r>
            <a:endParaRPr lang="en-GB" dirty="0"/>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dirty="0"/>
              <a:t>Click to edit question</a:t>
            </a:r>
            <a:endParaRPr lang="en-GB" dirty="0"/>
          </a:p>
        </p:txBody>
      </p:sp>
      <p:grpSp>
        <p:nvGrpSpPr>
          <p:cNvPr id="3" name="Group 2">
            <a:extLst>
              <a:ext uri="{FF2B5EF4-FFF2-40B4-BE49-F238E27FC236}">
                <a16:creationId xmlns:a16="http://schemas.microsoft.com/office/drawing/2014/main" id="{141BFBDE-1564-BF4B-662F-2FE65A6471B4}"/>
              </a:ext>
            </a:extLst>
          </p:cNvPr>
          <p:cNvGrpSpPr/>
          <p:nvPr userDrawn="1"/>
        </p:nvGrpSpPr>
        <p:grpSpPr>
          <a:xfrm rot="18736192">
            <a:off x="-25117" y="236182"/>
            <a:ext cx="518058" cy="67097"/>
            <a:chOff x="1183906" y="1940011"/>
            <a:chExt cx="2671402" cy="345990"/>
          </a:xfrm>
        </p:grpSpPr>
        <p:sp>
          <p:nvSpPr>
            <p:cNvPr id="4" name="Rectangle: Rounded Corners 3">
              <a:extLst>
                <a:ext uri="{FF2B5EF4-FFF2-40B4-BE49-F238E27FC236}">
                  <a16:creationId xmlns:a16="http://schemas.microsoft.com/office/drawing/2014/main" id="{2B13A6C8-5B75-F192-2DD0-C9F200B214EF}"/>
                </a:ext>
              </a:extLst>
            </p:cNvPr>
            <p:cNvSpPr/>
            <p:nvPr userDrawn="1"/>
          </p:nvSpPr>
          <p:spPr>
            <a:xfrm>
              <a:off x="3509319" y="1940011"/>
              <a:ext cx="345989" cy="345989"/>
            </a:xfrm>
            <a:prstGeom prst="round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9FB75392-2B78-F759-2C7B-CBEA1B394DA2}"/>
                </a:ext>
              </a:extLst>
            </p:cNvPr>
            <p:cNvSpPr/>
            <p:nvPr userDrawn="1"/>
          </p:nvSpPr>
          <p:spPr>
            <a:xfrm>
              <a:off x="3410465" y="1940011"/>
              <a:ext cx="210065" cy="34598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98B794B5-DBE3-D29B-D966-E999A40BB5FE}"/>
                </a:ext>
              </a:extLst>
            </p:cNvPr>
            <p:cNvCxnSpPr>
              <a:stCxn id="5" idx="0"/>
              <a:endCxn id="5" idx="2"/>
            </p:cNvCxnSpPr>
            <p:nvPr userDrawn="1"/>
          </p:nvCxnSpPr>
          <p:spPr>
            <a:xfrm>
              <a:off x="3515498" y="1940011"/>
              <a:ext cx="0" cy="345989"/>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8" name="Freeform: Shape 7">
              <a:extLst>
                <a:ext uri="{FF2B5EF4-FFF2-40B4-BE49-F238E27FC236}">
                  <a16:creationId xmlns:a16="http://schemas.microsoft.com/office/drawing/2014/main" id="{79127914-EEE1-CB13-6FD3-59F876E75E9C}"/>
                </a:ext>
              </a:extLst>
            </p:cNvPr>
            <p:cNvSpPr/>
            <p:nvPr userDrawn="1"/>
          </p:nvSpPr>
          <p:spPr>
            <a:xfrm rot="16200000">
              <a:off x="2216866" y="907051"/>
              <a:ext cx="345990" cy="2411909"/>
            </a:xfrm>
            <a:custGeom>
              <a:avLst/>
              <a:gdLst>
                <a:gd name="csX0" fmla="*/ 345990 w 345990"/>
                <a:gd name="csY0" fmla="*/ 484255 h 2411909"/>
                <a:gd name="csX1" fmla="*/ 345989 w 345990"/>
                <a:gd name="csY1" fmla="*/ 484255 h 2411909"/>
                <a:gd name="csX2" fmla="*/ 345989 w 345990"/>
                <a:gd name="csY2" fmla="*/ 2411909 h 2411909"/>
                <a:gd name="csX3" fmla="*/ 0 w 345990"/>
                <a:gd name="csY3" fmla="*/ 2411909 h 2411909"/>
                <a:gd name="csX4" fmla="*/ 0 w 345990"/>
                <a:gd name="csY4" fmla="*/ 484255 h 2411909"/>
                <a:gd name="csX5" fmla="*/ 1 w 345990"/>
                <a:gd name="csY5" fmla="*/ 484255 h 2411909"/>
                <a:gd name="csX6" fmla="*/ 172996 w 345990"/>
                <a:gd name="csY6" fmla="*/ 0 h 24119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5990" h="2411909">
                  <a:moveTo>
                    <a:pt x="345990" y="484255"/>
                  </a:moveTo>
                  <a:lnTo>
                    <a:pt x="345989" y="484255"/>
                  </a:lnTo>
                  <a:lnTo>
                    <a:pt x="345989" y="2411909"/>
                  </a:lnTo>
                  <a:lnTo>
                    <a:pt x="0" y="2411909"/>
                  </a:lnTo>
                  <a:lnTo>
                    <a:pt x="0" y="484255"/>
                  </a:lnTo>
                  <a:lnTo>
                    <a:pt x="1" y="484255"/>
                  </a:lnTo>
                  <a:lnTo>
                    <a:pt x="172996" y="0"/>
                  </a:lnTo>
                  <a:close/>
                </a:path>
              </a:pathLst>
            </a:cu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Isosceles Triangle 8">
              <a:extLst>
                <a:ext uri="{FF2B5EF4-FFF2-40B4-BE49-F238E27FC236}">
                  <a16:creationId xmlns:a16="http://schemas.microsoft.com/office/drawing/2014/main" id="{C2E5C2C8-3160-4560-74ED-8AE765FC3CCA}"/>
                </a:ext>
              </a:extLst>
            </p:cNvPr>
            <p:cNvSpPr/>
            <p:nvPr userDrawn="1"/>
          </p:nvSpPr>
          <p:spPr>
            <a:xfrm rot="16200000" flipH="1">
              <a:off x="1236121" y="2036431"/>
              <a:ext cx="109419" cy="153147"/>
            </a:xfrm>
            <a:prstGeom prst="triangle">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CA4C4C5E-A53C-4679-F655-5A00C7FD9140}"/>
                </a:ext>
              </a:extLst>
            </p:cNvPr>
            <p:cNvSpPr/>
            <p:nvPr userDrawn="1"/>
          </p:nvSpPr>
          <p:spPr>
            <a:xfrm>
              <a:off x="1572895" y="1982788"/>
              <a:ext cx="131763" cy="257175"/>
            </a:xfrm>
            <a:custGeom>
              <a:avLst/>
              <a:gdLst>
                <a:gd name="csX0" fmla="*/ 38100 w 131763"/>
                <a:gd name="csY0" fmla="*/ 0 h 257175"/>
                <a:gd name="csX1" fmla="*/ 131763 w 131763"/>
                <a:gd name="csY1" fmla="*/ 50800 h 257175"/>
                <a:gd name="csX2" fmla="*/ 0 w 131763"/>
                <a:gd name="csY2" fmla="*/ 117475 h 257175"/>
                <a:gd name="csX3" fmla="*/ 131763 w 131763"/>
                <a:gd name="csY3" fmla="*/ 198437 h 257175"/>
                <a:gd name="csX4" fmla="*/ 23813 w 131763"/>
                <a:gd name="csY4" fmla="*/ 257175 h 257175"/>
              </a:gdLst>
              <a:ahLst/>
              <a:cxnLst>
                <a:cxn ang="0">
                  <a:pos x="csX0" y="csY0"/>
                </a:cxn>
                <a:cxn ang="0">
                  <a:pos x="csX1" y="csY1"/>
                </a:cxn>
                <a:cxn ang="0">
                  <a:pos x="csX2" y="csY2"/>
                </a:cxn>
                <a:cxn ang="0">
                  <a:pos x="csX3" y="csY3"/>
                </a:cxn>
                <a:cxn ang="0">
                  <a:pos x="csX4" y="csY4"/>
                </a:cxn>
              </a:cxnLst>
              <a:rect l="l" t="t" r="r" b="b"/>
              <a:pathLst>
                <a:path w="131763" h="257175">
                  <a:moveTo>
                    <a:pt x="38100" y="0"/>
                  </a:moveTo>
                  <a:lnTo>
                    <a:pt x="131763" y="50800"/>
                  </a:lnTo>
                  <a:lnTo>
                    <a:pt x="0" y="117475"/>
                  </a:lnTo>
                  <a:lnTo>
                    <a:pt x="131763" y="198437"/>
                  </a:lnTo>
                  <a:lnTo>
                    <a:pt x="23813" y="257175"/>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dirty="0"/>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p:bg>
      <p:bgPr>
        <a:gradFill flip="none" rotWithShape="1">
          <a:gsLst>
            <a:gs pos="0">
              <a:srgbClr val="010207"/>
            </a:gs>
            <a:gs pos="67000">
              <a:srgbClr val="1900FC"/>
            </a:gs>
            <a:gs pos="100000">
              <a:srgbClr val="1900FC"/>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2236454"/>
            <a:ext cx="7886700" cy="884202"/>
          </a:xfrm>
        </p:spPr>
        <p:txBody>
          <a:bodyPr>
            <a:normAutofit/>
          </a:bodyPr>
          <a:lstStyle>
            <a:lvl1pPr algn="ctr">
              <a:defRPr sz="4000">
                <a:solidFill>
                  <a:schemeClr val="bg1"/>
                </a:solidFill>
              </a:defRPr>
            </a:lvl1pPr>
          </a:lstStyle>
          <a:p>
            <a:r>
              <a:rPr lang="en-US" dirty="0"/>
              <a:t>Section</a:t>
            </a:r>
            <a:endParaRPr lang="en-GB" dirty="0"/>
          </a:p>
        </p:txBody>
      </p:sp>
    </p:spTree>
    <p:extLst>
      <p:ext uri="{BB962C8B-B14F-4D97-AF65-F5344CB8AC3E}">
        <p14:creationId xmlns:p14="http://schemas.microsoft.com/office/powerpoint/2010/main" val="2083698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1311128"/>
          </a:xfrm>
        </p:spPr>
        <p:txBody>
          <a:bodyPr>
            <a:spAutoFit/>
          </a:bodyPr>
          <a:lstStyle>
            <a:lvl1pPr algn="ctr">
              <a:defRPr sz="8800">
                <a:solidFill>
                  <a:schemeClr val="tx1"/>
                </a:solidFill>
              </a:defRPr>
            </a:lvl1pPr>
          </a:lstStyle>
          <a:p>
            <a:r>
              <a:rPr lang="en-US" dirty="0"/>
              <a:t>Sub Section</a:t>
            </a:r>
            <a:endParaRPr lang="en-GB" dirty="0"/>
          </a:p>
        </p:txBody>
      </p:sp>
    </p:spTree>
    <p:extLst>
      <p:ext uri="{BB962C8B-B14F-4D97-AF65-F5344CB8AC3E}">
        <p14:creationId xmlns:p14="http://schemas.microsoft.com/office/powerpoint/2010/main" val="382220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ub Section">
    <p:bg>
      <p:bgPr>
        <a:gradFill flip="none" rotWithShape="1">
          <a:gsLst>
            <a:gs pos="32000">
              <a:srgbClr val="EEFED6"/>
            </a:gs>
            <a:gs pos="100000">
              <a:srgbClr val="BCF86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2529923"/>
          </a:xfrm>
        </p:spPr>
        <p:txBody>
          <a:bodyPr>
            <a:spAutoFit/>
          </a:bodyPr>
          <a:lstStyle>
            <a:lvl1pPr algn="ctr">
              <a:defRPr sz="8800">
                <a:solidFill>
                  <a:schemeClr val="tx1"/>
                </a:solidFill>
              </a:defRPr>
            </a:lvl1pPr>
          </a:lstStyle>
          <a:p>
            <a:r>
              <a:rPr lang="en-US" dirty="0"/>
              <a:t>Experiment Sub Section</a:t>
            </a:r>
            <a:endParaRPr lang="en-GB" dirty="0"/>
          </a:p>
        </p:txBody>
      </p:sp>
    </p:spTree>
    <p:extLst>
      <p:ext uri="{BB962C8B-B14F-4D97-AF65-F5344CB8AC3E}">
        <p14:creationId xmlns:p14="http://schemas.microsoft.com/office/powerpoint/2010/main" val="4085812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921104"/>
          </a:xfrm>
          <a:ln w="76200" cmpd="thickThin">
            <a:solidFill>
              <a:srgbClr val="C00000">
                <a:alpha val="95000"/>
              </a:srgbClr>
            </a:solidFill>
          </a:ln>
        </p:spPr>
        <p:txBody>
          <a:bodyPr wrap="square" lIns="180000" tIns="180000" rIns="180000" bIns="180000">
            <a:spAutoFit/>
          </a:bodyPr>
          <a:lstStyle>
            <a:lvl1pPr algn="l">
              <a:defRPr sz="4000">
                <a:solidFill>
                  <a:schemeClr val="tx1"/>
                </a:solidFill>
              </a:defRPr>
            </a:lvl1pPr>
          </a:lstStyle>
          <a:p>
            <a:r>
              <a:rPr lang="en-US" dirty="0"/>
              <a:t>Definition</a:t>
            </a:r>
            <a:endParaRPr lang="en-GB" dirty="0"/>
          </a:p>
        </p:txBody>
      </p:sp>
      <p:sp>
        <p:nvSpPr>
          <p:cNvPr id="4" name="Text Placeholder 3">
            <a:extLst>
              <a:ext uri="{FF2B5EF4-FFF2-40B4-BE49-F238E27FC236}">
                <a16:creationId xmlns:a16="http://schemas.microsoft.com/office/drawing/2014/main" id="{F3E92D08-9785-AC79-5709-E9926AE32CBC}"/>
              </a:ext>
            </a:extLst>
          </p:cNvPr>
          <p:cNvSpPr>
            <a:spLocks noGrp="1"/>
          </p:cNvSpPr>
          <p:nvPr>
            <p:ph type="body" sz="quarter" idx="10"/>
          </p:nvPr>
        </p:nvSpPr>
        <p:spPr>
          <a:xfrm>
            <a:off x="861016" y="2094726"/>
            <a:ext cx="7688263" cy="535531"/>
          </a:xfrm>
          <a:solidFill>
            <a:srgbClr val="FFFF99"/>
          </a:solidFill>
        </p:spPr>
        <p:txBody>
          <a:bodyPr>
            <a:spAutoFit/>
          </a:bodyPr>
          <a:lstStyle>
            <a:lvl1pPr marL="0" indent="0">
              <a:buNone/>
              <a:defRPr sz="3200"/>
            </a:lvl1pPr>
          </a:lstStyle>
          <a:p>
            <a:pPr lvl="0"/>
            <a:r>
              <a:rPr lang="en-US" dirty="0"/>
              <a:t>Click to edit Master text style</a:t>
            </a:r>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4" r:id="rId8"/>
    <p:sldLayoutId id="2147483689" r:id="rId9"/>
    <p:sldLayoutId id="2147483697" r:id="rId10"/>
    <p:sldLayoutId id="2147483685" r:id="rId11"/>
    <p:sldLayoutId id="2147483679" r:id="rId12"/>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ommons.wikimedia.org/wiki/File:Mount_Hood_reflected_in_Mirror_Lake,_Oregon.jp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commons.wikimedia.org/wiki/File:Radiometer_(line_art)_(PSF_R750008_(cropped)).png"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hyperlink" Target="https://commons.wikimedia.org/wiki/File:Solar_panels_on_a_roof.jpg" TargetMode="Externa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710.png"/><Relationship Id="rId5" Type="http://schemas.openxmlformats.org/officeDocument/2006/relationships/image" Target="../media/image6.png"/><Relationship Id="rId4" Type="http://schemas.openxmlformats.org/officeDocument/2006/relationships/image" Target="../media/image5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hyperlink" Target="https://commons.wikimedia.org/wiki/File:Mount_Hood_reflected_in_Mirror_Lake,_Oregon.jpg" TargetMode="External"/><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s://commons.wikimedia.org/wiki/File:Reflexion-streuung-absorbtion.svg" TargetMode="External"/><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hyperlink" Target="https://commons.wikimedia.org/wiki/File:Parallax_scroll.gif" TargetMode="Externa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oleObject" Target="../embeddings/oleObject1.bin"/><Relationship Id="rId1" Type="http://schemas.openxmlformats.org/officeDocument/2006/relationships/slideLayout" Target="../slideLayouts/slideLayout9.xml"/><Relationship Id="rId5" Type="http://schemas.openxmlformats.org/officeDocument/2006/relationships/hyperlink" Target="https://commons.wikimedia.org/wiki/File:Refraction_photo.png" TargetMode="Externa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hyperlink" Target="https://commons.wikimedia.org/wiki/File:Refraction_animation.gif" TargetMode="External"/><Relationship Id="rId2" Type="http://schemas.openxmlformats.org/officeDocument/2006/relationships/image" Target="../media/image30.gi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image" Target="../media/image63.png"/><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0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30.png"/><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41.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49.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48.png"/><Relationship Id="rId4" Type="http://schemas.openxmlformats.org/officeDocument/2006/relationships/image" Target="../media/image34.png"/></Relationships>
</file>

<file path=ppt/slides/_rels/slide66.xml.rels><?xml version="1.0" encoding="UTF-8" standalone="yes"?>
<Relationships xmlns="http://schemas.openxmlformats.org/package/2006/relationships"><Relationship Id="rId8" Type="http://schemas.openxmlformats.org/officeDocument/2006/relationships/image" Target="../media/image481.png"/><Relationship Id="rId3" Type="http://schemas.openxmlformats.org/officeDocument/2006/relationships/image" Target="../media/image320.png"/><Relationship Id="rId7"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12.png"/><Relationship Id="rId5" Type="http://schemas.openxmlformats.org/officeDocument/2006/relationships/image" Target="../media/image340.png"/><Relationship Id="rId4" Type="http://schemas.openxmlformats.org/officeDocument/2006/relationships/image" Target="../media/image36.png"/><Relationship Id="rId9" Type="http://schemas.openxmlformats.org/officeDocument/2006/relationships/image" Target="../media/image490.png"/></Relationships>
</file>

<file path=ppt/slides/_rels/slide6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73.png"/><Relationship Id="rId5" Type="http://schemas.openxmlformats.org/officeDocument/2006/relationships/image" Target="../media/image56.png"/><Relationship Id="rId10" Type="http://schemas.openxmlformats.org/officeDocument/2006/relationships/image" Target="../media/image72.png"/><Relationship Id="rId4" Type="http://schemas.openxmlformats.org/officeDocument/2006/relationships/image" Target="../media/image55.png"/><Relationship Id="rId9" Type="http://schemas.openxmlformats.org/officeDocument/2006/relationships/image" Target="../media/image69.png"/></Relationships>
</file>

<file path=ppt/slides/_rels/slide7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47.png"/><Relationship Id="rId7"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68.png"/><Relationship Id="rId4" Type="http://schemas.openxmlformats.org/officeDocument/2006/relationships/image" Target="../media/image50.png"/><Relationship Id="rId9" Type="http://schemas.openxmlformats.org/officeDocument/2006/relationships/image" Target="../media/image77.png"/></Relationships>
</file>

<file path=ppt/slides/_rels/slide7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59.png"/><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00.png"/></Relationships>
</file>

<file path=ppt/slides/_rels/slide7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xml"/><Relationship Id="rId5" Type="http://schemas.openxmlformats.org/officeDocument/2006/relationships/image" Target="../media/image119.png"/><Relationship Id="rId4" Type="http://schemas.openxmlformats.org/officeDocument/2006/relationships/image" Target="../media/image118.png"/></Relationships>
</file>

<file path=ppt/slides/_rels/slide7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93.png"/><Relationship Id="rId4" Type="http://schemas.openxmlformats.org/officeDocument/2006/relationships/image" Target="../media/image182.png"/></Relationships>
</file>

<file path=ppt/slides/_rels/slide75.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4.xml"/><Relationship Id="rId4" Type="http://schemas.openxmlformats.org/officeDocument/2006/relationships/image" Target="../media/image96.png"/></Relationships>
</file>

<file path=ppt/slides/_rels/slide7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97.png"/><Relationship Id="rId1" Type="http://schemas.openxmlformats.org/officeDocument/2006/relationships/slideLayout" Target="../slideLayouts/slideLayout5.xml"/><Relationship Id="rId4" Type="http://schemas.openxmlformats.org/officeDocument/2006/relationships/image" Target="../media/image103.png"/></Relationships>
</file>

<file path=ppt/slides/_rels/slide79.xml.rels><?xml version="1.0" encoding="UTF-8" standalone="yes"?>
<Relationships xmlns="http://schemas.openxmlformats.org/package/2006/relationships"><Relationship Id="rId8" Type="http://schemas.openxmlformats.org/officeDocument/2006/relationships/image" Target="../media/image250.png"/><Relationship Id="rId3" Type="http://schemas.openxmlformats.org/officeDocument/2006/relationships/image" Target="../media/image200.png"/><Relationship Id="rId7" Type="http://schemas.openxmlformats.org/officeDocument/2006/relationships/image" Target="../media/image241.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230.png"/><Relationship Id="rId5" Type="http://schemas.openxmlformats.org/officeDocument/2006/relationships/image" Target="../media/image220.png"/><Relationship Id="rId4" Type="http://schemas.openxmlformats.org/officeDocument/2006/relationships/image" Target="../media/image21.png"/><Relationship Id="rId9" Type="http://schemas.openxmlformats.org/officeDocument/2006/relationships/image" Target="../media/image260.png"/></Relationships>
</file>

<file path=ppt/slides/_rels/slide80.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image" Target="../media/image76.jpg"/><Relationship Id="rId7" Type="http://schemas.openxmlformats.org/officeDocument/2006/relationships/image" Target="../media/image109.png"/><Relationship Id="rId2" Type="http://schemas.openxmlformats.org/officeDocument/2006/relationships/image" Target="../media/image75.png"/><Relationship Id="rId1" Type="http://schemas.openxmlformats.org/officeDocument/2006/relationships/slideLayout" Target="../slideLayouts/slideLayout5.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hyperlink" Target="https://commons.wikimedia.org/wiki/File:Handrefraktometer_Zucker-Museum.jpg" TargetMode="External"/><Relationship Id="rId9" Type="http://schemas.openxmlformats.org/officeDocument/2006/relationships/image" Target="../media/image29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1160.png"/><Relationship Id="rId7" Type="http://schemas.openxmlformats.org/officeDocument/2006/relationships/image" Target="../media/image83.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310.png"/><Relationship Id="rId5" Type="http://schemas.openxmlformats.org/officeDocument/2006/relationships/image" Target="../media/image30.png"/><Relationship Id="rId4" Type="http://schemas.openxmlformats.org/officeDocument/2006/relationships/image" Target="../media/image1170.png"/><Relationship Id="rId9" Type="http://schemas.openxmlformats.org/officeDocument/2006/relationships/image" Target="../media/image32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image" Target="../media/image1230.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30.png"/></Relationships>
</file>

<file path=ppt/slides/_rels/slide8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81.png"/><Relationship Id="rId5" Type="http://schemas.openxmlformats.org/officeDocument/2006/relationships/image" Target="../media/image85.png"/><Relationship Id="rId4" Type="http://schemas.openxmlformats.org/officeDocument/2006/relationships/image" Target="../media/image80.png"/></Relationships>
</file>

<file path=ppt/slides/_rels/slide8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421.png"/></Relationships>
</file>

<file path=ppt/slides/_rels/slide9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100.png"/><Relationship Id="rId1" Type="http://schemas.openxmlformats.org/officeDocument/2006/relationships/slideLayout" Target="../slideLayouts/slideLayout3.xml"/><Relationship Id="rId4" Type="http://schemas.openxmlformats.org/officeDocument/2006/relationships/image" Target="../media/image120.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image" Target="../media/image173.png"/><Relationship Id="rId7" Type="http://schemas.openxmlformats.org/officeDocument/2006/relationships/image" Target="../media/image177.png"/><Relationship Id="rId2" Type="http://schemas.openxmlformats.org/officeDocument/2006/relationships/image" Target="../media/image172.png"/><Relationship Id="rId1" Type="http://schemas.openxmlformats.org/officeDocument/2006/relationships/slideLayout" Target="../slideLayouts/slideLayout3.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94.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450.png"/><Relationship Id="rId1" Type="http://schemas.openxmlformats.org/officeDocument/2006/relationships/slideLayout" Target="../slideLayouts/slideLayout3.xml"/><Relationship Id="rId4" Type="http://schemas.openxmlformats.org/officeDocument/2006/relationships/image" Target="../media/image180.png"/></Relationships>
</file>

<file path=ppt/slides/_rels/slide95.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99.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image" Target="../media/image470.png"/><Relationship Id="rId1" Type="http://schemas.openxmlformats.org/officeDocument/2006/relationships/slideLayout" Target="../slideLayouts/slideLayout3.xml"/><Relationship Id="rId4" Type="http://schemas.openxmlformats.org/officeDocument/2006/relationships/image" Target="../media/image49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0.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20.png"/><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3" Type="http://schemas.openxmlformats.org/officeDocument/2006/relationships/image" Target="../media/image1140.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590.png"/><Relationship Id="rId1" Type="http://schemas.openxmlformats.org/officeDocument/2006/relationships/slideLayout" Target="../slideLayouts/slideLayout3.xml"/><Relationship Id="rId4" Type="http://schemas.openxmlformats.org/officeDocument/2006/relationships/image" Target="../media/image137.png"/></Relationships>
</file>

<file path=ppt/slides/_rels/slide104.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140.png"/><Relationship Id="rId4" Type="http://schemas.openxmlformats.org/officeDocument/2006/relationships/image" Target="../media/image620.png"/></Relationships>
</file>

<file path=ppt/slides/_rels/slide10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1200.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5.png"/><Relationship Id="rId1" Type="http://schemas.openxmlformats.org/officeDocument/2006/relationships/slideLayout" Target="../slideLayouts/slideLayout4.xml"/><Relationship Id="rId5" Type="http://schemas.openxmlformats.org/officeDocument/2006/relationships/image" Target="../media/image1270.png"/><Relationship Id="rId4" Type="http://schemas.openxmlformats.org/officeDocument/2006/relationships/image" Target="../media/image82.png"/></Relationships>
</file>

<file path=ppt/slides/_rels/slide110.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31.png"/><Relationship Id="rId7" Type="http://schemas.openxmlformats.org/officeDocument/2006/relationships/image" Target="../media/image145.png"/><Relationship Id="rId2" Type="http://schemas.openxmlformats.org/officeDocument/2006/relationships/image" Target="../media/image711.png"/><Relationship Id="rId1" Type="http://schemas.openxmlformats.org/officeDocument/2006/relationships/slideLayout" Target="../slideLayouts/slideLayout4.xml"/><Relationship Id="rId6" Type="http://schemas.openxmlformats.org/officeDocument/2006/relationships/image" Target="../media/image144.png"/><Relationship Id="rId5" Type="http://schemas.openxmlformats.org/officeDocument/2006/relationships/image" Target="../media/image750.png"/><Relationship Id="rId4" Type="http://schemas.openxmlformats.org/officeDocument/2006/relationships/image" Target="../media/image740.png"/><Relationship Id="rId9" Type="http://schemas.openxmlformats.org/officeDocument/2006/relationships/image" Target="../media/image147.png"/></Relationships>
</file>

<file path=ppt/slides/_rels/slide111.xml.rels><?xml version="1.0" encoding="UTF-8" standalone="yes"?>
<Relationships xmlns="http://schemas.openxmlformats.org/package/2006/relationships"><Relationship Id="rId3" Type="http://schemas.openxmlformats.org/officeDocument/2006/relationships/image" Target="../media/image760.png"/><Relationship Id="rId7" Type="http://schemas.openxmlformats.org/officeDocument/2006/relationships/image" Target="../media/image152.png"/><Relationship Id="rId2" Type="http://schemas.openxmlformats.org/officeDocument/2006/relationships/image" Target="../media/image148.png"/><Relationship Id="rId1" Type="http://schemas.openxmlformats.org/officeDocument/2006/relationships/slideLayout" Target="../slideLayouts/slideLayout4.xml"/><Relationship Id="rId6" Type="http://schemas.openxmlformats.org/officeDocument/2006/relationships/image" Target="../media/image151.png"/><Relationship Id="rId5" Type="http://schemas.openxmlformats.org/officeDocument/2006/relationships/image" Target="../media/image150.png"/><Relationship Id="rId4" Type="http://schemas.openxmlformats.org/officeDocument/2006/relationships/image" Target="../media/image770.png"/></Relationships>
</file>

<file path=ppt/slides/_rels/slide11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hyperlink" Target="https://commons.wikimedia.org/wiki/File:Underwater_Photo_Team_140728-N-YD328-119.jpg" TargetMode="External"/></Relationships>
</file>

<file path=ppt/slides/_rels/slide113.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1290.pn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790.pn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hyperlink" Target="https://commons.wikimedia.org/wiki/File:ALSEP_AS14-67-9386.jpg" TargetMode="External"/><Relationship Id="rId2" Type="http://schemas.openxmlformats.org/officeDocument/2006/relationships/image" Target="../media/image78.jpe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8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2" Type="http://schemas.openxmlformats.org/officeDocument/2006/relationships/hyperlink" Target="https://phet.colorado.edu/en/simulations/bending-light"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hyperlink" Target="https://commons.wikimedia.org/wiki/File:Circular.Polarization.Circularly.Polarized.Light_Circular.Polarizer_Creating.Left.Handed.Helix.View-el.svg" TargetMode="Externa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92.gif"/><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hyperlink" Target="https://download-files.wixmp.com/raw/dfc644_8a3229a6a9594213aa137596daf36822.gif?token=eyJhbGciOiJIUzI1NiIsInR5cCI6IkpXVCJ9.eyJvYmoiOltbeyJwYXRoIjoiL3Jhdy9kZmM2NDRfOGEzMjI5YTZhOTU5NDIxM2FhMTM3NTk2ZGFmMzY4MjIuZ2lmIn1dXSwiZGlzIjp7ImZpbGVuYW1lIjoiTG9uZ2l0dWRpbmFsV2F2ZVB1bHNlNC1mYXN0LmdpZiIsInR5cGUiOiJpbmxpbmUifSwiYXVkIjpbInVybjpzZXJ2aWNlOmZpbGUuZG93bmxvYWQiXSwiZXhwIjoxNzc3MjIzNjk3LCJqdGkiOiI0YTI1ZTQ2MC01NDJmLTRiMzUtYWFmMC1hNzBkYzg0YzEzYzgiLCJpYXQiOjE3NzcyMjI3OTcsImlzcyI6InVybjphcHA6ZTY2NjMwZTcxNGYwNDkwYWFlYTFmMTQ5YjNiNjllMzIiLCJzdWIiOiJ1cm46YXBwOmU2NjYzMGU3MTRmMDQ5MGFhZWExZjE0OWIzYjY5ZTMyIn0.38re9B4zFb-uBSWtEHU_OG6n_0V1yDHZd1bHEpSEznw" TargetMode="Externa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3130-EF00-1B95-7428-90BD86958D24}"/>
              </a:ext>
            </a:extLst>
          </p:cNvPr>
          <p:cNvSpPr>
            <a:spLocks noGrp="1"/>
          </p:cNvSpPr>
          <p:nvPr>
            <p:ph type="title"/>
          </p:nvPr>
        </p:nvSpPr>
        <p:spPr>
          <a:xfrm>
            <a:off x="0" y="1012461"/>
            <a:ext cx="8724900" cy="1366528"/>
          </a:xfrm>
        </p:spPr>
        <p:txBody>
          <a:bodyPr/>
          <a:lstStyle/>
          <a:p>
            <a:pPr algn="ctr"/>
            <a:r>
              <a:rPr lang="en-IE" sz="4600" dirty="0" err="1"/>
              <a:t>Solas</a:t>
            </a:r>
            <a:r>
              <a:rPr lang="en-IE" sz="4600" dirty="0"/>
              <a:t> – </a:t>
            </a:r>
            <a:r>
              <a:rPr lang="en-IE" sz="4600" dirty="0" err="1"/>
              <a:t>Frithchaitheamh</a:t>
            </a:r>
            <a:r>
              <a:rPr lang="en-IE" sz="4600" dirty="0"/>
              <a:t> &amp; </a:t>
            </a:r>
            <a:r>
              <a:rPr lang="en-IE" sz="4600" dirty="0" err="1"/>
              <a:t>Athraonadh</a:t>
            </a:r>
            <a:endParaRPr lang="en-GB" sz="4600" dirty="0"/>
          </a:p>
        </p:txBody>
      </p:sp>
      <p:grpSp>
        <p:nvGrpSpPr>
          <p:cNvPr id="3" name="Group 2">
            <a:extLst>
              <a:ext uri="{FF2B5EF4-FFF2-40B4-BE49-F238E27FC236}">
                <a16:creationId xmlns:a16="http://schemas.microsoft.com/office/drawing/2014/main" id="{03F3B177-6837-F33A-8BDE-86864EDBBCC7}"/>
              </a:ext>
            </a:extLst>
          </p:cNvPr>
          <p:cNvGrpSpPr/>
          <p:nvPr/>
        </p:nvGrpSpPr>
        <p:grpSpPr>
          <a:xfrm>
            <a:off x="2335034" y="2356740"/>
            <a:ext cx="4473932" cy="3552031"/>
            <a:chOff x="2335033" y="1100206"/>
            <a:chExt cx="4473932" cy="3552031"/>
          </a:xfrm>
        </p:grpSpPr>
        <p:pic>
          <p:nvPicPr>
            <p:cNvPr id="4" name="Picture 4">
              <a:extLst>
                <a:ext uri="{FF2B5EF4-FFF2-40B4-BE49-F238E27FC236}">
                  <a16:creationId xmlns:a16="http://schemas.microsoft.com/office/drawing/2014/main" id="{5C466280-2935-B923-884A-8153D8E35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033" y="1100206"/>
              <a:ext cx="4473932" cy="35520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hlinkClick r:id="rId4"/>
              <a:extLst>
                <a:ext uri="{FF2B5EF4-FFF2-40B4-BE49-F238E27FC236}">
                  <a16:creationId xmlns:a16="http://schemas.microsoft.com/office/drawing/2014/main" id="{84853033-C988-4B76-6C73-FC90007087B3}"/>
                </a:ext>
              </a:extLst>
            </p:cNvPr>
            <p:cNvSpPr txBox="1"/>
            <p:nvPr/>
          </p:nvSpPr>
          <p:spPr>
            <a:xfrm>
              <a:off x="6156176" y="4312006"/>
              <a:ext cx="490840" cy="276999"/>
            </a:xfrm>
            <a:prstGeom prst="rect">
              <a:avLst/>
            </a:prstGeom>
            <a:noFill/>
          </p:spPr>
          <p:txBody>
            <a:bodyPr wrap="none" rtlCol="0">
              <a:spAutoFit/>
            </a:bodyPr>
            <a:lstStyle/>
            <a:p>
              <a:pPr algn="l"/>
              <a:r>
                <a:rPr lang="en-GB" sz="1200" dirty="0">
                  <a:solidFill>
                    <a:schemeClr val="bg1">
                      <a:lumMod val="65000"/>
                    </a:schemeClr>
                  </a:solidFill>
                </a:rPr>
                <a:t>CC0</a:t>
              </a:r>
            </a:p>
          </p:txBody>
        </p:sp>
      </p:grpSp>
      <p:sp>
        <p:nvSpPr>
          <p:cNvPr id="6" name="TextBox 5">
            <a:extLst>
              <a:ext uri="{FF2B5EF4-FFF2-40B4-BE49-F238E27FC236}">
                <a16:creationId xmlns:a16="http://schemas.microsoft.com/office/drawing/2014/main" id="{F78C583B-CF64-34EA-3C5C-F4F40C6C8C4E}"/>
              </a:ext>
            </a:extLst>
          </p:cNvPr>
          <p:cNvSpPr txBox="1"/>
          <p:nvPr/>
        </p:nvSpPr>
        <p:spPr>
          <a:xfrm>
            <a:off x="0" y="6550223"/>
            <a:ext cx="1080489" cy="307777"/>
          </a:xfrm>
          <a:prstGeom prst="rect">
            <a:avLst/>
          </a:prstGeom>
          <a:noFill/>
        </p:spPr>
        <p:txBody>
          <a:bodyPr wrap="none" rtlCol="0">
            <a:spAutoFit/>
          </a:bodyPr>
          <a:lstStyle/>
          <a:p>
            <a:pPr algn="l">
              <a:spcAft>
                <a:spcPts val="1200"/>
              </a:spcAft>
            </a:pPr>
            <a:r>
              <a:rPr lang="en-GB" sz="1400" dirty="0">
                <a:latin typeface="Arial" panose="020B0604020202020204" pitchFamily="34" charset="0"/>
                <a:cs typeface="Arial" panose="020B0604020202020204" pitchFamily="34" charset="0"/>
              </a:rPr>
              <a:t>Version 1.1</a:t>
            </a:r>
            <a:endParaRPr lang="en-IE" sz="1400" dirty="0" err="1">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CADB3-A180-CF8D-EB12-F97208691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2276D-B963-4110-A192-8F3184A54649}"/>
              </a:ext>
            </a:extLst>
          </p:cNvPr>
          <p:cNvSpPr>
            <a:spLocks noGrp="1"/>
          </p:cNvSpPr>
          <p:nvPr>
            <p:ph type="title"/>
          </p:nvPr>
        </p:nvSpPr>
        <p:spPr/>
        <p:txBody>
          <a:bodyPr/>
          <a:lstStyle/>
          <a:p>
            <a:r>
              <a:rPr lang="en-IE" dirty="0"/>
              <a:t>Sonraíocht Fisice</a:t>
            </a:r>
            <a:r>
              <a:rPr lang="en-GB" dirty="0"/>
              <a:t> 2.3</a:t>
            </a:r>
          </a:p>
        </p:txBody>
      </p:sp>
      <p:sp>
        <p:nvSpPr>
          <p:cNvPr id="7" name="TextBox 6">
            <a:extLst>
              <a:ext uri="{FF2B5EF4-FFF2-40B4-BE49-F238E27FC236}">
                <a16:creationId xmlns:a16="http://schemas.microsoft.com/office/drawing/2014/main" id="{4ED44B14-94F6-2BE4-5A56-4912B31EE714}"/>
              </a:ext>
            </a:extLst>
          </p:cNvPr>
          <p:cNvSpPr txBox="1"/>
          <p:nvPr/>
        </p:nvSpPr>
        <p:spPr>
          <a:xfrm>
            <a:off x="319435" y="701062"/>
            <a:ext cx="8386990" cy="954107"/>
          </a:xfrm>
          <a:prstGeom prst="rect">
            <a:avLst/>
          </a:prstGeom>
          <a:noFill/>
        </p:spPr>
        <p:txBody>
          <a:bodyPr wrap="square">
            <a:spAutoFit/>
          </a:bodyPr>
          <a:lstStyle/>
          <a:p>
            <a:pPr marL="625475" indent="-625475"/>
            <a:r>
              <a:rPr lang="en-GB" sz="2800">
                <a:solidFill>
                  <a:srgbClr val="FF0000"/>
                </a:solidFill>
              </a:rPr>
              <a:t>2.3 Wave behaviour caused by the interaction of </a:t>
            </a:r>
          </a:p>
          <a:p>
            <a:pPr marL="722313" indent="-722313"/>
            <a:r>
              <a:rPr lang="en-GB" sz="2800">
                <a:solidFill>
                  <a:srgbClr val="FF0000"/>
                </a:solidFill>
              </a:rPr>
              <a:t>waves with their environment</a:t>
            </a:r>
            <a:endParaRPr lang="en-GB" sz="2800" dirty="0">
              <a:solidFill>
                <a:srgbClr val="FF0000"/>
              </a:solidFill>
            </a:endParaRPr>
          </a:p>
        </p:txBody>
      </p:sp>
      <p:sp>
        <p:nvSpPr>
          <p:cNvPr id="9" name="TextBox 8">
            <a:extLst>
              <a:ext uri="{FF2B5EF4-FFF2-40B4-BE49-F238E27FC236}">
                <a16:creationId xmlns:a16="http://schemas.microsoft.com/office/drawing/2014/main" id="{CB9F12DC-78CC-6D89-6951-687EA3D4BA0A}"/>
              </a:ext>
            </a:extLst>
          </p:cNvPr>
          <p:cNvSpPr txBox="1"/>
          <p:nvPr/>
        </p:nvSpPr>
        <p:spPr>
          <a:xfrm>
            <a:off x="382934" y="1811580"/>
            <a:ext cx="8441631" cy="2046714"/>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t>ray diagrams</a:t>
            </a:r>
            <a:endParaRPr lang="en-GB" sz="2800" dirty="0">
              <a:latin typeface="Arial" panose="020B0604020202020204" pitchFamily="34" charset="0"/>
              <a:cs typeface="Arial" panose="020B0604020202020204" pitchFamily="34" charset="0"/>
            </a:endParaRPr>
          </a:p>
          <a:p>
            <a:pPr marL="457200"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reflection</a:t>
            </a:r>
          </a:p>
          <a:p>
            <a:pPr marL="914400" lvl="1" indent="-457200">
              <a:spcAft>
                <a:spcPts val="600"/>
              </a:spcAft>
              <a:buFont typeface="Arial" panose="020B0604020202020204" pitchFamily="34" charset="0"/>
              <a:buChar char="•"/>
            </a:pPr>
            <a:r>
              <a:rPr lang="en-GB" sz="2800" i="1" dirty="0" err="1">
                <a:latin typeface="Times New Roman" panose="02020603050405020304" pitchFamily="18" charset="0"/>
                <a:cs typeface="Times New Roman" panose="02020603050405020304" pitchFamily="18" charset="0"/>
              </a:rPr>
              <a:t>i</a:t>
            </a:r>
            <a:r>
              <a:rPr lang="en-GB" sz="2800" i="1" dirty="0">
                <a:latin typeface="Times New Roman" panose="02020603050405020304" pitchFamily="18" charset="0"/>
                <a:cs typeface="Times New Roman" panose="02020603050405020304" pitchFamily="18" charset="0"/>
              </a:rPr>
              <a:t> = r</a:t>
            </a:r>
          </a:p>
        </p:txBody>
      </p:sp>
      <p:sp>
        <p:nvSpPr>
          <p:cNvPr id="13" name="TextBox 12">
            <a:extLst>
              <a:ext uri="{FF2B5EF4-FFF2-40B4-BE49-F238E27FC236}">
                <a16:creationId xmlns:a16="http://schemas.microsoft.com/office/drawing/2014/main" id="{51F1BAC5-E3C0-8981-069B-984DAC20007D}"/>
              </a:ext>
            </a:extLst>
          </p:cNvPr>
          <p:cNvSpPr txBox="1"/>
          <p:nvPr/>
        </p:nvSpPr>
        <p:spPr>
          <a:xfrm>
            <a:off x="382934" y="4238978"/>
            <a:ext cx="8587436" cy="1538883"/>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Clr>
                <a:srgbClr val="FF0000"/>
              </a:buClr>
              <a:buFont typeface="+mj-lt"/>
              <a:buAutoNum type="arabicPeriod"/>
            </a:pPr>
            <a:r>
              <a:rPr lang="en-GB" sz="2800" dirty="0"/>
              <a:t>model wave behaviour; reflection, refraction, diffraction, interference, polarisation </a:t>
            </a:r>
          </a:p>
        </p:txBody>
      </p:sp>
      <p:sp>
        <p:nvSpPr>
          <p:cNvPr id="5" name="TextBox 4">
            <a:extLst>
              <a:ext uri="{FF2B5EF4-FFF2-40B4-BE49-F238E27FC236}">
                <a16:creationId xmlns:a16="http://schemas.microsoft.com/office/drawing/2014/main" id="{4D864661-C805-5A8C-5FAF-EA3A94194CB9}"/>
              </a:ext>
            </a:extLst>
          </p:cNvPr>
          <p:cNvSpPr txBox="1"/>
          <p:nvPr/>
        </p:nvSpPr>
        <p:spPr>
          <a:xfrm>
            <a:off x="3456358" y="6499339"/>
            <a:ext cx="5509842" cy="338554"/>
          </a:xfrm>
          <a:prstGeom prst="rect">
            <a:avLst/>
          </a:prstGeom>
          <a:noFill/>
        </p:spPr>
        <p:txBody>
          <a:bodyPr wrap="none" rtlCol="0">
            <a:spAutoFit/>
          </a:bodyPr>
          <a:lstStyle/>
          <a:p>
            <a:pPr algn="r"/>
            <a:r>
              <a:rPr lang="en-GB" sz="1600" dirty="0"/>
              <a:t>Source: LC Physics Specification (2025), ncca.ie, © NCCA</a:t>
            </a:r>
            <a:endParaRPr lang="en-GB" sz="16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EEB4509-640A-FC33-A1FF-50E3CAF27135}"/>
              </a:ext>
            </a:extLst>
          </p:cNvPr>
          <p:cNvSpPr txBox="1"/>
          <p:nvPr/>
        </p:nvSpPr>
        <p:spPr>
          <a:xfrm>
            <a:off x="9059159" y="2215299"/>
            <a:ext cx="184731" cy="523220"/>
          </a:xfrm>
          <a:prstGeom prst="rect">
            <a:avLst/>
          </a:prstGeom>
          <a:noFill/>
        </p:spPr>
        <p:txBody>
          <a:bodyPr wrap="none" rtlCol="0">
            <a:spAutoFit/>
          </a:bodyPr>
          <a:lstStyle/>
          <a:p>
            <a:pPr algn="l">
              <a:spcAft>
                <a:spcPts val="1200"/>
              </a:spcAft>
            </a:pPr>
            <a:endParaRPr lang="en-GB" sz="2800" dirty="0" err="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140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912D2-C1CC-E8CE-8A86-FAD84D5522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91405F-56CE-89F1-3ADF-204CAB351B3E}"/>
              </a:ext>
            </a:extLst>
          </p:cNvPr>
          <p:cNvSpPr>
            <a:spLocks noGrp="1"/>
          </p:cNvSpPr>
          <p:nvPr>
            <p:ph type="title"/>
          </p:nvPr>
        </p:nvSpPr>
        <p:spPr/>
        <p:txBody>
          <a:bodyPr/>
          <a:lstStyle/>
          <a:p>
            <a:r>
              <a:rPr lang="en-IE" dirty="0"/>
              <a:t>Sonraíocht Fisice</a:t>
            </a:r>
            <a:r>
              <a:rPr lang="en-GB" dirty="0"/>
              <a:t> 2.3</a:t>
            </a:r>
          </a:p>
        </p:txBody>
      </p:sp>
      <p:sp>
        <p:nvSpPr>
          <p:cNvPr id="7" name="TextBox 6">
            <a:extLst>
              <a:ext uri="{FF2B5EF4-FFF2-40B4-BE49-F238E27FC236}">
                <a16:creationId xmlns:a16="http://schemas.microsoft.com/office/drawing/2014/main" id="{5C379BBC-D89D-41FB-87DB-5E1A313D9024}"/>
              </a:ext>
            </a:extLst>
          </p:cNvPr>
          <p:cNvSpPr txBox="1"/>
          <p:nvPr/>
        </p:nvSpPr>
        <p:spPr>
          <a:xfrm>
            <a:off x="319435" y="701062"/>
            <a:ext cx="8386990" cy="954107"/>
          </a:xfrm>
          <a:prstGeom prst="rect">
            <a:avLst/>
          </a:prstGeom>
          <a:noFill/>
        </p:spPr>
        <p:txBody>
          <a:bodyPr wrap="square">
            <a:spAutoFit/>
          </a:bodyPr>
          <a:lstStyle/>
          <a:p>
            <a:pPr marL="625475" indent="-625475"/>
            <a:r>
              <a:rPr lang="en-GB" sz="2800" dirty="0">
                <a:solidFill>
                  <a:srgbClr val="FF0000"/>
                </a:solidFill>
              </a:rPr>
              <a:t>2.3 Wave behaviour caused by the interaction of </a:t>
            </a:r>
          </a:p>
          <a:p>
            <a:pPr marL="722313" indent="-722313"/>
            <a:r>
              <a:rPr lang="en-GB" sz="2800" dirty="0">
                <a:solidFill>
                  <a:srgbClr val="FF0000"/>
                </a:solidFill>
              </a:rPr>
              <a:t>waves with their environment</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8F0F2D6-E624-B20C-9D59-496BF4BE5AB7}"/>
                  </a:ext>
                </a:extLst>
              </p:cNvPr>
              <p:cNvSpPr txBox="1"/>
              <p:nvPr/>
            </p:nvSpPr>
            <p:spPr>
              <a:xfrm>
                <a:off x="351184" y="1655169"/>
                <a:ext cx="8441631" cy="2801536"/>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refraction</a:t>
                </a:r>
              </a:p>
              <a:p>
                <a:pPr marL="914400" lvl="1"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refractive index</a:t>
                </a:r>
              </a:p>
              <a:p>
                <a:pPr lvl="1">
                  <a:spcAft>
                    <a:spcPts val="600"/>
                  </a:spcAft>
                </a:pP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𝑛</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func>
                          <m:funcPr>
                            <m:ctrlPr>
                              <a:rPr lang="en-GB" sz="2800" b="0" i="1" smtClean="0">
                                <a:latin typeface="Cambria Math" panose="02040503050406030204" pitchFamily="18" charset="0"/>
                                <a:cs typeface="Arial" panose="020B0604020202020204" pitchFamily="34" charset="0"/>
                              </a:rPr>
                            </m:ctrlPr>
                          </m:funcPr>
                          <m:fName>
                            <m:r>
                              <m:rPr>
                                <m:sty m:val="p"/>
                              </m:rPr>
                              <a:rPr lang="en-GB" sz="2800" b="0" i="0" smtClean="0">
                                <a:latin typeface="Cambria Math" panose="02040503050406030204" pitchFamily="18" charset="0"/>
                                <a:cs typeface="Arial" panose="020B0604020202020204" pitchFamily="34" charset="0"/>
                              </a:rPr>
                              <m:t>sin</m:t>
                            </m:r>
                          </m:fName>
                          <m:e>
                            <m:r>
                              <a:rPr lang="en-GB" sz="2800" b="0" i="1" smtClean="0">
                                <a:latin typeface="Cambria Math" panose="02040503050406030204" pitchFamily="18" charset="0"/>
                                <a:cs typeface="Arial" panose="020B0604020202020204" pitchFamily="34" charset="0"/>
                              </a:rPr>
                              <m:t>𝑖</m:t>
                            </m:r>
                          </m:e>
                        </m:func>
                      </m:num>
                      <m:den>
                        <m:func>
                          <m:funcPr>
                            <m:ctrlPr>
                              <a:rPr lang="en-GB" sz="2800" b="0" i="1" smtClean="0">
                                <a:latin typeface="Cambria Math" panose="02040503050406030204" pitchFamily="18" charset="0"/>
                                <a:cs typeface="Arial" panose="020B0604020202020204" pitchFamily="34" charset="0"/>
                              </a:rPr>
                            </m:ctrlPr>
                          </m:funcPr>
                          <m:fName>
                            <m:r>
                              <m:rPr>
                                <m:sty m:val="p"/>
                              </m:rPr>
                              <a:rPr lang="en-GB" sz="2800" b="0" i="0" smtClean="0">
                                <a:latin typeface="Cambria Math" panose="02040503050406030204" pitchFamily="18" charset="0"/>
                                <a:cs typeface="Arial" panose="020B0604020202020204" pitchFamily="34" charset="0"/>
                              </a:rPr>
                              <m:t>sin</m:t>
                            </m:r>
                          </m:fName>
                          <m:e>
                            <m:r>
                              <a:rPr lang="en-GB" sz="2800" b="0" i="1" smtClean="0">
                                <a:latin typeface="Cambria Math" panose="02040503050406030204" pitchFamily="18" charset="0"/>
                                <a:cs typeface="Arial" panose="020B0604020202020204" pitchFamily="34" charset="0"/>
                              </a:rPr>
                              <m:t>𝑟</m:t>
                            </m:r>
                          </m:e>
                        </m:func>
                      </m:den>
                    </m:f>
                    <m:r>
                      <a:rPr lang="en-GB" sz="2800" b="0" i="1" smtClean="0">
                        <a:latin typeface="Cambria Math" panose="02040503050406030204" pitchFamily="18" charset="0"/>
                        <a:cs typeface="Arial" panose="020B0604020202020204" pitchFamily="34" charset="0"/>
                      </a:rPr>
                      <m:t>    </m:t>
                    </m:r>
                    <m:r>
                      <a:rPr lang="en-GB" sz="2800" b="1" i="1" smtClean="0">
                        <a:latin typeface="Cambria Math" panose="02040503050406030204" pitchFamily="18" charset="0"/>
                        <a:cs typeface="Arial" panose="020B0604020202020204" pitchFamily="34" charset="0"/>
                      </a:rPr>
                      <m:t>𝒏</m:t>
                    </m:r>
                    <m:r>
                      <a:rPr lang="en-GB" sz="2800" b="1" i="1" smtClean="0">
                        <a:latin typeface="Cambria Math" panose="02040503050406030204" pitchFamily="18" charset="0"/>
                        <a:cs typeface="Arial" panose="020B0604020202020204" pitchFamily="34" charset="0"/>
                      </a:rPr>
                      <m:t>=</m:t>
                    </m:r>
                    <m:f>
                      <m:fPr>
                        <m:ctrlPr>
                          <a:rPr lang="en-GB" sz="2800" b="1" i="1" smtClean="0">
                            <a:latin typeface="Cambria Math" panose="02040503050406030204" pitchFamily="18" charset="0"/>
                            <a:cs typeface="Arial" panose="020B0604020202020204" pitchFamily="34" charset="0"/>
                          </a:rPr>
                        </m:ctrlPr>
                      </m:fPr>
                      <m:num>
                        <m:sSub>
                          <m:sSubPr>
                            <m:ctrlPr>
                              <a:rPr lang="en-GB" sz="2800" b="1" i="1" smtClean="0">
                                <a:latin typeface="Cambria Math" panose="02040503050406030204" pitchFamily="18" charset="0"/>
                                <a:cs typeface="Arial" panose="020B0604020202020204" pitchFamily="34" charset="0"/>
                              </a:rPr>
                            </m:ctrlPr>
                          </m:sSubPr>
                          <m:e>
                            <m:r>
                              <a:rPr lang="en-GB" sz="2800" b="1" i="1" smtClean="0">
                                <a:latin typeface="Cambria Math" panose="02040503050406030204" pitchFamily="18" charset="0"/>
                                <a:cs typeface="Arial" panose="020B0604020202020204" pitchFamily="34" charset="0"/>
                              </a:rPr>
                              <m:t>𝒄</m:t>
                            </m:r>
                          </m:e>
                          <m:sub>
                            <m:r>
                              <a:rPr lang="en-GB" sz="2800" b="1" i="1" smtClean="0">
                                <a:latin typeface="Cambria Math" panose="02040503050406030204" pitchFamily="18" charset="0"/>
                                <a:cs typeface="Arial" panose="020B0604020202020204" pitchFamily="34" charset="0"/>
                              </a:rPr>
                              <m:t>𝟏</m:t>
                            </m:r>
                          </m:sub>
                        </m:sSub>
                      </m:num>
                      <m:den>
                        <m:sSub>
                          <m:sSubPr>
                            <m:ctrlPr>
                              <a:rPr lang="en-GB" sz="2800" b="1" i="1" smtClean="0">
                                <a:latin typeface="Cambria Math" panose="02040503050406030204" pitchFamily="18" charset="0"/>
                                <a:cs typeface="Arial" panose="020B0604020202020204" pitchFamily="34" charset="0"/>
                              </a:rPr>
                            </m:ctrlPr>
                          </m:sSubPr>
                          <m:e>
                            <m:r>
                              <a:rPr lang="en-GB" sz="2800" b="1" i="1" smtClean="0">
                                <a:latin typeface="Cambria Math" panose="02040503050406030204" pitchFamily="18" charset="0"/>
                                <a:cs typeface="Arial" panose="020B0604020202020204" pitchFamily="34" charset="0"/>
                              </a:rPr>
                              <m:t>𝒄</m:t>
                            </m:r>
                          </m:e>
                          <m:sub>
                            <m:r>
                              <a:rPr lang="en-GB" sz="2800" b="1" i="1" smtClean="0">
                                <a:latin typeface="Cambria Math" panose="02040503050406030204" pitchFamily="18" charset="0"/>
                                <a:cs typeface="Arial" panose="020B0604020202020204" pitchFamily="34" charset="0"/>
                              </a:rPr>
                              <m:t>𝟐</m:t>
                            </m:r>
                          </m:sub>
                        </m:sSub>
                      </m:den>
                    </m:f>
                    <m:r>
                      <a:rPr lang="en-GB" sz="2800" b="1" i="1" smtClean="0">
                        <a:latin typeface="Cambria Math" panose="02040503050406030204" pitchFamily="18" charset="0"/>
                        <a:cs typeface="Arial" panose="020B0604020202020204" pitchFamily="34" charset="0"/>
                      </a:rPr>
                      <m:t>     </m:t>
                    </m:r>
                    <m:r>
                      <a:rPr lang="en-GB" sz="2800" b="1" i="1" smtClean="0">
                        <a:latin typeface="Cambria Math" panose="02040503050406030204" pitchFamily="18" charset="0"/>
                        <a:cs typeface="Arial" panose="020B0604020202020204" pitchFamily="34" charset="0"/>
                      </a:rPr>
                      <m:t>𝒏</m:t>
                    </m:r>
                    <m:r>
                      <a:rPr lang="en-GB" sz="2800" b="1" i="1" smtClean="0">
                        <a:latin typeface="Cambria Math" panose="02040503050406030204" pitchFamily="18" charset="0"/>
                        <a:cs typeface="Arial" panose="020B0604020202020204" pitchFamily="34" charset="0"/>
                      </a:rPr>
                      <m:t>=</m:t>
                    </m:r>
                    <m:f>
                      <m:fPr>
                        <m:ctrlPr>
                          <a:rPr lang="en-GB" sz="2800" b="1" i="1" smtClean="0">
                            <a:latin typeface="Cambria Math" panose="02040503050406030204" pitchFamily="18" charset="0"/>
                            <a:cs typeface="Arial" panose="020B0604020202020204" pitchFamily="34" charset="0"/>
                          </a:rPr>
                        </m:ctrlPr>
                      </m:fPr>
                      <m:num>
                        <m:r>
                          <a:rPr lang="en-GB" sz="2800" b="1" i="1" smtClean="0">
                            <a:latin typeface="Cambria Math" panose="02040503050406030204" pitchFamily="18" charset="0"/>
                            <a:cs typeface="Arial" panose="020B0604020202020204" pitchFamily="34" charset="0"/>
                          </a:rPr>
                          <m:t>𝟏</m:t>
                        </m:r>
                      </m:num>
                      <m:den>
                        <m:r>
                          <a:rPr lang="en-GB" sz="2800" b="1" i="1" smtClean="0">
                            <a:latin typeface="Cambria Math" panose="02040503050406030204" pitchFamily="18" charset="0"/>
                            <a:cs typeface="Arial" panose="020B0604020202020204" pitchFamily="34" charset="0"/>
                          </a:rPr>
                          <m:t>𝒔𝒊𝒏</m:t>
                        </m:r>
                        <m:r>
                          <a:rPr lang="en-GB" sz="2800" b="1" i="1" smtClean="0">
                            <a:latin typeface="Cambria Math" panose="02040503050406030204" pitchFamily="18" charset="0"/>
                            <a:cs typeface="Arial" panose="020B0604020202020204" pitchFamily="34" charset="0"/>
                          </a:rPr>
                          <m:t> </m:t>
                        </m:r>
                        <m:r>
                          <a:rPr lang="en-GB" sz="2800" b="1" i="1" smtClean="0">
                            <a:latin typeface="Cambria Math" panose="02040503050406030204" pitchFamily="18" charset="0"/>
                            <a:cs typeface="Arial" panose="020B0604020202020204" pitchFamily="34" charset="0"/>
                          </a:rPr>
                          <m:t>𝑪</m:t>
                        </m:r>
                      </m:den>
                    </m:f>
                  </m:oMath>
                </a14:m>
                <a:endParaRPr lang="en-GB" sz="2800" b="1" dirty="0">
                  <a:latin typeface="Arial" panose="020B0604020202020204" pitchFamily="34" charset="0"/>
                  <a:cs typeface="Arial" panose="020B0604020202020204" pitchFamily="34" charset="0"/>
                </a:endParaRPr>
              </a:p>
              <a:p>
                <a:pPr marL="914400" lvl="1"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the critical angle and total internal reflection</a:t>
                </a:r>
              </a:p>
            </p:txBody>
          </p:sp>
        </mc:Choice>
        <mc:Fallback xmlns="">
          <p:sp>
            <p:nvSpPr>
              <p:cNvPr id="9" name="TextBox 8">
                <a:extLst>
                  <a:ext uri="{FF2B5EF4-FFF2-40B4-BE49-F238E27FC236}">
                    <a16:creationId xmlns:a16="http://schemas.microsoft.com/office/drawing/2014/main" id="{38F0F2D6-E624-B20C-9D59-496BF4BE5AB7}"/>
                  </a:ext>
                </a:extLst>
              </p:cNvPr>
              <p:cNvSpPr txBox="1">
                <a:spLocks noRot="1" noChangeAspect="1" noMove="1" noResize="1" noEditPoints="1" noAdjustHandles="1" noChangeArrowheads="1" noChangeShapeType="1" noTextEdit="1"/>
              </p:cNvSpPr>
              <p:nvPr/>
            </p:nvSpPr>
            <p:spPr>
              <a:xfrm>
                <a:off x="351184" y="1655169"/>
                <a:ext cx="8441631" cy="2801536"/>
              </a:xfrm>
              <a:prstGeom prst="rect">
                <a:avLst/>
              </a:prstGeom>
              <a:blipFill>
                <a:blip r:embed="rId3"/>
                <a:stretch>
                  <a:fillRect l="-1517" t="-2397" b="-5229"/>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CFCF9D6B-D95F-061E-3FDD-15D9F496527C}"/>
              </a:ext>
            </a:extLst>
          </p:cNvPr>
          <p:cNvSpPr txBox="1"/>
          <p:nvPr/>
        </p:nvSpPr>
        <p:spPr>
          <a:xfrm>
            <a:off x="319435" y="4735120"/>
            <a:ext cx="8587436" cy="1538883"/>
          </a:xfrm>
          <a:prstGeom prst="rect">
            <a:avLst/>
          </a:prstGeom>
          <a:solidFill>
            <a:srgbClr val="F0F0F0"/>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Clr>
                <a:srgbClr val="FF0000"/>
              </a:buClr>
              <a:buFont typeface="+mj-lt"/>
              <a:buAutoNum type="arabicPeriod" startAt="2"/>
            </a:pPr>
            <a:r>
              <a:rPr lang="en-GB" sz="2800" dirty="0"/>
              <a:t>verify models for refraction using primary and secondary data</a:t>
            </a:r>
          </a:p>
        </p:txBody>
      </p:sp>
      <p:sp>
        <p:nvSpPr>
          <p:cNvPr id="6" name="TextBox 5">
            <a:extLst>
              <a:ext uri="{FF2B5EF4-FFF2-40B4-BE49-F238E27FC236}">
                <a16:creationId xmlns:a16="http://schemas.microsoft.com/office/drawing/2014/main" id="{E0659973-1142-72AA-1D38-DB77A930E52F}"/>
              </a:ext>
            </a:extLst>
          </p:cNvPr>
          <p:cNvSpPr txBox="1"/>
          <p:nvPr/>
        </p:nvSpPr>
        <p:spPr>
          <a:xfrm>
            <a:off x="3456358" y="6499339"/>
            <a:ext cx="5509842" cy="338554"/>
          </a:xfrm>
          <a:prstGeom prst="rect">
            <a:avLst/>
          </a:prstGeom>
          <a:noFill/>
        </p:spPr>
        <p:txBody>
          <a:bodyPr wrap="none" rtlCol="0">
            <a:spAutoFit/>
          </a:bodyPr>
          <a:lstStyle/>
          <a:p>
            <a:pPr algn="r"/>
            <a:r>
              <a:rPr lang="en-GB" sz="1600" dirty="0"/>
              <a:t>Source: LC Physics Specification (2025), ncca.ie, © NCCA</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9386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34682B68-3CEC-A868-7E37-4370AB8EF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5D8364-0A92-8615-ABDB-48B5CD842C6D}"/>
              </a:ext>
            </a:extLst>
          </p:cNvPr>
          <p:cNvSpPr>
            <a:spLocks noGrp="1"/>
          </p:cNvSpPr>
          <p:nvPr>
            <p:ph type="title"/>
          </p:nvPr>
        </p:nvSpPr>
        <p:spPr/>
        <p:txBody>
          <a:bodyPr/>
          <a:lstStyle/>
          <a:p>
            <a:r>
              <a:rPr lang="en-IE" dirty="0"/>
              <a:t>Sonraíocht Fisice</a:t>
            </a:r>
            <a:r>
              <a:rPr lang="en-GB" dirty="0"/>
              <a:t> 2.3</a:t>
            </a:r>
          </a:p>
        </p:txBody>
      </p:sp>
      <p:sp>
        <p:nvSpPr>
          <p:cNvPr id="4" name="TextBox 3">
            <a:extLst>
              <a:ext uri="{FF2B5EF4-FFF2-40B4-BE49-F238E27FC236}">
                <a16:creationId xmlns:a16="http://schemas.microsoft.com/office/drawing/2014/main" id="{0D508C6C-87BE-18B9-D309-3EE16FC574D7}"/>
              </a:ext>
            </a:extLst>
          </p:cNvPr>
          <p:cNvSpPr txBox="1"/>
          <p:nvPr/>
        </p:nvSpPr>
        <p:spPr>
          <a:xfrm>
            <a:off x="351184" y="1655169"/>
            <a:ext cx="8441631" cy="1031051"/>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lvl="1"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converging and diverging lenses</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54D0CD3-C2F6-7115-7812-441712B549F2}"/>
                  </a:ext>
                </a:extLst>
              </p:cNvPr>
              <p:cNvSpPr txBox="1"/>
              <p:nvPr/>
            </p:nvSpPr>
            <p:spPr>
              <a:xfrm>
                <a:off x="378764" y="3267428"/>
                <a:ext cx="8587436" cy="3229923"/>
              </a:xfrm>
              <a:prstGeom prst="rect">
                <a:avLst/>
              </a:prstGeom>
              <a:solidFill>
                <a:schemeClr val="bg1">
                  <a:lumMod val="75000"/>
                </a:schemeClr>
              </a:solidFill>
            </p:spPr>
            <p:txBody>
              <a:bodyPr wrap="square" rtlCol="0">
                <a:spAutoFit/>
              </a:bodyPr>
              <a:lstStyle/>
              <a:p>
                <a:pPr>
                  <a:spcAft>
                    <a:spcPts val="12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1200"/>
                  </a:spcAft>
                  <a:buClr>
                    <a:srgbClr val="FF0000"/>
                  </a:buClr>
                  <a:buFont typeface="+mj-lt"/>
                  <a:buAutoNum type="arabicPeriod" startAt="3"/>
                </a:pPr>
                <a:r>
                  <a:rPr lang="en-GB" sz="2800" dirty="0"/>
                  <a:t>verify the model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𝑓</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𝑢</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𝑣</m:t>
                        </m:r>
                      </m:den>
                    </m:f>
                  </m:oMath>
                </a14:m>
                <a:br>
                  <a:rPr lang="en-GB" sz="2800" dirty="0"/>
                </a:br>
                <a:r>
                  <a:rPr lang="en-GB" sz="2800" dirty="0"/>
                  <a:t>using primary and secondary data for converging lenses and secondary data for diverging lenses</a:t>
                </a:r>
              </a:p>
              <a:p>
                <a:pPr marL="514350" indent="-514350">
                  <a:spcAft>
                    <a:spcPts val="1200"/>
                  </a:spcAft>
                  <a:buClr>
                    <a:srgbClr val="FF0000"/>
                  </a:buClr>
                  <a:buFont typeface="+mj-lt"/>
                  <a:buAutoNum type="arabicPeriod" startAt="3"/>
                </a:pPr>
                <a:r>
                  <a:rPr lang="en-GB" sz="2800" dirty="0"/>
                  <a:t>investigate the use of optics in technological and medical contexts using secondary sources</a:t>
                </a:r>
              </a:p>
            </p:txBody>
          </p:sp>
        </mc:Choice>
        <mc:Fallback xmlns="">
          <p:sp>
            <p:nvSpPr>
              <p:cNvPr id="6" name="TextBox 5">
                <a:extLst>
                  <a:ext uri="{FF2B5EF4-FFF2-40B4-BE49-F238E27FC236}">
                    <a16:creationId xmlns:a16="http://schemas.microsoft.com/office/drawing/2014/main" id="{254D0CD3-C2F6-7115-7812-441712B549F2}"/>
                  </a:ext>
                </a:extLst>
              </p:cNvPr>
              <p:cNvSpPr txBox="1">
                <a:spLocks noRot="1" noChangeAspect="1" noMove="1" noResize="1" noEditPoints="1" noAdjustHandles="1" noChangeArrowheads="1" noChangeShapeType="1" noTextEdit="1"/>
              </p:cNvSpPr>
              <p:nvPr/>
            </p:nvSpPr>
            <p:spPr>
              <a:xfrm>
                <a:off x="378764" y="3267428"/>
                <a:ext cx="8587436" cy="3229923"/>
              </a:xfrm>
              <a:prstGeom prst="rect">
                <a:avLst/>
              </a:prstGeom>
              <a:blipFill>
                <a:blip r:embed="rId3"/>
                <a:stretch>
                  <a:fillRect l="-1419" t="-2075" r="-710" b="-3774"/>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4F35D62B-2194-0A7C-B01E-63B199A73B95}"/>
              </a:ext>
            </a:extLst>
          </p:cNvPr>
          <p:cNvSpPr txBox="1"/>
          <p:nvPr/>
        </p:nvSpPr>
        <p:spPr>
          <a:xfrm>
            <a:off x="319435" y="701062"/>
            <a:ext cx="8386990" cy="954107"/>
          </a:xfrm>
          <a:prstGeom prst="rect">
            <a:avLst/>
          </a:prstGeom>
          <a:noFill/>
        </p:spPr>
        <p:txBody>
          <a:bodyPr wrap="square">
            <a:spAutoFit/>
          </a:bodyPr>
          <a:lstStyle/>
          <a:p>
            <a:pPr marL="625475" indent="-625475"/>
            <a:r>
              <a:rPr lang="en-GB" sz="2800" dirty="0">
                <a:solidFill>
                  <a:srgbClr val="FF0000"/>
                </a:solidFill>
              </a:rPr>
              <a:t>2.3 Wave behaviour caused by the interaction of </a:t>
            </a:r>
          </a:p>
          <a:p>
            <a:pPr marL="722313" indent="-722313"/>
            <a:r>
              <a:rPr lang="en-GB" sz="2800" dirty="0">
                <a:solidFill>
                  <a:srgbClr val="FF0000"/>
                </a:solidFill>
              </a:rPr>
              <a:t>waves with their environment</a:t>
            </a:r>
          </a:p>
        </p:txBody>
      </p:sp>
      <p:sp>
        <p:nvSpPr>
          <p:cNvPr id="15" name="TextBox 14">
            <a:extLst>
              <a:ext uri="{FF2B5EF4-FFF2-40B4-BE49-F238E27FC236}">
                <a16:creationId xmlns:a16="http://schemas.microsoft.com/office/drawing/2014/main" id="{775B43A9-1511-4221-F73C-70D6EF8C36BB}"/>
              </a:ext>
            </a:extLst>
          </p:cNvPr>
          <p:cNvSpPr txBox="1"/>
          <p:nvPr/>
        </p:nvSpPr>
        <p:spPr>
          <a:xfrm>
            <a:off x="6541074" y="1330591"/>
            <a:ext cx="2243485" cy="1384995"/>
          </a:xfrm>
          <a:prstGeom prst="rect">
            <a:avLst/>
          </a:prstGeom>
          <a:solidFill>
            <a:schemeClr val="bg1"/>
          </a:solidFill>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These topics are in a separate file</a:t>
            </a:r>
          </a:p>
        </p:txBody>
      </p:sp>
      <p:sp>
        <p:nvSpPr>
          <p:cNvPr id="7" name="TextBox 6">
            <a:extLst>
              <a:ext uri="{FF2B5EF4-FFF2-40B4-BE49-F238E27FC236}">
                <a16:creationId xmlns:a16="http://schemas.microsoft.com/office/drawing/2014/main" id="{49E6ABEF-6C29-2780-7BB9-9640BD85F6E5}"/>
              </a:ext>
            </a:extLst>
          </p:cNvPr>
          <p:cNvSpPr txBox="1"/>
          <p:nvPr/>
        </p:nvSpPr>
        <p:spPr>
          <a:xfrm>
            <a:off x="3456358" y="6499339"/>
            <a:ext cx="5509842" cy="338554"/>
          </a:xfrm>
          <a:prstGeom prst="rect">
            <a:avLst/>
          </a:prstGeom>
          <a:noFill/>
        </p:spPr>
        <p:txBody>
          <a:bodyPr wrap="none" rtlCol="0">
            <a:spAutoFit/>
          </a:bodyPr>
          <a:lstStyle/>
          <a:p>
            <a:pPr algn="r"/>
            <a:r>
              <a:rPr lang="en-GB" sz="1600" dirty="0"/>
              <a:t>Source: LC Physics Specification (2025), ncca.ie, © NCCA</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8590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1DEDE-4466-6FD0-8EB9-71F979AD47AD}"/>
              </a:ext>
            </a:extLst>
          </p:cNvPr>
          <p:cNvSpPr>
            <a:spLocks noGrp="1"/>
          </p:cNvSpPr>
          <p:nvPr>
            <p:ph type="title"/>
          </p:nvPr>
        </p:nvSpPr>
        <p:spPr/>
        <p:txBody>
          <a:bodyPr/>
          <a:lstStyle/>
          <a:p>
            <a:r>
              <a:rPr lang="en-IE" dirty="0"/>
              <a:t>Achoimre</a:t>
            </a:r>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EEB161D-D53B-11DC-B286-6DFCCDFC7C77}"/>
                  </a:ext>
                </a:extLst>
              </p:cNvPr>
              <p:cNvSpPr txBox="1"/>
              <p:nvPr/>
            </p:nvSpPr>
            <p:spPr>
              <a:xfrm>
                <a:off x="266700" y="760016"/>
                <a:ext cx="8674100" cy="6190028"/>
              </a:xfrm>
              <a:prstGeom prst="rect">
                <a:avLst/>
              </a:prstGeom>
              <a:noFill/>
            </p:spPr>
            <p:txBody>
              <a:bodyPr wrap="square" rtlCol="0">
                <a:spAutoFit/>
              </a:bodyPr>
              <a:lstStyle/>
              <a:p>
                <a:pPr algn="l">
                  <a:spcAft>
                    <a:spcPts val="1200"/>
                  </a:spcAft>
                </a:pPr>
                <a:r>
                  <a:rPr lang="en-IE" sz="2800" dirty="0">
                    <a:latin typeface="Arial" panose="020B0604020202020204" pitchFamily="34" charset="0"/>
                    <a:cs typeface="Arial" panose="020B0604020202020204" pitchFamily="34" charset="0"/>
                  </a:rPr>
                  <a:t>Príomh shainmhínithe</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frithchaitheamh</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athraonadh</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comhéifeacht athraonta</a:t>
                </a:r>
                <a:r>
                  <a:rPr lang="en-GB" sz="2800" dirty="0">
                    <a:latin typeface="Arial" panose="020B0604020202020204" pitchFamily="34" charset="0"/>
                    <a:cs typeface="Arial" panose="020B0604020202020204" pitchFamily="34" charset="0"/>
                  </a:rPr>
                  <a:t>,</a:t>
                </a:r>
                <a:r>
                  <a:rPr lang="en-IE" sz="2800" dirty="0">
                    <a:latin typeface="Arial" panose="020B0604020202020204" pitchFamily="34" charset="0"/>
                    <a:cs typeface="Arial" panose="020B0604020202020204" pitchFamily="34" charset="0"/>
                  </a:rPr>
                  <a:t> uillinn chriticiúil, frithchaitheamh inmheánach iomlán, díraonadh, polarú, trasnaíocht.</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Luaigh</a:t>
                </a:r>
                <a:r>
                  <a:rPr lang="en-GB" sz="2800" dirty="0">
                    <a:latin typeface="Arial" panose="020B0604020202020204" pitchFamily="34" charset="0"/>
                    <a:cs typeface="Arial" panose="020B0604020202020204" pitchFamily="34" charset="0"/>
                  </a:rPr>
                  <a:t>:</a:t>
                </a:r>
                <a:r>
                  <a:rPr lang="en-IE" sz="2800" dirty="0">
                    <a:latin typeface="Arial" panose="020B0604020202020204" pitchFamily="34" charset="0"/>
                    <a:cs typeface="Arial" panose="020B0604020202020204" pitchFamily="34" charset="0"/>
                  </a:rPr>
                  <a:t> Dlíthe frithchaitheamh agus athraonadh</a:t>
                </a:r>
                <a:r>
                  <a:rPr lang="en-GB" sz="2800" dirty="0">
                    <a:latin typeface="Arial" panose="020B0604020202020204" pitchFamily="34" charset="0"/>
                    <a:cs typeface="Arial" panose="020B0604020202020204" pitchFamily="34" charset="0"/>
                  </a:rPr>
                  <a:t>.</a:t>
                </a:r>
                <a:endParaRPr lang="en-IE" sz="2800" dirty="0">
                  <a:latin typeface="Arial" panose="020B0604020202020204" pitchFamily="34" charset="0"/>
                  <a:cs typeface="Arial" panose="020B0604020202020204" pitchFamily="34" charset="0"/>
                </a:endParaRPr>
              </a:p>
              <a:p>
                <a:pPr algn="l">
                  <a:spcAft>
                    <a:spcPts val="1200"/>
                  </a:spcAft>
                </a:pPr>
                <a:r>
                  <a:rPr lang="en-IE" sz="2800" dirty="0">
                    <a:latin typeface="Arial" panose="020B0604020202020204" pitchFamily="34" charset="0"/>
                    <a:cs typeface="Arial" panose="020B0604020202020204" pitchFamily="34" charset="0"/>
                  </a:rPr>
                  <a:t>Sainmhínithe eile: íomhá fhíorúil, saobhdhiallas, normal, uillinn ionsaithe, uillinn athraonta</a:t>
                </a:r>
              </a:p>
              <a:p>
                <a:pPr algn="l">
                  <a:spcAft>
                    <a:spcPts val="1200"/>
                  </a:spcAft>
                </a:pPr>
                <a:r>
                  <a:rPr lang="en-IE" sz="2800" dirty="0">
                    <a:latin typeface="Arial" panose="020B0604020202020204" pitchFamily="34" charset="0"/>
                    <a:cs typeface="Arial" panose="020B0604020202020204" pitchFamily="34" charset="0"/>
                  </a:rPr>
                  <a:t>Samhaltaigh - cuir i bhfeidhm agus úsáid</a:t>
                </a:r>
                <a:r>
                  <a:rPr lang="en-GB" sz="2800" dirty="0">
                    <a:latin typeface="Arial" panose="020B0604020202020204" pitchFamily="34" charset="0"/>
                    <a:cs typeface="Arial" panose="020B0604020202020204" pitchFamily="34" charset="0"/>
                  </a:rPr>
                  <a: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14:m>
                  <m:oMath xmlns:m="http://schemas.openxmlformats.org/officeDocument/2006/math">
                    <m:r>
                      <a:rPr lang="en-GB" sz="2800" i="1" dirty="0" smtClean="0">
                        <a:latin typeface="Cambria Math" panose="02040503050406030204" pitchFamily="18" charset="0"/>
                        <a:cs typeface="Arial" panose="020B0604020202020204" pitchFamily="34" charset="0"/>
                      </a:rPr>
                      <m:t>𝑖</m:t>
                    </m:r>
                    <m:r>
                      <a:rPr lang="en-GB" sz="2800" i="1" dirty="0" smtClean="0">
                        <a:latin typeface="Cambria Math" panose="02040503050406030204" pitchFamily="18" charset="0"/>
                        <a:cs typeface="Arial" panose="020B0604020202020204" pitchFamily="34" charset="0"/>
                      </a:rPr>
                      <m:t>=</m:t>
                    </m:r>
                    <m:r>
                      <a:rPr lang="en-GB" sz="2800" i="1" dirty="0" smtClean="0">
                        <a:latin typeface="Cambria Math" panose="02040503050406030204" pitchFamily="18" charset="0"/>
                        <a:cs typeface="Arial" panose="020B0604020202020204" pitchFamily="34" charset="0"/>
                      </a:rPr>
                      <m:t>𝑟</m:t>
                    </m:r>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solidFill>
                          <a:srgbClr val="000000"/>
                        </a:solidFill>
                        <a:latin typeface="Cambria Math" panose="02040503050406030204" pitchFamily="18" charset="0"/>
                      </a:rPr>
                      <m:t>𝑛</m:t>
                    </m:r>
                    <m:r>
                      <a:rPr lang="en-GB" sz="2800" b="0" i="0" smtClean="0">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1">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r>
                  <a:rPr lang="en-GB" sz="2800" b="1" dirty="0">
                    <a:latin typeface="Arial" panose="020B0604020202020204" pitchFamily="34" charset="0"/>
                    <a:cs typeface="Arial" panose="020B0604020202020204" pitchFamily="34" charset="0"/>
                  </a:rPr>
                  <a:t>        </a:t>
                </a:r>
                <a14:m>
                  <m:oMath xmlns:m="http://schemas.openxmlformats.org/officeDocument/2006/math">
                    <m:r>
                      <a:rPr lang="en-GB" sz="2800" b="1" i="1" smtClean="0">
                        <a:latin typeface="Cambria Math" panose="02040503050406030204" pitchFamily="18" charset="0"/>
                      </a:rPr>
                      <m:t>𝒏</m:t>
                    </m:r>
                    <m:r>
                      <a:rPr lang="en-GB" sz="2800" b="1" i="1">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𝟏</m:t>
                            </m:r>
                          </m:sub>
                        </m:sSub>
                      </m:num>
                      <m:den>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𝟐</m:t>
                            </m:r>
                          </m:sub>
                        </m:sSub>
                      </m:den>
                    </m:f>
                  </m:oMath>
                </a14:m>
                <a:r>
                  <a:rPr lang="en-GB" sz="2800" b="1" dirty="0">
                    <a:latin typeface="Arial" panose="020B0604020202020204" pitchFamily="34" charset="0"/>
                    <a:cs typeface="Arial" panose="020B0604020202020204" pitchFamily="34" charset="0"/>
                  </a:rPr>
                  <a:t>  </a:t>
                </a:r>
              </a:p>
              <a:p>
                <a:pPr algn="l">
                  <a:spcAft>
                    <a:spcPts val="1200"/>
                  </a:spcAft>
                </a:pPr>
                <a:r>
                  <a:rPr lang="en-IE" sz="2800" dirty="0">
                    <a:latin typeface="Arial" panose="020B0604020202020204" pitchFamily="34" charset="0"/>
                    <a:cs typeface="Arial" panose="020B0604020202020204" pitchFamily="34" charset="0"/>
                  </a:rPr>
                  <a:t>Sonraí a bhailiú</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fíoraigh </a:t>
                </a:r>
                <a14:m>
                  <m:oMath xmlns:m="http://schemas.openxmlformats.org/officeDocument/2006/math">
                    <m:f>
                      <m:fPr>
                        <m:ctrlPr>
                          <a:rPr lang="en-GB" sz="2800" i="1">
                            <a:solidFill>
                              <a:srgbClr val="000000"/>
                            </a:solidFill>
                            <a:latin typeface="Cambria Math" panose="02040503050406030204" pitchFamily="18" charset="0"/>
                          </a:rPr>
                        </m:ctrlPr>
                      </m:fPr>
                      <m:num>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a14:m>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1">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endParaRPr lang="en-GB" sz="2800" b="1" dirty="0">
                  <a:latin typeface="Arial" panose="020B0604020202020204" pitchFamily="34" charset="0"/>
                  <a:cs typeface="Arial" panose="020B0604020202020204" pitchFamily="34" charset="0"/>
                </a:endParaRPr>
              </a:p>
              <a:p>
                <a:pPr algn="l">
                  <a:spcAft>
                    <a:spcPts val="1200"/>
                  </a:spcAft>
                </a:pPr>
                <a:r>
                  <a:rPr lang="en-IE" sz="2800" dirty="0">
                    <a:latin typeface="Arial" panose="020B0604020202020204" pitchFamily="34" charset="0"/>
                    <a:cs typeface="Arial" panose="020B0604020202020204" pitchFamily="34" charset="0"/>
                  </a:rPr>
                  <a:t>Bain úsáid as sonraí tánaisteacha chun </a:t>
                </a:r>
                <a14:m>
                  <m:oMath xmlns:m="http://schemas.openxmlformats.org/officeDocument/2006/math">
                    <m:r>
                      <a:rPr lang="en-GB" sz="2800" i="1" smtClean="0">
                        <a:latin typeface="Cambria Math" panose="02040503050406030204" pitchFamily="18" charset="0"/>
                      </a:rPr>
                      <m:t>𝑛</m:t>
                    </m:r>
                    <m:r>
                      <a:rPr lang="en-GB" sz="2800" i="1">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1</m:t>
                            </m:r>
                          </m:sub>
                        </m:sSub>
                      </m:num>
                      <m:den>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2</m:t>
                            </m:r>
                          </m:sub>
                        </m:sSub>
                      </m:den>
                    </m:f>
                    <m:r>
                      <a:rPr lang="en-IE" sz="2800">
                        <a:solidFill>
                          <a:srgbClr val="000000"/>
                        </a:solidFill>
                        <a:latin typeface="Cambria Math" panose="02040503050406030204" pitchFamily="18" charset="0"/>
                      </a:rPr>
                      <m:t>  </m:t>
                    </m:r>
                  </m:oMath>
                </a14:m>
                <a:endParaRPr lang="en-US" sz="2800" dirty="0" err="1">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6EEB161D-D53B-11DC-B286-6DFCCDFC7C77}"/>
                  </a:ext>
                </a:extLst>
              </p:cNvPr>
              <p:cNvSpPr txBox="1">
                <a:spLocks noRot="1" noChangeAspect="1" noMove="1" noResize="1" noEditPoints="1" noAdjustHandles="1" noChangeArrowheads="1" noChangeShapeType="1" noTextEdit="1"/>
              </p:cNvSpPr>
              <p:nvPr/>
            </p:nvSpPr>
            <p:spPr>
              <a:xfrm>
                <a:off x="266700" y="760016"/>
                <a:ext cx="8674100" cy="6190028"/>
              </a:xfrm>
              <a:prstGeom prst="rect">
                <a:avLst/>
              </a:prstGeom>
              <a:blipFill>
                <a:blip r:embed="rId3"/>
                <a:stretch>
                  <a:fillRect l="-1462" t="-1230" r="-1462"/>
                </a:stretch>
              </a:blipFill>
            </p:spPr>
            <p:txBody>
              <a:bodyPr/>
              <a:lstStyle/>
              <a:p>
                <a:r>
                  <a:rPr lang="en-US">
                    <a:noFill/>
                  </a:rPr>
                  <a:t> </a:t>
                </a:r>
              </a:p>
            </p:txBody>
          </p:sp>
        </mc:Fallback>
      </mc:AlternateContent>
    </p:spTree>
    <p:extLst>
      <p:ext uri="{BB962C8B-B14F-4D97-AF65-F5344CB8AC3E}">
        <p14:creationId xmlns:p14="http://schemas.microsoft.com/office/powerpoint/2010/main" val="1459065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A82BDF-D673-ECA1-4E2E-7D29E794CC93}"/>
              </a:ext>
            </a:extLst>
          </p:cNvPr>
          <p:cNvSpPr>
            <a:spLocks noGrp="1"/>
          </p:cNvSpPr>
          <p:nvPr>
            <p:ph type="title"/>
          </p:nvPr>
        </p:nvSpPr>
        <p:spPr>
          <a:xfrm>
            <a:off x="628650" y="1779254"/>
            <a:ext cx="7886700" cy="3748719"/>
          </a:xfrm>
        </p:spPr>
        <p:txBody>
          <a:bodyPr/>
          <a:lstStyle/>
          <a:p>
            <a:r>
              <a:rPr lang="en-IE" dirty="0"/>
              <a:t>Nádúr tonnach an tsolais</a:t>
            </a:r>
            <a:endParaRPr lang="en-GB" dirty="0"/>
          </a:p>
        </p:txBody>
      </p:sp>
    </p:spTree>
    <p:extLst>
      <p:ext uri="{BB962C8B-B14F-4D97-AF65-F5344CB8AC3E}">
        <p14:creationId xmlns:p14="http://schemas.microsoft.com/office/powerpoint/2010/main" val="2749646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 Box 5">
            <a:extLst>
              <a:ext uri="{FF2B5EF4-FFF2-40B4-BE49-F238E27FC236}">
                <a16:creationId xmlns:a16="http://schemas.microsoft.com/office/drawing/2014/main" id="{2B2004EF-621C-C0C7-4532-037F86E8276A}"/>
              </a:ext>
            </a:extLst>
          </p:cNvPr>
          <p:cNvSpPr txBox="1">
            <a:spLocks noChangeArrowheads="1"/>
          </p:cNvSpPr>
          <p:nvPr/>
        </p:nvSpPr>
        <p:spPr bwMode="auto">
          <a:xfrm>
            <a:off x="241300" y="1456563"/>
            <a:ext cx="8504237" cy="1754326"/>
          </a:xfrm>
          <a:prstGeom prst="rect">
            <a:avLst/>
          </a:prstGeom>
          <a:solidFill>
            <a:srgbClr val="FFFF99"/>
          </a:solid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3600" b="1" dirty="0"/>
              <a:t>Solas:</a:t>
            </a:r>
            <a:r>
              <a:rPr lang="en-US" altLang="en-US" sz="3600" dirty="0"/>
              <a:t> </a:t>
            </a:r>
            <a:r>
              <a:rPr lang="en-IE" altLang="en-US" sz="3600" dirty="0"/>
              <a:t>fuinneamh leictreamaighnéadach a thaistealaíonn i bhfolús agus trí roinnt ábhair trédhearcachta</a:t>
            </a:r>
            <a:endParaRPr lang="en-GB" altLang="en-US" sz="3600" dirty="0"/>
          </a:p>
        </p:txBody>
      </p:sp>
      <p:sp>
        <p:nvSpPr>
          <p:cNvPr id="2" name="Title 1">
            <a:extLst>
              <a:ext uri="{FF2B5EF4-FFF2-40B4-BE49-F238E27FC236}">
                <a16:creationId xmlns:a16="http://schemas.microsoft.com/office/drawing/2014/main" id="{4713819E-FCA9-743D-B75D-345EEFC5957E}"/>
              </a:ext>
            </a:extLst>
          </p:cNvPr>
          <p:cNvSpPr>
            <a:spLocks noGrp="1"/>
          </p:cNvSpPr>
          <p:nvPr>
            <p:ph type="title"/>
          </p:nvPr>
        </p:nvSpPr>
        <p:spPr/>
        <p:txBody>
          <a:bodyPr/>
          <a:lstStyle/>
          <a:p>
            <a:r>
              <a:rPr lang="en-IE" altLang="en-US" dirty="0"/>
              <a:t>Cad is Solas ann?</a:t>
            </a:r>
            <a:endParaRPr lang="en-GB" dirty="0"/>
          </a:p>
        </p:txBody>
      </p:sp>
    </p:spTree>
    <p:extLst>
      <p:ext uri="{BB962C8B-B14F-4D97-AF65-F5344CB8AC3E}">
        <p14:creationId xmlns:p14="http://schemas.microsoft.com/office/powerpoint/2010/main" val="298909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6">
            <a:extLst>
              <a:ext uri="{FF2B5EF4-FFF2-40B4-BE49-F238E27FC236}">
                <a16:creationId xmlns:a16="http://schemas.microsoft.com/office/drawing/2014/main" id="{F1A7F2DC-43EB-AF34-FE32-9B7C1FA4939B}"/>
              </a:ext>
            </a:extLst>
          </p:cNvPr>
          <p:cNvSpPr txBox="1">
            <a:spLocks noChangeArrowheads="1"/>
          </p:cNvSpPr>
          <p:nvPr/>
        </p:nvSpPr>
        <p:spPr bwMode="auto">
          <a:xfrm>
            <a:off x="241300" y="1167882"/>
            <a:ext cx="548282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3200" b="1" dirty="0" err="1"/>
              <a:t>Radaiméadar</a:t>
            </a:r>
            <a:r>
              <a:rPr lang="en-IE" altLang="en-US" sz="3200" b="1" dirty="0"/>
              <a:t> Crookes</a:t>
            </a:r>
            <a:endParaRPr lang="en-IE" altLang="en-US" sz="3200" dirty="0"/>
          </a:p>
          <a:p>
            <a:pPr eaLnBrk="1" hangingPunct="1">
              <a:spcBef>
                <a:spcPct val="50000"/>
              </a:spcBef>
            </a:pPr>
            <a:r>
              <a:rPr lang="en-IE" altLang="en-US" sz="3200" dirty="0" err="1"/>
              <a:t>Tiontaítear</a:t>
            </a:r>
            <a:r>
              <a:rPr lang="en-IE" altLang="en-US" sz="3200" dirty="0"/>
              <a:t> </a:t>
            </a:r>
            <a:r>
              <a:rPr lang="en-IE" altLang="en-US" sz="3200" dirty="0" err="1"/>
              <a:t>fuinneamh</a:t>
            </a:r>
            <a:r>
              <a:rPr lang="en-IE" altLang="en-US" sz="3200" dirty="0"/>
              <a:t> </a:t>
            </a:r>
            <a:r>
              <a:rPr lang="en-IE" altLang="en-US" sz="3200" dirty="0" err="1"/>
              <a:t>solas</a:t>
            </a:r>
            <a:r>
              <a:rPr lang="en-IE" altLang="en-US" sz="3200" dirty="0"/>
              <a:t> go </a:t>
            </a:r>
            <a:r>
              <a:rPr lang="en-IE" altLang="en-US" sz="3200" dirty="0" err="1"/>
              <a:t>fuinneamh</a:t>
            </a:r>
            <a:r>
              <a:rPr lang="en-IE" altLang="en-US" sz="3200" dirty="0"/>
              <a:t> </a:t>
            </a:r>
            <a:r>
              <a:rPr lang="en-IE" altLang="en-US" sz="3200" dirty="0" err="1"/>
              <a:t>cinéiteach</a:t>
            </a:r>
            <a:endParaRPr lang="en-GB" altLang="en-US" sz="3200" dirty="0"/>
          </a:p>
        </p:txBody>
      </p:sp>
      <p:sp>
        <p:nvSpPr>
          <p:cNvPr id="2" name="Text Box 6">
            <a:extLst>
              <a:ext uri="{FF2B5EF4-FFF2-40B4-BE49-F238E27FC236}">
                <a16:creationId xmlns:a16="http://schemas.microsoft.com/office/drawing/2014/main" id="{01DDAA88-848A-A049-6A2B-E906D9C7B436}"/>
              </a:ext>
            </a:extLst>
          </p:cNvPr>
          <p:cNvSpPr txBox="1">
            <a:spLocks noChangeArrowheads="1"/>
          </p:cNvSpPr>
          <p:nvPr/>
        </p:nvSpPr>
        <p:spPr bwMode="auto">
          <a:xfrm>
            <a:off x="272895" y="-29953"/>
            <a:ext cx="83002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IE" altLang="en-US" sz="3200" dirty="0"/>
          </a:p>
        </p:txBody>
      </p:sp>
      <p:sp>
        <p:nvSpPr>
          <p:cNvPr id="3" name="Text Box 6">
            <a:extLst>
              <a:ext uri="{FF2B5EF4-FFF2-40B4-BE49-F238E27FC236}">
                <a16:creationId xmlns:a16="http://schemas.microsoft.com/office/drawing/2014/main" id="{35DA49C9-A991-C83A-DC5A-99FC5785EE59}"/>
              </a:ext>
            </a:extLst>
          </p:cNvPr>
          <p:cNvSpPr txBox="1">
            <a:spLocks noChangeArrowheads="1"/>
          </p:cNvSpPr>
          <p:nvPr/>
        </p:nvSpPr>
        <p:spPr bwMode="auto">
          <a:xfrm>
            <a:off x="379536" y="3248980"/>
            <a:ext cx="60116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3200" b="1" dirty="0" err="1"/>
              <a:t>Nó</a:t>
            </a:r>
            <a:br>
              <a:rPr lang="en-IE" altLang="en-US" sz="3200" b="1" dirty="0"/>
            </a:br>
            <a:r>
              <a:rPr lang="en-IE" altLang="en-US" sz="3200" b="1" dirty="0"/>
              <a:t>Bain </a:t>
            </a:r>
            <a:r>
              <a:rPr lang="en-IE" altLang="en-US" sz="3200" b="1" dirty="0" err="1"/>
              <a:t>úsáid</a:t>
            </a:r>
            <a:r>
              <a:rPr lang="en-IE" altLang="en-US" sz="3200" b="1" dirty="0"/>
              <a:t> as </a:t>
            </a:r>
            <a:r>
              <a:rPr lang="en-IE" altLang="en-US" sz="3200" b="1" dirty="0" err="1"/>
              <a:t>ghrianphanéal</a:t>
            </a:r>
            <a:endParaRPr lang="en-GB" altLang="en-US" sz="3200" dirty="0"/>
          </a:p>
        </p:txBody>
      </p:sp>
      <p:grpSp>
        <p:nvGrpSpPr>
          <p:cNvPr id="5" name="Group 4">
            <a:extLst>
              <a:ext uri="{FF2B5EF4-FFF2-40B4-BE49-F238E27FC236}">
                <a16:creationId xmlns:a16="http://schemas.microsoft.com/office/drawing/2014/main" id="{09FFE002-B03C-2C47-BBBC-AC9485EA025B}"/>
              </a:ext>
            </a:extLst>
          </p:cNvPr>
          <p:cNvGrpSpPr/>
          <p:nvPr/>
        </p:nvGrpSpPr>
        <p:grpSpPr>
          <a:xfrm>
            <a:off x="6263143" y="1016732"/>
            <a:ext cx="2088232" cy="4824536"/>
            <a:chOff x="5724128" y="836712"/>
            <a:chExt cx="2088232" cy="4824536"/>
          </a:xfrm>
        </p:grpSpPr>
        <p:pic>
          <p:nvPicPr>
            <p:cNvPr id="3076" name="Picture 4">
              <a:extLst>
                <a:ext uri="{FF2B5EF4-FFF2-40B4-BE49-F238E27FC236}">
                  <a16:creationId xmlns:a16="http://schemas.microsoft.com/office/drawing/2014/main" id="{9AB02C42-3A28-3CE6-2AB7-3730A5858FC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991" t="2465" r="10452" b="14912"/>
            <a:stretch>
              <a:fillRect/>
            </a:stretch>
          </p:blipFill>
          <p:spPr bwMode="auto">
            <a:xfrm>
              <a:off x="5724128" y="836712"/>
              <a:ext cx="2088232" cy="48245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extLst>
                <a:ext uri="{FF2B5EF4-FFF2-40B4-BE49-F238E27FC236}">
                  <a16:creationId xmlns:a16="http://schemas.microsoft.com/office/drawing/2014/main" id="{E692D0CB-C587-F8AF-3749-1FA8D156ACF0}"/>
                </a:ext>
              </a:extLst>
            </p:cNvPr>
            <p:cNvSpPr txBox="1"/>
            <p:nvPr/>
          </p:nvSpPr>
          <p:spPr>
            <a:xfrm>
              <a:off x="7249512" y="5312241"/>
              <a:ext cx="490840" cy="276999"/>
            </a:xfrm>
            <a:prstGeom prst="rect">
              <a:avLst/>
            </a:prstGeom>
            <a:noFill/>
          </p:spPr>
          <p:txBody>
            <a:bodyPr wrap="none" rtlCol="0">
              <a:spAutoFit/>
            </a:bodyPr>
            <a:lstStyle/>
            <a:p>
              <a:pPr algn="l"/>
              <a:r>
                <a:rPr lang="en-GB" sz="1200" dirty="0"/>
                <a:t>CC0</a:t>
              </a:r>
            </a:p>
          </p:txBody>
        </p:sp>
      </p:grpSp>
      <p:sp>
        <p:nvSpPr>
          <p:cNvPr id="6" name="Title 5">
            <a:extLst>
              <a:ext uri="{FF2B5EF4-FFF2-40B4-BE49-F238E27FC236}">
                <a16:creationId xmlns:a16="http://schemas.microsoft.com/office/drawing/2014/main" id="{A46A2AE0-A867-5852-D0DA-5297227DD2CB}"/>
              </a:ext>
            </a:extLst>
          </p:cNvPr>
          <p:cNvSpPr>
            <a:spLocks noGrp="1"/>
          </p:cNvSpPr>
          <p:nvPr>
            <p:ph type="title"/>
          </p:nvPr>
        </p:nvSpPr>
        <p:spPr>
          <a:xfrm>
            <a:off x="241300" y="155246"/>
            <a:ext cx="8724900" cy="978729"/>
          </a:xfrm>
        </p:spPr>
        <p:txBody>
          <a:bodyPr/>
          <a:lstStyle/>
          <a:p>
            <a:r>
              <a:rPr lang="en-IE" altLang="en-US" sz="3200" dirty="0" err="1"/>
              <a:t>Conas</a:t>
            </a:r>
            <a:r>
              <a:rPr lang="en-IE" altLang="en-US" sz="3200" dirty="0"/>
              <a:t> a </a:t>
            </a:r>
            <a:r>
              <a:rPr lang="en-IE" altLang="en-US" sz="3200" dirty="0" err="1"/>
              <a:t>bhfuil</a:t>
            </a:r>
            <a:r>
              <a:rPr lang="en-IE" altLang="en-US" sz="3200" dirty="0"/>
              <a:t> a </a:t>
            </a:r>
            <a:r>
              <a:rPr lang="en-IE" altLang="en-US" sz="3200" dirty="0" err="1"/>
              <a:t>fhios</a:t>
            </a:r>
            <a:r>
              <a:rPr lang="en-IE" altLang="en-US" sz="3200" dirty="0"/>
              <a:t> </a:t>
            </a:r>
            <a:r>
              <a:rPr lang="en-IE" altLang="en-US" sz="3200" dirty="0" err="1"/>
              <a:t>againn</a:t>
            </a:r>
            <a:r>
              <a:rPr lang="en-IE" altLang="en-US" sz="3200" dirty="0"/>
              <a:t> </a:t>
            </a:r>
            <a:r>
              <a:rPr lang="en-IE" altLang="en-US" sz="3200" dirty="0" err="1"/>
              <a:t>gur</a:t>
            </a:r>
            <a:r>
              <a:rPr lang="en-IE" altLang="en-US" sz="3200" dirty="0"/>
              <a:t> </a:t>
            </a:r>
            <a:r>
              <a:rPr lang="en-IE" altLang="en-US" sz="3200" dirty="0" err="1"/>
              <a:t>cineál</a:t>
            </a:r>
            <a:r>
              <a:rPr lang="en-IE" altLang="en-US" sz="3200" dirty="0"/>
              <a:t> </a:t>
            </a:r>
            <a:r>
              <a:rPr lang="en-IE" altLang="en-US" sz="3200" dirty="0" err="1"/>
              <a:t>fuinneamh</a:t>
            </a:r>
            <a:r>
              <a:rPr lang="en-IE" altLang="en-US" sz="3200" dirty="0"/>
              <a:t> é an </a:t>
            </a:r>
            <a:r>
              <a:rPr lang="en-IE" altLang="en-US" sz="3200" dirty="0" err="1"/>
              <a:t>solas</a:t>
            </a:r>
            <a:r>
              <a:rPr lang="en-IE" altLang="en-US" sz="3200" dirty="0"/>
              <a:t>?</a:t>
            </a:r>
            <a:endParaRPr lang="en-GB" sz="3200" dirty="0"/>
          </a:p>
        </p:txBody>
      </p:sp>
      <p:grpSp>
        <p:nvGrpSpPr>
          <p:cNvPr id="7" name="Group 6">
            <a:extLst>
              <a:ext uri="{FF2B5EF4-FFF2-40B4-BE49-F238E27FC236}">
                <a16:creationId xmlns:a16="http://schemas.microsoft.com/office/drawing/2014/main" id="{82443CCB-4CF2-DDA0-3F48-501C6DBEF4FF}"/>
              </a:ext>
            </a:extLst>
          </p:cNvPr>
          <p:cNvGrpSpPr/>
          <p:nvPr/>
        </p:nvGrpSpPr>
        <p:grpSpPr>
          <a:xfrm>
            <a:off x="427661" y="4292851"/>
            <a:ext cx="4572000" cy="2319337"/>
            <a:chOff x="0" y="5815"/>
            <a:chExt cx="9144000" cy="4638675"/>
          </a:xfrm>
        </p:grpSpPr>
        <p:pic>
          <p:nvPicPr>
            <p:cNvPr id="8" name="Picture 2">
              <a:extLst>
                <a:ext uri="{FF2B5EF4-FFF2-40B4-BE49-F238E27FC236}">
                  <a16:creationId xmlns:a16="http://schemas.microsoft.com/office/drawing/2014/main" id="{BE77ED34-2FF0-F5AF-E1EF-0001DF3C0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815"/>
              <a:ext cx="9144000" cy="46386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hlinkClick r:id="rId5"/>
              <a:extLst>
                <a:ext uri="{FF2B5EF4-FFF2-40B4-BE49-F238E27FC236}">
                  <a16:creationId xmlns:a16="http://schemas.microsoft.com/office/drawing/2014/main" id="{DFC816DB-8C0B-00C3-C209-7E71AF648D07}"/>
                </a:ext>
              </a:extLst>
            </p:cNvPr>
            <p:cNvSpPr txBox="1"/>
            <p:nvPr/>
          </p:nvSpPr>
          <p:spPr>
            <a:xfrm>
              <a:off x="7985902" y="5815"/>
              <a:ext cx="1092204" cy="615554"/>
            </a:xfrm>
            <a:prstGeom prst="rect">
              <a:avLst/>
            </a:prstGeom>
            <a:noFill/>
          </p:spPr>
          <p:txBody>
            <a:bodyPr wrap="square" rtlCol="0">
              <a:spAutoFit/>
            </a:bodyPr>
            <a:lstStyle/>
            <a:p>
              <a:pPr algn="l"/>
              <a:r>
                <a:rPr lang="en-GB" sz="1400" dirty="0"/>
                <a:t>CC0</a:t>
              </a:r>
            </a:p>
          </p:txBody>
        </p:sp>
      </p:grpSp>
    </p:spTree>
    <p:extLst>
      <p:ext uri="{BB962C8B-B14F-4D97-AF65-F5344CB8AC3E}">
        <p14:creationId xmlns:p14="http://schemas.microsoft.com/office/powerpoint/2010/main" val="356169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C4F06FF-13CF-BD57-6FE3-C05F9ED76F20}"/>
                  </a:ext>
                </a:extLst>
              </p:cNvPr>
              <p:cNvSpPr txBox="1"/>
              <p:nvPr/>
            </p:nvSpPr>
            <p:spPr>
              <a:xfrm>
                <a:off x="932018" y="3185592"/>
                <a:ext cx="2072940" cy="8192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r>
                        <a:rPr lang="en-US" sz="2800" b="0" i="1" smtClean="0">
                          <a:solidFill>
                            <a:srgbClr val="0000FF"/>
                          </a:solidFill>
                          <a:latin typeface="Cambria Math" panose="02040503050406030204" pitchFamily="18" charset="0"/>
                        </a:rPr>
                        <m:t>𝑎𝑚</m:t>
                      </m:r>
                      <m:r>
                        <a:rPr lang="en-IE" sz="2800" b="0" i="1" smtClean="0">
                          <a:solidFill>
                            <a:srgbClr val="0000FF"/>
                          </a:solidFill>
                          <a:latin typeface="Cambria Math" panose="02040503050406030204" pitchFamily="18" charset="0"/>
                        </a:rPr>
                        <m:t>=</m:t>
                      </m:r>
                      <m:f>
                        <m:fPr>
                          <m:ctrlPr>
                            <a:rPr lang="en-IE" sz="2800" b="0" i="1" smtClean="0">
                              <a:solidFill>
                                <a:srgbClr val="0000FF"/>
                              </a:solidFill>
                              <a:latin typeface="Cambria Math" panose="02040503050406030204" pitchFamily="18" charset="0"/>
                            </a:rPr>
                          </m:ctrlPr>
                        </m:fPr>
                        <m:num>
                          <m:r>
                            <a:rPr lang="en-US" sz="2800" b="0" i="1" smtClean="0">
                              <a:solidFill>
                                <a:srgbClr val="0000FF"/>
                              </a:solidFill>
                              <a:latin typeface="Cambria Math" panose="02040503050406030204" pitchFamily="18" charset="0"/>
                            </a:rPr>
                            <m:t>𝑓𝑎𝑑</m:t>
                          </m:r>
                        </m:num>
                        <m:den>
                          <m:r>
                            <a:rPr lang="en-US" sz="2800" b="0" i="1" smtClean="0">
                              <a:solidFill>
                                <a:srgbClr val="0000FF"/>
                              </a:solidFill>
                              <a:latin typeface="Cambria Math" panose="02040503050406030204" pitchFamily="18" charset="0"/>
                            </a:rPr>
                            <m:t>𝑙𝑢𝑎𝑠</m:t>
                          </m:r>
                        </m:den>
                      </m:f>
                    </m:oMath>
                  </m:oMathPara>
                </a14:m>
                <a:endParaRPr lang="en-IE" sz="2800" dirty="0">
                  <a:solidFill>
                    <a:srgbClr val="0000FF"/>
                  </a:solidFill>
                </a:endParaRPr>
              </a:p>
            </p:txBody>
          </p:sp>
        </mc:Choice>
        <mc:Fallback xmlns="">
          <p:sp>
            <p:nvSpPr>
              <p:cNvPr id="12" name="TextBox 11">
                <a:extLst>
                  <a:ext uri="{FF2B5EF4-FFF2-40B4-BE49-F238E27FC236}">
                    <a16:creationId xmlns:a16="http://schemas.microsoft.com/office/drawing/2014/main" id="{4C4F06FF-13CF-BD57-6FE3-C05F9ED76F20}"/>
                  </a:ext>
                </a:extLst>
              </p:cNvPr>
              <p:cNvSpPr txBox="1">
                <a:spLocks noRot="1" noChangeAspect="1" noMove="1" noResize="1" noEditPoints="1" noAdjustHandles="1" noChangeArrowheads="1" noChangeShapeType="1" noTextEdit="1"/>
              </p:cNvSpPr>
              <p:nvPr/>
            </p:nvSpPr>
            <p:spPr>
              <a:xfrm>
                <a:off x="932018" y="3185592"/>
                <a:ext cx="2072940" cy="819263"/>
              </a:xfrm>
              <a:prstGeom prst="rect">
                <a:avLst/>
              </a:prstGeom>
              <a:blipFill>
                <a:blip r:embed="rId3"/>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C799106-8A68-102A-1D32-E2BBA088C7BD}"/>
                  </a:ext>
                </a:extLst>
              </p:cNvPr>
              <p:cNvSpPr txBox="1"/>
              <p:nvPr/>
            </p:nvSpPr>
            <p:spPr>
              <a:xfrm>
                <a:off x="1655676" y="4265712"/>
                <a:ext cx="2534623" cy="9560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800" b="0" i="1" smtClean="0">
                          <a:solidFill>
                            <a:srgbClr val="0000FF"/>
                          </a:solidFill>
                          <a:latin typeface="Cambria Math" panose="02040503050406030204" pitchFamily="18" charset="0"/>
                        </a:rPr>
                        <m:t>=</m:t>
                      </m:r>
                      <m:f>
                        <m:fPr>
                          <m:ctrlPr>
                            <a:rPr lang="en-IE" sz="2800" b="0" i="1" smtClean="0">
                              <a:solidFill>
                                <a:srgbClr val="0000FF"/>
                              </a:solidFill>
                              <a:latin typeface="Cambria Math" panose="02040503050406030204" pitchFamily="18" charset="0"/>
                              <a:ea typeface="Cambria Math" panose="02040503050406030204" pitchFamily="18" charset="0"/>
                            </a:rPr>
                          </m:ctrlPr>
                        </m:fPr>
                        <m:num>
                          <m:sSup>
                            <m:sSupPr>
                              <m:ctrlPr>
                                <a:rPr lang="en-IE" sz="2800" b="0" i="1" smtClean="0">
                                  <a:solidFill>
                                    <a:srgbClr val="0000FF"/>
                                  </a:solidFill>
                                  <a:latin typeface="Cambria Math" panose="02040503050406030204" pitchFamily="18" charset="0"/>
                                  <a:ea typeface="Cambria Math" panose="02040503050406030204" pitchFamily="18" charset="0"/>
                                </a:rPr>
                              </m:ctrlPr>
                            </m:sSupPr>
                            <m:e>
                              <m:r>
                                <a:rPr lang="en-IE" sz="2800" b="0" i="1" smtClean="0">
                                  <a:solidFill>
                                    <a:srgbClr val="0000FF"/>
                                  </a:solidFill>
                                  <a:latin typeface="Cambria Math" panose="02040503050406030204" pitchFamily="18" charset="0"/>
                                  <a:ea typeface="Cambria Math" panose="02040503050406030204" pitchFamily="18" charset="0"/>
                                </a:rPr>
                                <m:t>1.5×10</m:t>
                              </m:r>
                            </m:e>
                            <m:sup>
                              <m:r>
                                <a:rPr lang="en-IE" sz="2800" b="0" i="1" smtClean="0">
                                  <a:solidFill>
                                    <a:srgbClr val="0000FF"/>
                                  </a:solidFill>
                                  <a:latin typeface="Cambria Math" panose="02040503050406030204" pitchFamily="18" charset="0"/>
                                  <a:ea typeface="Cambria Math" panose="02040503050406030204" pitchFamily="18" charset="0"/>
                                </a:rPr>
                                <m:t>11</m:t>
                              </m:r>
                            </m:sup>
                          </m:sSup>
                        </m:num>
                        <m:den>
                          <m:r>
                            <a:rPr lang="en-IE" sz="2800" i="1">
                              <a:solidFill>
                                <a:srgbClr val="0000FF"/>
                              </a:solidFill>
                              <a:latin typeface="Cambria Math" panose="02040503050406030204" pitchFamily="18" charset="0"/>
                              <a:ea typeface="Cambria Math" panose="02040503050406030204" pitchFamily="18" charset="0"/>
                            </a:rPr>
                            <m:t>3×</m:t>
                          </m:r>
                          <m:sSup>
                            <m:sSupPr>
                              <m:ctrlPr>
                                <a:rPr lang="en-IE" sz="2800" i="1">
                                  <a:solidFill>
                                    <a:srgbClr val="0000FF"/>
                                  </a:solidFill>
                                  <a:latin typeface="Cambria Math" panose="02040503050406030204" pitchFamily="18" charset="0"/>
                                  <a:ea typeface="Cambria Math" panose="02040503050406030204" pitchFamily="18" charset="0"/>
                                </a:rPr>
                              </m:ctrlPr>
                            </m:sSupPr>
                            <m:e>
                              <m:r>
                                <a:rPr lang="en-IE" sz="2800" i="1">
                                  <a:solidFill>
                                    <a:srgbClr val="0000FF"/>
                                  </a:solidFill>
                                  <a:latin typeface="Cambria Math" panose="02040503050406030204" pitchFamily="18" charset="0"/>
                                  <a:ea typeface="Cambria Math" panose="02040503050406030204" pitchFamily="18" charset="0"/>
                                </a:rPr>
                                <m:t>10</m:t>
                              </m:r>
                            </m:e>
                            <m:sup>
                              <m:r>
                                <a:rPr lang="en-IE" sz="2800" i="1">
                                  <a:solidFill>
                                    <a:srgbClr val="0000FF"/>
                                  </a:solidFill>
                                  <a:latin typeface="Cambria Math" panose="02040503050406030204" pitchFamily="18" charset="0"/>
                                  <a:ea typeface="Cambria Math" panose="02040503050406030204" pitchFamily="18" charset="0"/>
                                </a:rPr>
                                <m:t>8</m:t>
                              </m:r>
                            </m:sup>
                          </m:sSup>
                        </m:den>
                      </m:f>
                    </m:oMath>
                  </m:oMathPara>
                </a14:m>
                <a:endParaRPr lang="en-IE" sz="2800" dirty="0">
                  <a:solidFill>
                    <a:srgbClr val="0000FF"/>
                  </a:solidFill>
                </a:endParaRPr>
              </a:p>
            </p:txBody>
          </p:sp>
        </mc:Choice>
        <mc:Fallback xmlns="">
          <p:sp>
            <p:nvSpPr>
              <p:cNvPr id="14" name="TextBox 13">
                <a:extLst>
                  <a:ext uri="{FF2B5EF4-FFF2-40B4-BE49-F238E27FC236}">
                    <a16:creationId xmlns:a16="http://schemas.microsoft.com/office/drawing/2014/main" id="{FC799106-8A68-102A-1D32-E2BBA088C7BD}"/>
                  </a:ext>
                </a:extLst>
              </p:cNvPr>
              <p:cNvSpPr txBox="1">
                <a:spLocks noRot="1" noChangeAspect="1" noMove="1" noResize="1" noEditPoints="1" noAdjustHandles="1" noChangeArrowheads="1" noChangeShapeType="1" noTextEdit="1"/>
              </p:cNvSpPr>
              <p:nvPr/>
            </p:nvSpPr>
            <p:spPr>
              <a:xfrm>
                <a:off x="1655676" y="4265712"/>
                <a:ext cx="2534623" cy="95603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E2527C6-217A-9FC0-0165-3091D45C83EC}"/>
                  </a:ext>
                </a:extLst>
              </p:cNvPr>
              <p:cNvSpPr txBox="1"/>
              <p:nvPr/>
            </p:nvSpPr>
            <p:spPr>
              <a:xfrm>
                <a:off x="1541125" y="5516204"/>
                <a:ext cx="253462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5</m:t>
                      </m:r>
                      <m:r>
                        <a:rPr lang="en-IE" sz="2800" b="0" i="1" smtClean="0">
                          <a:solidFill>
                            <a:srgbClr val="0000FF"/>
                          </a:solidFill>
                          <a:latin typeface="Cambria Math" panose="02040503050406030204" pitchFamily="18" charset="0"/>
                        </a:rPr>
                        <m:t> ×</m:t>
                      </m:r>
                      <m:sSup>
                        <m:sSupPr>
                          <m:ctrlPr>
                            <a:rPr lang="en-IE" sz="2800" b="0" i="1" smtClean="0">
                              <a:solidFill>
                                <a:srgbClr val="0000FF"/>
                              </a:solidFill>
                              <a:latin typeface="Cambria Math" panose="02040503050406030204" pitchFamily="18" charset="0"/>
                              <a:ea typeface="Cambria Math" panose="02040503050406030204" pitchFamily="18" charset="0"/>
                            </a:rPr>
                          </m:ctrlPr>
                        </m:sSupPr>
                        <m:e>
                          <m:r>
                            <a:rPr lang="en-IE" sz="2800" b="0" i="1" smtClean="0">
                              <a:solidFill>
                                <a:srgbClr val="0000FF"/>
                              </a:solidFill>
                              <a:latin typeface="Cambria Math" panose="02040503050406030204" pitchFamily="18" charset="0"/>
                              <a:ea typeface="Cambria Math" panose="02040503050406030204" pitchFamily="18" charset="0"/>
                            </a:rPr>
                            <m:t>10</m:t>
                          </m:r>
                        </m:e>
                        <m:sup>
                          <m:r>
                            <a:rPr lang="en-GB" sz="2800" b="0" i="1" smtClean="0">
                              <a:solidFill>
                                <a:srgbClr val="0000FF"/>
                              </a:solidFill>
                              <a:latin typeface="Cambria Math" panose="02040503050406030204" pitchFamily="18" charset="0"/>
                              <a:ea typeface="Cambria Math" panose="02040503050406030204" pitchFamily="18" charset="0"/>
                            </a:rPr>
                            <m:t>2</m:t>
                          </m:r>
                        </m:sup>
                      </m:sSup>
                    </m:oMath>
                  </m:oMathPara>
                </a14:m>
                <a:endParaRPr lang="en-IE" sz="2800" dirty="0">
                  <a:solidFill>
                    <a:srgbClr val="0000FF"/>
                  </a:solidFill>
                </a:endParaRPr>
              </a:p>
            </p:txBody>
          </p:sp>
        </mc:Choice>
        <mc:Fallback xmlns="">
          <p:sp>
            <p:nvSpPr>
              <p:cNvPr id="15" name="TextBox 14">
                <a:extLst>
                  <a:ext uri="{FF2B5EF4-FFF2-40B4-BE49-F238E27FC236}">
                    <a16:creationId xmlns:a16="http://schemas.microsoft.com/office/drawing/2014/main" id="{7E2527C6-217A-9FC0-0165-3091D45C83EC}"/>
                  </a:ext>
                </a:extLst>
              </p:cNvPr>
              <p:cNvSpPr txBox="1">
                <a:spLocks noRot="1" noChangeAspect="1" noMove="1" noResize="1" noEditPoints="1" noAdjustHandles="1" noChangeArrowheads="1" noChangeShapeType="1" noTextEdit="1"/>
              </p:cNvSpPr>
              <p:nvPr/>
            </p:nvSpPr>
            <p:spPr>
              <a:xfrm>
                <a:off x="1541125" y="5516204"/>
                <a:ext cx="2534623" cy="52322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6EF7F73-B234-E79C-E26A-6EED824177F2}"/>
                  </a:ext>
                </a:extLst>
              </p:cNvPr>
              <p:cNvSpPr txBox="1"/>
              <p:nvPr/>
            </p:nvSpPr>
            <p:spPr>
              <a:xfrm>
                <a:off x="1649472" y="6334780"/>
                <a:ext cx="1806404"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800" b="0" i="1" smtClean="0">
                          <a:solidFill>
                            <a:srgbClr val="0000FF"/>
                          </a:solidFill>
                          <a:latin typeface="Cambria Math" panose="02040503050406030204" pitchFamily="18" charset="0"/>
                        </a:rPr>
                        <m:t>=500 </m:t>
                      </m:r>
                      <m:r>
                        <a:rPr lang="en-IE" sz="2800" b="0" i="1" smtClean="0">
                          <a:solidFill>
                            <a:srgbClr val="0000FF"/>
                          </a:solidFill>
                          <a:latin typeface="Cambria Math" panose="02040503050406030204" pitchFamily="18" charset="0"/>
                        </a:rPr>
                        <m:t>𝑠</m:t>
                      </m:r>
                    </m:oMath>
                  </m:oMathPara>
                </a14:m>
                <a:endParaRPr lang="en-IE" sz="2800" dirty="0">
                  <a:solidFill>
                    <a:srgbClr val="0000FF"/>
                  </a:solidFill>
                </a:endParaRPr>
              </a:p>
            </p:txBody>
          </p:sp>
        </mc:Choice>
        <mc:Fallback xmlns="">
          <p:sp>
            <p:nvSpPr>
              <p:cNvPr id="16" name="TextBox 15">
                <a:extLst>
                  <a:ext uri="{FF2B5EF4-FFF2-40B4-BE49-F238E27FC236}">
                    <a16:creationId xmlns:a16="http://schemas.microsoft.com/office/drawing/2014/main" id="{D6EF7F73-B234-E79C-E26A-6EED824177F2}"/>
                  </a:ext>
                </a:extLst>
              </p:cNvPr>
              <p:cNvSpPr txBox="1">
                <a:spLocks noRot="1" noChangeAspect="1" noMove="1" noResize="1" noEditPoints="1" noAdjustHandles="1" noChangeArrowheads="1" noChangeShapeType="1" noTextEdit="1"/>
              </p:cNvSpPr>
              <p:nvPr/>
            </p:nvSpPr>
            <p:spPr>
              <a:xfrm>
                <a:off x="1649472" y="6334780"/>
                <a:ext cx="1806404"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BB3BBDF-B407-E992-760B-46AC152EA3A3}"/>
                  </a:ext>
                </a:extLst>
              </p:cNvPr>
              <p:cNvSpPr txBox="1"/>
              <p:nvPr/>
            </p:nvSpPr>
            <p:spPr>
              <a:xfrm>
                <a:off x="3455876" y="6334780"/>
                <a:ext cx="2232248"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800" b="0" i="1" smtClean="0">
                          <a:solidFill>
                            <a:srgbClr val="0000FF"/>
                          </a:solidFill>
                          <a:latin typeface="Cambria Math" panose="02040503050406030204" pitchFamily="18" charset="0"/>
                          <a:ea typeface="Cambria Math" panose="02040503050406030204" pitchFamily="18" charset="0"/>
                        </a:rPr>
                        <m:t>≈</m:t>
                      </m:r>
                      <m:r>
                        <a:rPr lang="en-IE" sz="2800" b="0" i="1" smtClean="0">
                          <a:solidFill>
                            <a:srgbClr val="0000FF"/>
                          </a:solidFill>
                          <a:latin typeface="Cambria Math" panose="02040503050406030204" pitchFamily="18" charset="0"/>
                        </a:rPr>
                        <m:t>8 </m:t>
                      </m:r>
                      <m:r>
                        <a:rPr lang="en-US" sz="2800" b="0" i="1" smtClean="0">
                          <a:solidFill>
                            <a:srgbClr val="0000FF"/>
                          </a:solidFill>
                          <a:latin typeface="Cambria Math" panose="02040503050406030204" pitchFamily="18" charset="0"/>
                        </a:rPr>
                        <m:t>𝑛</m:t>
                      </m:r>
                      <m:r>
                        <a:rPr lang="en-US" sz="2800" b="0" i="1" smtClean="0">
                          <a:solidFill>
                            <a:srgbClr val="0000FF"/>
                          </a:solidFill>
                          <a:latin typeface="Cambria Math" panose="02040503050406030204" pitchFamily="18" charset="0"/>
                        </a:rPr>
                        <m:t>ó</m:t>
                      </m:r>
                      <m:r>
                        <a:rPr lang="en-US" sz="2800" b="0" i="1" smtClean="0">
                          <a:solidFill>
                            <a:srgbClr val="0000FF"/>
                          </a:solidFill>
                          <a:latin typeface="Cambria Math" panose="02040503050406030204" pitchFamily="18" charset="0"/>
                        </a:rPr>
                        <m:t>𝑖𝑚</m:t>
                      </m:r>
                    </m:oMath>
                  </m:oMathPara>
                </a14:m>
                <a:endParaRPr lang="en-IE" sz="2800" dirty="0">
                  <a:solidFill>
                    <a:srgbClr val="0000FF"/>
                  </a:solidFill>
                </a:endParaRPr>
              </a:p>
            </p:txBody>
          </p:sp>
        </mc:Choice>
        <mc:Fallback xmlns="">
          <p:sp>
            <p:nvSpPr>
              <p:cNvPr id="17" name="TextBox 16">
                <a:extLst>
                  <a:ext uri="{FF2B5EF4-FFF2-40B4-BE49-F238E27FC236}">
                    <a16:creationId xmlns:a16="http://schemas.microsoft.com/office/drawing/2014/main" id="{7BB3BBDF-B407-E992-760B-46AC152EA3A3}"/>
                  </a:ext>
                </a:extLst>
              </p:cNvPr>
              <p:cNvSpPr txBox="1">
                <a:spLocks noRot="1" noChangeAspect="1" noMove="1" noResize="1" noEditPoints="1" noAdjustHandles="1" noChangeArrowheads="1" noChangeShapeType="1" noTextEdit="1"/>
              </p:cNvSpPr>
              <p:nvPr/>
            </p:nvSpPr>
            <p:spPr>
              <a:xfrm>
                <a:off x="3455876" y="6334780"/>
                <a:ext cx="2232248" cy="523220"/>
              </a:xfrm>
              <a:prstGeom prst="rect">
                <a:avLst/>
              </a:prstGeom>
              <a:blipFill>
                <a:blip r:embed="rId7"/>
                <a:stretch>
                  <a:fillRect/>
                </a:stretch>
              </a:blipFill>
            </p:spPr>
            <p:txBody>
              <a:bodyPr/>
              <a:lstStyle/>
              <a:p>
                <a:r>
                  <a:rPr lang="ga-IE">
                    <a:noFill/>
                  </a:rPr>
                  <a:t> </a:t>
                </a:r>
              </a:p>
            </p:txBody>
          </p:sp>
        </mc:Fallback>
      </mc:AlternateContent>
      <p:sp>
        <p:nvSpPr>
          <p:cNvPr id="2" name="Title 1">
            <a:extLst>
              <a:ext uri="{FF2B5EF4-FFF2-40B4-BE49-F238E27FC236}">
                <a16:creationId xmlns:a16="http://schemas.microsoft.com/office/drawing/2014/main" id="{78B7431C-CA5B-0DC4-97F0-9AAB469C978B}"/>
              </a:ext>
            </a:extLst>
          </p:cNvPr>
          <p:cNvSpPr>
            <a:spLocks noGrp="1"/>
          </p:cNvSpPr>
          <p:nvPr>
            <p:ph type="title"/>
          </p:nvPr>
        </p:nvSpPr>
        <p:spPr/>
        <p:txBody>
          <a:bodyPr>
            <a:normAutofit fontScale="90000"/>
          </a:bodyPr>
          <a:lstStyle/>
          <a:p>
            <a:r>
              <a:rPr lang="en-GB" dirty="0" err="1"/>
              <a:t>Sampla</a:t>
            </a:r>
            <a:r>
              <a:rPr lang="en-GB" dirty="0"/>
              <a:t> 1</a:t>
            </a:r>
          </a:p>
        </p:txBody>
      </p:sp>
      <p:sp>
        <p:nvSpPr>
          <p:cNvPr id="3" name="Text Placeholder 2">
            <a:extLst>
              <a:ext uri="{FF2B5EF4-FFF2-40B4-BE49-F238E27FC236}">
                <a16:creationId xmlns:a16="http://schemas.microsoft.com/office/drawing/2014/main" id="{DDE8BD06-1A49-0EB5-4865-BC8157A9C9FD}"/>
              </a:ext>
            </a:extLst>
          </p:cNvPr>
          <p:cNvSpPr>
            <a:spLocks noGrp="1"/>
          </p:cNvSpPr>
          <p:nvPr>
            <p:ph type="body" sz="quarter" idx="10"/>
          </p:nvPr>
        </p:nvSpPr>
        <p:spPr>
          <a:xfrm>
            <a:off x="122292" y="461664"/>
            <a:ext cx="8899415" cy="1383969"/>
          </a:xfrm>
        </p:spPr>
        <p:txBody>
          <a:bodyPr/>
          <a:lstStyle/>
          <a:p>
            <a:r>
              <a:rPr lang="en-IE" dirty="0" err="1"/>
              <a:t>Bíonn</a:t>
            </a:r>
            <a:r>
              <a:rPr lang="en-IE" dirty="0"/>
              <a:t> an </a:t>
            </a:r>
            <a:r>
              <a:rPr lang="en-IE" dirty="0" err="1"/>
              <a:t>ghrian</a:t>
            </a:r>
            <a:r>
              <a:rPr lang="en-IE" dirty="0"/>
              <a:t> 1.5 x 10</a:t>
            </a:r>
            <a:r>
              <a:rPr lang="en-IE" baseline="30000" dirty="0"/>
              <a:t>11</a:t>
            </a:r>
            <a:r>
              <a:rPr lang="en-IE" dirty="0"/>
              <a:t> m </a:t>
            </a:r>
            <a:r>
              <a:rPr lang="en-IE" dirty="0" err="1"/>
              <a:t>ón</a:t>
            </a:r>
            <a:r>
              <a:rPr lang="en-IE" dirty="0"/>
              <a:t> </a:t>
            </a:r>
            <a:r>
              <a:rPr lang="en-IE" dirty="0" err="1"/>
              <a:t>domhain</a:t>
            </a:r>
            <a:endParaRPr lang="en-IE" dirty="0"/>
          </a:p>
          <a:p>
            <a:r>
              <a:rPr lang="en-IE" dirty="0" err="1"/>
              <a:t>Cé</a:t>
            </a:r>
            <a:r>
              <a:rPr lang="en-IE" dirty="0"/>
              <a:t> </a:t>
            </a:r>
            <a:r>
              <a:rPr lang="en-IE" dirty="0" err="1"/>
              <a:t>chomh</a:t>
            </a:r>
            <a:r>
              <a:rPr lang="en-IE" dirty="0"/>
              <a:t> </a:t>
            </a:r>
            <a:r>
              <a:rPr lang="en-IE" dirty="0" err="1"/>
              <a:t>fhada</a:t>
            </a:r>
            <a:r>
              <a:rPr lang="en-IE" dirty="0"/>
              <a:t> a </a:t>
            </a:r>
            <a:r>
              <a:rPr lang="en-IE" dirty="0" err="1"/>
              <a:t>thógann</a:t>
            </a:r>
            <a:r>
              <a:rPr lang="en-IE" dirty="0"/>
              <a:t> </a:t>
            </a:r>
            <a:r>
              <a:rPr lang="en-IE" dirty="0" err="1"/>
              <a:t>sé</a:t>
            </a:r>
            <a:r>
              <a:rPr lang="en-IE" dirty="0"/>
              <a:t> </a:t>
            </a:r>
            <a:r>
              <a:rPr lang="en-IE" dirty="0" err="1"/>
              <a:t>solas</a:t>
            </a:r>
            <a:r>
              <a:rPr lang="en-IE" dirty="0"/>
              <a:t> </a:t>
            </a:r>
            <a:r>
              <a:rPr lang="en-IE" dirty="0" err="1"/>
              <a:t>teacht</a:t>
            </a:r>
            <a:r>
              <a:rPr lang="en-IE" dirty="0"/>
              <a:t> </a:t>
            </a:r>
            <a:r>
              <a:rPr lang="en-IE" dirty="0" err="1"/>
              <a:t>ón</a:t>
            </a:r>
            <a:r>
              <a:rPr lang="en-IE" dirty="0"/>
              <a:t> </a:t>
            </a:r>
            <a:r>
              <a:rPr lang="en-IE" dirty="0" err="1"/>
              <a:t>ngrian</a:t>
            </a:r>
            <a:r>
              <a:rPr lang="en-IE" dirty="0"/>
              <a:t> go </a:t>
            </a:r>
            <a:r>
              <a:rPr lang="en-IE" dirty="0" err="1"/>
              <a:t>dtí</a:t>
            </a:r>
            <a:r>
              <a:rPr lang="en-IE" dirty="0"/>
              <a:t> an </a:t>
            </a:r>
            <a:r>
              <a:rPr lang="en-IE" dirty="0" err="1"/>
              <a:t>domhain</a:t>
            </a:r>
            <a:r>
              <a:rPr lang="en-IE" dirty="0"/>
              <a:t>? </a:t>
            </a:r>
            <a:r>
              <a:rPr lang="en-IE" i="1" dirty="0">
                <a:solidFill>
                  <a:srgbClr val="002060"/>
                </a:solidFill>
              </a:rPr>
              <a:t>Luas an </a:t>
            </a:r>
            <a:r>
              <a:rPr lang="en-IE" i="1" dirty="0" err="1">
                <a:solidFill>
                  <a:srgbClr val="002060"/>
                </a:solidFill>
              </a:rPr>
              <a:t>tsolais</a:t>
            </a:r>
            <a:r>
              <a:rPr lang="en-IE" i="1" dirty="0">
                <a:solidFill>
                  <a:srgbClr val="002060"/>
                </a:solidFill>
              </a:rPr>
              <a:t>= 3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r>
              <a:rPr lang="en-IE" i="1" dirty="0">
                <a:solidFill>
                  <a:srgbClr val="002060"/>
                </a:solidFill>
              </a:rPr>
              <a:t> </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3AFAE9E-B816-1B3C-2472-7BC845C74218}"/>
                  </a:ext>
                </a:extLst>
              </p:cNvPr>
              <p:cNvSpPr txBox="1"/>
              <p:nvPr/>
            </p:nvSpPr>
            <p:spPr>
              <a:xfrm>
                <a:off x="1048748" y="2072192"/>
                <a:ext cx="1525097" cy="624786"/>
              </a:xfrm>
              <a:prstGeom prst="rect">
                <a:avLst/>
              </a:prstGeom>
              <a:noFill/>
            </p:spPr>
            <p:txBody>
              <a:bodyPr wrap="none" lIns="0" tIns="0" rIns="0" bIns="0" rtlCol="0">
                <a:spAutoFit/>
              </a:bodyPr>
              <a:lstStyle/>
              <a:p>
                <a:r>
                  <a:rPr lang="en-IE" sz="2800" dirty="0">
                    <a:solidFill>
                      <a:srgbClr val="0000FF"/>
                    </a:solidFill>
                  </a:rPr>
                  <a:t>luas</a:t>
                </a:r>
                <a14:m>
                  <m:oMath xmlns:m="http://schemas.openxmlformats.org/officeDocument/2006/math">
                    <m:r>
                      <a:rPr lang="en-IE" sz="2800" i="1" smtClean="0">
                        <a:solidFill>
                          <a:srgbClr val="0000FF"/>
                        </a:solidFill>
                        <a:latin typeface="Cambria Math" panose="02040503050406030204" pitchFamily="18" charset="0"/>
                      </a:rPr>
                      <m:t>=</m:t>
                    </m:r>
                    <m:f>
                      <m:fPr>
                        <m:ctrlPr>
                          <a:rPr lang="en-IE" sz="2800" b="0" i="1" smtClean="0">
                            <a:solidFill>
                              <a:srgbClr val="0000FF"/>
                            </a:solidFill>
                            <a:latin typeface="Cambria Math" panose="02040503050406030204" pitchFamily="18" charset="0"/>
                          </a:rPr>
                        </m:ctrlPr>
                      </m:fPr>
                      <m:num>
                        <m:r>
                          <a:rPr lang="en-US" sz="2800" b="0" i="1" smtClean="0">
                            <a:solidFill>
                              <a:srgbClr val="0000FF"/>
                            </a:solidFill>
                            <a:latin typeface="Cambria Math" panose="02040503050406030204" pitchFamily="18" charset="0"/>
                          </a:rPr>
                          <m:t>𝑓𝑎𝑑</m:t>
                        </m:r>
                      </m:num>
                      <m:den>
                        <m:r>
                          <a:rPr lang="en-US" sz="2800" b="0" i="1" smtClean="0">
                            <a:solidFill>
                              <a:srgbClr val="0000FF"/>
                            </a:solidFill>
                            <a:latin typeface="Cambria Math" panose="02040503050406030204" pitchFamily="18" charset="0"/>
                          </a:rPr>
                          <m:t>𝑎𝑚</m:t>
                        </m:r>
                      </m:den>
                    </m:f>
                  </m:oMath>
                </a14:m>
                <a:endParaRPr lang="en-IE" sz="2800" dirty="0">
                  <a:solidFill>
                    <a:srgbClr val="0000FF"/>
                  </a:solidFill>
                </a:endParaRPr>
              </a:p>
            </p:txBody>
          </p:sp>
        </mc:Choice>
        <mc:Fallback xmlns="">
          <p:sp>
            <p:nvSpPr>
              <p:cNvPr id="4" name="TextBox 3">
                <a:extLst>
                  <a:ext uri="{FF2B5EF4-FFF2-40B4-BE49-F238E27FC236}">
                    <a16:creationId xmlns:a16="http://schemas.microsoft.com/office/drawing/2014/main" id="{E3AFAE9E-B816-1B3C-2472-7BC845C74218}"/>
                  </a:ext>
                </a:extLst>
              </p:cNvPr>
              <p:cNvSpPr txBox="1">
                <a:spLocks noRot="1" noChangeAspect="1" noMove="1" noResize="1" noEditPoints="1" noAdjustHandles="1" noChangeArrowheads="1" noChangeShapeType="1" noTextEdit="1"/>
              </p:cNvSpPr>
              <p:nvPr/>
            </p:nvSpPr>
            <p:spPr>
              <a:xfrm>
                <a:off x="1048748" y="2072192"/>
                <a:ext cx="1525097" cy="624786"/>
              </a:xfrm>
              <a:prstGeom prst="rect">
                <a:avLst/>
              </a:prstGeom>
              <a:blipFill>
                <a:blip r:embed="rId8"/>
                <a:stretch>
                  <a:fillRect l="-14000" t="-2941" b="-17647"/>
                </a:stretch>
              </a:blipFill>
            </p:spPr>
            <p:txBody>
              <a:bodyPr/>
              <a:lstStyle/>
              <a:p>
                <a:r>
                  <a:rPr lang="ga-IE">
                    <a:noFill/>
                  </a:rPr>
                  <a:t> </a:t>
                </a:r>
              </a:p>
            </p:txBody>
          </p:sp>
        </mc:Fallback>
      </mc:AlternateContent>
    </p:spTree>
    <p:extLst>
      <p:ext uri="{BB962C8B-B14F-4D97-AF65-F5344CB8AC3E}">
        <p14:creationId xmlns:p14="http://schemas.microsoft.com/office/powerpoint/2010/main" val="35659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74F94-83F5-1966-18A9-4F5D972167D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231C0BF-E954-0B98-92E6-00337A93289D}"/>
                  </a:ext>
                </a:extLst>
              </p:cNvPr>
              <p:cNvSpPr txBox="1"/>
              <p:nvPr/>
            </p:nvSpPr>
            <p:spPr>
              <a:xfrm>
                <a:off x="894110" y="4647958"/>
                <a:ext cx="295132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0000FF"/>
                          </a:solidFill>
                          <a:latin typeface="Cambria Math" panose="02040503050406030204" pitchFamily="18" charset="0"/>
                        </a:rPr>
                        <m:t>𝑑𝑖𝑠𝑡𝑎𝑛𝑐𝑒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𝑡𝑖𝑚𝑒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oMath>
                  </m:oMathPara>
                </a14:m>
                <a:endParaRPr lang="en-IE" sz="2000" dirty="0">
                  <a:solidFill>
                    <a:srgbClr val="0000FF"/>
                  </a:solidFill>
                </a:endParaRPr>
              </a:p>
            </p:txBody>
          </p:sp>
        </mc:Choice>
        <mc:Fallback xmlns="">
          <p:sp>
            <p:nvSpPr>
              <p:cNvPr id="12" name="TextBox 11">
                <a:extLst>
                  <a:ext uri="{FF2B5EF4-FFF2-40B4-BE49-F238E27FC236}">
                    <a16:creationId xmlns:a16="http://schemas.microsoft.com/office/drawing/2014/main" id="{0231C0BF-E954-0B98-92E6-00337A93289D}"/>
                  </a:ext>
                </a:extLst>
              </p:cNvPr>
              <p:cNvSpPr txBox="1">
                <a:spLocks noRot="1" noChangeAspect="1" noMove="1" noResize="1" noEditPoints="1" noAdjustHandles="1" noChangeArrowheads="1" noChangeShapeType="1" noTextEdit="1"/>
              </p:cNvSpPr>
              <p:nvPr/>
            </p:nvSpPr>
            <p:spPr>
              <a:xfrm>
                <a:off x="894110" y="4647958"/>
                <a:ext cx="2951321" cy="307777"/>
              </a:xfrm>
              <a:prstGeom prst="rect">
                <a:avLst/>
              </a:prstGeom>
              <a:blipFill>
                <a:blip r:embed="rId3"/>
                <a:stretch>
                  <a:fillRect l="-1446" r="-207" b="-372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936367A-350F-FD64-32F7-83B921861A3A}"/>
                  </a:ext>
                </a:extLst>
              </p:cNvPr>
              <p:cNvSpPr txBox="1"/>
              <p:nvPr/>
            </p:nvSpPr>
            <p:spPr>
              <a:xfrm>
                <a:off x="1271148" y="4965971"/>
                <a:ext cx="351599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0</m:t>
                      </m:r>
                      <m:r>
                        <a:rPr lang="en-GB" sz="2000" b="0" i="1" smtClean="0">
                          <a:solidFill>
                            <a:srgbClr val="0000FF"/>
                          </a:solidFill>
                          <a:latin typeface="Cambria Math" panose="02040503050406030204" pitchFamily="18" charset="0"/>
                          <a:ea typeface="Cambria Math" panose="02040503050406030204" pitchFamily="18" charset="0"/>
                        </a:rPr>
                        <m:t>.001×3×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m:t>
                          </m:r>
                        </m:sup>
                      </m:sSup>
                    </m:oMath>
                  </m:oMathPara>
                </a14:m>
                <a:endParaRPr lang="en-IE" sz="2000" dirty="0">
                  <a:solidFill>
                    <a:srgbClr val="0000FF"/>
                  </a:solidFill>
                </a:endParaRPr>
              </a:p>
            </p:txBody>
          </p:sp>
        </mc:Choice>
        <mc:Fallback xmlns="">
          <p:sp>
            <p:nvSpPr>
              <p:cNvPr id="14" name="TextBox 13">
                <a:extLst>
                  <a:ext uri="{FF2B5EF4-FFF2-40B4-BE49-F238E27FC236}">
                    <a16:creationId xmlns:a16="http://schemas.microsoft.com/office/drawing/2014/main" id="{6936367A-350F-FD64-32F7-83B921861A3A}"/>
                  </a:ext>
                </a:extLst>
              </p:cNvPr>
              <p:cNvSpPr txBox="1">
                <a:spLocks noRot="1" noChangeAspect="1" noMove="1" noResize="1" noEditPoints="1" noAdjustHandles="1" noChangeArrowheads="1" noChangeShapeType="1" noTextEdit="1"/>
              </p:cNvSpPr>
              <p:nvPr/>
            </p:nvSpPr>
            <p:spPr>
              <a:xfrm>
                <a:off x="1271148" y="4965971"/>
                <a:ext cx="3515999" cy="400110"/>
              </a:xfrm>
              <a:prstGeom prst="rect">
                <a:avLst/>
              </a:prstGeom>
              <a:blipFill>
                <a:blip r:embed="rId4"/>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09D7EA78-4A38-1CAD-33EE-891B27CE844B}"/>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41429A7A-BE00-3CE0-5A79-111448F129CC}"/>
              </a:ext>
            </a:extLst>
          </p:cNvPr>
          <p:cNvSpPr>
            <a:spLocks noGrp="1"/>
          </p:cNvSpPr>
          <p:nvPr>
            <p:ph type="body" sz="quarter" idx="10"/>
          </p:nvPr>
        </p:nvSpPr>
        <p:spPr>
          <a:xfrm>
            <a:off x="324185" y="547658"/>
            <a:ext cx="8171848" cy="1255728"/>
          </a:xfrm>
        </p:spPr>
        <p:txBody>
          <a:bodyPr/>
          <a:lstStyle/>
          <a:p>
            <a:r>
              <a:rPr lang="en-IE" dirty="0" err="1"/>
              <a:t>Cén</a:t>
            </a:r>
            <a:r>
              <a:rPr lang="en-IE" dirty="0"/>
              <a:t> </a:t>
            </a:r>
            <a:r>
              <a:rPr lang="en-IE" dirty="0" err="1"/>
              <a:t>fhad</a:t>
            </a:r>
            <a:r>
              <a:rPr lang="en-IE" dirty="0"/>
              <a:t> a </a:t>
            </a:r>
            <a:r>
              <a:rPr lang="en-IE" dirty="0" err="1"/>
              <a:t>thaistealóidh</a:t>
            </a:r>
            <a:r>
              <a:rPr lang="en-IE" dirty="0"/>
              <a:t> </a:t>
            </a:r>
            <a:r>
              <a:rPr lang="en-IE" dirty="0" err="1"/>
              <a:t>solas</a:t>
            </a:r>
            <a:r>
              <a:rPr lang="en-IE" dirty="0"/>
              <a:t> </a:t>
            </a:r>
            <a:r>
              <a:rPr lang="en-IE" dirty="0" err="1"/>
              <a:t>laistigh</a:t>
            </a:r>
            <a:r>
              <a:rPr lang="en-IE" dirty="0"/>
              <a:t> de 1 </a:t>
            </a:r>
            <a:r>
              <a:rPr lang="en-IE" dirty="0" err="1"/>
              <a:t>milleasoicind</a:t>
            </a:r>
            <a:r>
              <a:rPr lang="en-IE" dirty="0"/>
              <a:t>?</a:t>
            </a:r>
            <a:br>
              <a:rPr lang="en-IE" dirty="0"/>
            </a:br>
            <a:r>
              <a:rPr lang="en-IE" i="1" dirty="0">
                <a:solidFill>
                  <a:srgbClr val="002060"/>
                </a:solidFill>
              </a:rPr>
              <a:t>Luas an </a:t>
            </a:r>
            <a:r>
              <a:rPr lang="en-IE" i="1" dirty="0" err="1">
                <a:solidFill>
                  <a:srgbClr val="002060"/>
                </a:solidFill>
              </a:rPr>
              <a:t>tsolais</a:t>
            </a:r>
            <a:r>
              <a:rPr lang="en-IE" i="1" dirty="0">
                <a:solidFill>
                  <a:srgbClr val="002060"/>
                </a:solidFill>
              </a:rPr>
              <a:t>= 3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IE"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B77CBF4-FF8A-69AA-350A-371B9A5EDAA8}"/>
                  </a:ext>
                </a:extLst>
              </p:cNvPr>
              <p:cNvSpPr txBox="1"/>
              <p:nvPr/>
            </p:nvSpPr>
            <p:spPr>
              <a:xfrm>
                <a:off x="894110" y="5413124"/>
                <a:ext cx="351599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8−3</m:t>
                          </m:r>
                        </m:sup>
                      </m:sSup>
                    </m:oMath>
                  </m:oMathPara>
                </a14:m>
                <a:endParaRPr lang="en-IE" sz="2000" dirty="0">
                  <a:solidFill>
                    <a:srgbClr val="0000FF"/>
                  </a:solidFill>
                </a:endParaRPr>
              </a:p>
            </p:txBody>
          </p:sp>
        </mc:Choice>
        <mc:Fallback xmlns="">
          <p:sp>
            <p:nvSpPr>
              <p:cNvPr id="7" name="TextBox 6">
                <a:extLst>
                  <a:ext uri="{FF2B5EF4-FFF2-40B4-BE49-F238E27FC236}">
                    <a16:creationId xmlns:a16="http://schemas.microsoft.com/office/drawing/2014/main" id="{DB77CBF4-FF8A-69AA-350A-371B9A5EDAA8}"/>
                  </a:ext>
                </a:extLst>
              </p:cNvPr>
              <p:cNvSpPr txBox="1">
                <a:spLocks noRot="1" noChangeAspect="1" noMove="1" noResize="1" noEditPoints="1" noAdjustHandles="1" noChangeArrowheads="1" noChangeShapeType="1" noTextEdit="1"/>
              </p:cNvSpPr>
              <p:nvPr/>
            </p:nvSpPr>
            <p:spPr>
              <a:xfrm>
                <a:off x="894110" y="5413124"/>
                <a:ext cx="3515999"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67C50BB-1AF4-8742-FC52-A82570F1EE25}"/>
                  </a:ext>
                </a:extLst>
              </p:cNvPr>
              <p:cNvSpPr txBox="1"/>
              <p:nvPr/>
            </p:nvSpPr>
            <p:spPr>
              <a:xfrm>
                <a:off x="894110" y="5903794"/>
                <a:ext cx="3515999" cy="40363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5</m:t>
                          </m:r>
                        </m:sup>
                      </m:sSup>
                      <m:r>
                        <a:rPr lang="en-GB" sz="2000" b="0" i="1" smtClean="0">
                          <a:solidFill>
                            <a:srgbClr val="0000FF"/>
                          </a:solidFill>
                          <a:latin typeface="Cambria Math" panose="02040503050406030204" pitchFamily="18" charset="0"/>
                          <a:ea typeface="Cambria Math" panose="02040503050406030204" pitchFamily="18" charset="0"/>
                        </a:rPr>
                        <m:t>𝑚</m:t>
                      </m:r>
                    </m:oMath>
                  </m:oMathPara>
                </a14:m>
                <a:endParaRPr lang="en-IE" sz="2000" dirty="0">
                  <a:solidFill>
                    <a:srgbClr val="0000FF"/>
                  </a:solidFill>
                </a:endParaRPr>
              </a:p>
            </p:txBody>
          </p:sp>
        </mc:Choice>
        <mc:Fallback xmlns="">
          <p:sp>
            <p:nvSpPr>
              <p:cNvPr id="8" name="TextBox 7">
                <a:extLst>
                  <a:ext uri="{FF2B5EF4-FFF2-40B4-BE49-F238E27FC236}">
                    <a16:creationId xmlns:a16="http://schemas.microsoft.com/office/drawing/2014/main" id="{067C50BB-1AF4-8742-FC52-A82570F1EE25}"/>
                  </a:ext>
                </a:extLst>
              </p:cNvPr>
              <p:cNvSpPr txBox="1">
                <a:spLocks noRot="1" noChangeAspect="1" noMove="1" noResize="1" noEditPoints="1" noAdjustHandles="1" noChangeArrowheads="1" noChangeShapeType="1" noTextEdit="1"/>
              </p:cNvSpPr>
              <p:nvPr/>
            </p:nvSpPr>
            <p:spPr>
              <a:xfrm>
                <a:off x="894110" y="5903794"/>
                <a:ext cx="3515999" cy="403637"/>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83FB5C7-9A72-10CE-6F60-E484BAC99461}"/>
                  </a:ext>
                </a:extLst>
              </p:cNvPr>
              <p:cNvSpPr txBox="1"/>
              <p:nvPr/>
            </p:nvSpPr>
            <p:spPr>
              <a:xfrm>
                <a:off x="780614" y="6307431"/>
                <a:ext cx="351599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3</m:t>
                      </m:r>
                      <m:r>
                        <a:rPr lang="en-GB" sz="2000" b="0" i="1" smtClean="0">
                          <a:solidFill>
                            <a:srgbClr val="0000FF"/>
                          </a:solidFill>
                          <a:latin typeface="Cambria Math" panose="02040503050406030204" pitchFamily="18" charset="0"/>
                          <a:ea typeface="Cambria Math" panose="02040503050406030204" pitchFamily="18" charset="0"/>
                        </a:rPr>
                        <m:t>00 </m:t>
                      </m:r>
                      <m:r>
                        <a:rPr lang="en-GB" sz="2000" b="0" i="1" smtClean="0">
                          <a:solidFill>
                            <a:srgbClr val="0000FF"/>
                          </a:solidFill>
                          <a:latin typeface="Cambria Math" panose="02040503050406030204" pitchFamily="18" charset="0"/>
                          <a:ea typeface="Cambria Math" panose="02040503050406030204" pitchFamily="18" charset="0"/>
                        </a:rPr>
                        <m:t>𝑘𝑚</m:t>
                      </m:r>
                    </m:oMath>
                  </m:oMathPara>
                </a14:m>
                <a:endParaRPr lang="en-IE" sz="2000" dirty="0">
                  <a:solidFill>
                    <a:srgbClr val="0000FF"/>
                  </a:solidFill>
                </a:endParaRPr>
              </a:p>
            </p:txBody>
          </p:sp>
        </mc:Choice>
        <mc:Fallback xmlns="">
          <p:sp>
            <p:nvSpPr>
              <p:cNvPr id="9" name="TextBox 8">
                <a:extLst>
                  <a:ext uri="{FF2B5EF4-FFF2-40B4-BE49-F238E27FC236}">
                    <a16:creationId xmlns:a16="http://schemas.microsoft.com/office/drawing/2014/main" id="{183FB5C7-9A72-10CE-6F60-E484BAC99461}"/>
                  </a:ext>
                </a:extLst>
              </p:cNvPr>
              <p:cNvSpPr txBox="1">
                <a:spLocks noRot="1" noChangeAspect="1" noMove="1" noResize="1" noEditPoints="1" noAdjustHandles="1" noChangeArrowheads="1" noChangeShapeType="1" noTextEdit="1"/>
              </p:cNvSpPr>
              <p:nvPr/>
            </p:nvSpPr>
            <p:spPr>
              <a:xfrm>
                <a:off x="780614" y="6307431"/>
                <a:ext cx="3515999" cy="400110"/>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0589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8F8BF-22F9-4E24-0C03-95FDC4D7052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6A0A159-39E0-29B1-C172-63A239EB022F}"/>
                  </a:ext>
                </a:extLst>
              </p:cNvPr>
              <p:cNvSpPr txBox="1"/>
              <p:nvPr/>
            </p:nvSpPr>
            <p:spPr>
              <a:xfrm>
                <a:off x="721757" y="4792623"/>
                <a:ext cx="2951321"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0000FF"/>
                          </a:solidFill>
                          <a:latin typeface="Cambria Math" panose="02040503050406030204" pitchFamily="18" charset="0"/>
                        </a:rPr>
                        <m:t>𝑑𝑖𝑠𝑡𝑎𝑛𝑐𝑒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𝑡𝑖𝑚𝑒</m:t>
                      </m:r>
                      <m:r>
                        <a:rPr lang="en-GB"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oMath>
                  </m:oMathPara>
                </a14:m>
                <a:endParaRPr lang="en-IE" sz="2000" dirty="0">
                  <a:solidFill>
                    <a:srgbClr val="0000FF"/>
                  </a:solidFill>
                </a:endParaRPr>
              </a:p>
            </p:txBody>
          </p:sp>
        </mc:Choice>
        <mc:Fallback xmlns="">
          <p:sp>
            <p:nvSpPr>
              <p:cNvPr id="12" name="TextBox 11">
                <a:extLst>
                  <a:ext uri="{FF2B5EF4-FFF2-40B4-BE49-F238E27FC236}">
                    <a16:creationId xmlns:a16="http://schemas.microsoft.com/office/drawing/2014/main" id="{46A0A159-39E0-29B1-C172-63A239EB022F}"/>
                  </a:ext>
                </a:extLst>
              </p:cNvPr>
              <p:cNvSpPr txBox="1">
                <a:spLocks noRot="1" noChangeAspect="1" noMove="1" noResize="1" noEditPoints="1" noAdjustHandles="1" noChangeArrowheads="1" noChangeShapeType="1" noTextEdit="1"/>
              </p:cNvSpPr>
              <p:nvPr/>
            </p:nvSpPr>
            <p:spPr>
              <a:xfrm>
                <a:off x="721757" y="4792623"/>
                <a:ext cx="2951321" cy="307777"/>
              </a:xfrm>
              <a:prstGeom prst="rect">
                <a:avLst/>
              </a:prstGeom>
              <a:blipFill>
                <a:blip r:embed="rId3"/>
                <a:stretch>
                  <a:fillRect l="-1443" r="-206" b="-372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ABB0BF2-2C90-D2E5-B51B-2B0E098C1187}"/>
                  </a:ext>
                </a:extLst>
              </p:cNvPr>
              <p:cNvSpPr txBox="1"/>
              <p:nvPr/>
            </p:nvSpPr>
            <p:spPr>
              <a:xfrm>
                <a:off x="876782" y="5100400"/>
                <a:ext cx="351599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−9</m:t>
                          </m:r>
                        </m:sup>
                      </m:sSup>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m:t>
                          </m:r>
                        </m:sup>
                      </m:sSup>
                    </m:oMath>
                  </m:oMathPara>
                </a14:m>
                <a:endParaRPr lang="en-IE" sz="2000" dirty="0">
                  <a:solidFill>
                    <a:srgbClr val="0000FF"/>
                  </a:solidFill>
                </a:endParaRPr>
              </a:p>
            </p:txBody>
          </p:sp>
        </mc:Choice>
        <mc:Fallback xmlns="">
          <p:sp>
            <p:nvSpPr>
              <p:cNvPr id="14" name="TextBox 13">
                <a:extLst>
                  <a:ext uri="{FF2B5EF4-FFF2-40B4-BE49-F238E27FC236}">
                    <a16:creationId xmlns:a16="http://schemas.microsoft.com/office/drawing/2014/main" id="{AABB0BF2-2C90-D2E5-B51B-2B0E098C1187}"/>
                  </a:ext>
                </a:extLst>
              </p:cNvPr>
              <p:cNvSpPr txBox="1">
                <a:spLocks noRot="1" noChangeAspect="1" noMove="1" noResize="1" noEditPoints="1" noAdjustHandles="1" noChangeArrowheads="1" noChangeShapeType="1" noTextEdit="1"/>
              </p:cNvSpPr>
              <p:nvPr/>
            </p:nvSpPr>
            <p:spPr>
              <a:xfrm>
                <a:off x="876782" y="5100400"/>
                <a:ext cx="3515999" cy="400110"/>
              </a:xfrm>
              <a:prstGeom prst="rect">
                <a:avLst/>
              </a:prstGeom>
              <a:blipFill>
                <a:blip r:embed="rId4"/>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03AF09B3-2475-D414-9DC6-ABC6F1C214DD}"/>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B0578B08-B3DF-5CE2-8C5D-5F346370136B}"/>
              </a:ext>
            </a:extLst>
          </p:cNvPr>
          <p:cNvSpPr>
            <a:spLocks noGrp="1"/>
          </p:cNvSpPr>
          <p:nvPr>
            <p:ph type="body" sz="quarter" idx="10"/>
          </p:nvPr>
        </p:nvSpPr>
        <p:spPr>
          <a:xfrm>
            <a:off x="122292" y="461664"/>
            <a:ext cx="8899415" cy="1255728"/>
          </a:xfrm>
        </p:spPr>
        <p:txBody>
          <a:bodyPr/>
          <a:lstStyle/>
          <a:p>
            <a:r>
              <a:rPr lang="en-IE" dirty="0" err="1"/>
              <a:t>Cé</a:t>
            </a:r>
            <a:r>
              <a:rPr lang="en-IE" dirty="0"/>
              <a:t> </a:t>
            </a:r>
            <a:r>
              <a:rPr lang="en-IE" dirty="0" err="1"/>
              <a:t>chomh</a:t>
            </a:r>
            <a:r>
              <a:rPr lang="en-IE" dirty="0"/>
              <a:t> </a:t>
            </a:r>
            <a:r>
              <a:rPr lang="en-IE" dirty="0" err="1"/>
              <a:t>fhada</a:t>
            </a:r>
            <a:r>
              <a:rPr lang="en-IE" dirty="0"/>
              <a:t> a </a:t>
            </a:r>
            <a:r>
              <a:rPr lang="en-IE" dirty="0" err="1"/>
              <a:t>thaistealóidh</a:t>
            </a:r>
            <a:r>
              <a:rPr lang="en-IE" dirty="0"/>
              <a:t> </a:t>
            </a:r>
            <a:r>
              <a:rPr lang="en-IE" dirty="0" err="1"/>
              <a:t>solas</a:t>
            </a:r>
            <a:r>
              <a:rPr lang="en-IE" dirty="0"/>
              <a:t> </a:t>
            </a:r>
            <a:r>
              <a:rPr lang="en-IE" dirty="0" err="1"/>
              <a:t>laistigh</a:t>
            </a:r>
            <a:r>
              <a:rPr lang="en-IE" dirty="0"/>
              <a:t> de 1 </a:t>
            </a:r>
            <a:r>
              <a:rPr lang="en-IE" dirty="0" err="1"/>
              <a:t>nanaisoicind</a:t>
            </a:r>
            <a:r>
              <a:rPr lang="en-IE" dirty="0"/>
              <a:t>?</a:t>
            </a:r>
            <a:br>
              <a:rPr lang="en-IE" dirty="0"/>
            </a:br>
            <a:r>
              <a:rPr lang="en-IE" i="1" dirty="0">
                <a:solidFill>
                  <a:srgbClr val="002060"/>
                </a:solidFill>
              </a:rPr>
              <a:t>Luas an </a:t>
            </a:r>
            <a:r>
              <a:rPr lang="en-IE" i="1" dirty="0" err="1">
                <a:solidFill>
                  <a:srgbClr val="002060"/>
                </a:solidFill>
              </a:rPr>
              <a:t>tsolais</a:t>
            </a:r>
            <a:r>
              <a:rPr lang="en-IE" i="1" dirty="0">
                <a:solidFill>
                  <a:srgbClr val="002060"/>
                </a:solidFill>
              </a:rPr>
              <a:t>= 3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IE"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216588F-E0A0-FFD6-0405-927DDF804345}"/>
                  </a:ext>
                </a:extLst>
              </p:cNvPr>
              <p:cNvSpPr txBox="1"/>
              <p:nvPr/>
            </p:nvSpPr>
            <p:spPr>
              <a:xfrm>
                <a:off x="602259" y="5535791"/>
                <a:ext cx="351599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8−9</m:t>
                          </m:r>
                        </m:sup>
                      </m:sSup>
                    </m:oMath>
                  </m:oMathPara>
                </a14:m>
                <a:endParaRPr lang="en-IE" sz="2000" dirty="0">
                  <a:solidFill>
                    <a:srgbClr val="0000FF"/>
                  </a:solidFill>
                </a:endParaRPr>
              </a:p>
            </p:txBody>
          </p:sp>
        </mc:Choice>
        <mc:Fallback xmlns="">
          <p:sp>
            <p:nvSpPr>
              <p:cNvPr id="7" name="TextBox 6">
                <a:extLst>
                  <a:ext uri="{FF2B5EF4-FFF2-40B4-BE49-F238E27FC236}">
                    <a16:creationId xmlns:a16="http://schemas.microsoft.com/office/drawing/2014/main" id="{B216588F-E0A0-FFD6-0405-927DDF804345}"/>
                  </a:ext>
                </a:extLst>
              </p:cNvPr>
              <p:cNvSpPr txBox="1">
                <a:spLocks noRot="1" noChangeAspect="1" noMove="1" noResize="1" noEditPoints="1" noAdjustHandles="1" noChangeArrowheads="1" noChangeShapeType="1" noTextEdit="1"/>
              </p:cNvSpPr>
              <p:nvPr/>
            </p:nvSpPr>
            <p:spPr>
              <a:xfrm>
                <a:off x="602259" y="5535791"/>
                <a:ext cx="3515999"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FE9AD76-9056-0704-B358-AE6DD3E3B3F8}"/>
                  </a:ext>
                </a:extLst>
              </p:cNvPr>
              <p:cNvSpPr txBox="1"/>
              <p:nvPr/>
            </p:nvSpPr>
            <p:spPr>
              <a:xfrm>
                <a:off x="674911" y="6022499"/>
                <a:ext cx="351599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ea typeface="Cambria Math" panose="02040503050406030204" pitchFamily="18" charset="0"/>
                        </a:rPr>
                        <m:t>3×</m:t>
                      </m:r>
                      <m:sSup>
                        <m:sSupPr>
                          <m:ctrlPr>
                            <a:rPr lang="en-GB" sz="2000" b="0" i="1" smtClean="0">
                              <a:solidFill>
                                <a:srgbClr val="0000FF"/>
                              </a:solidFill>
                              <a:latin typeface="Cambria Math" panose="02040503050406030204" pitchFamily="18" charset="0"/>
                              <a:ea typeface="Cambria Math" panose="02040503050406030204" pitchFamily="18" charset="0"/>
                            </a:rPr>
                          </m:ctrlPr>
                        </m:sSupPr>
                        <m:e>
                          <m:r>
                            <a:rPr lang="en-GB" sz="2000" b="0" i="1" smtClean="0">
                              <a:solidFill>
                                <a:srgbClr val="0000FF"/>
                              </a:solidFill>
                              <a:latin typeface="Cambria Math" panose="02040503050406030204" pitchFamily="18" charset="0"/>
                              <a:ea typeface="Cambria Math" panose="02040503050406030204" pitchFamily="18" charset="0"/>
                            </a:rPr>
                            <m:t>10</m:t>
                          </m:r>
                        </m:e>
                        <m:sup>
                          <m:r>
                            <a:rPr lang="en-GB" sz="2000" b="0" i="1" smtClean="0">
                              <a:solidFill>
                                <a:srgbClr val="0000FF"/>
                              </a:solidFill>
                              <a:latin typeface="Cambria Math" panose="02040503050406030204" pitchFamily="18" charset="0"/>
                              <a:ea typeface="Cambria Math" panose="02040503050406030204" pitchFamily="18" charset="0"/>
                            </a:rPr>
                            <m:t>−1</m:t>
                          </m:r>
                        </m:sup>
                      </m:sSup>
                      <m:r>
                        <a:rPr lang="en-GB" sz="2000" b="0" i="1" smtClean="0">
                          <a:solidFill>
                            <a:srgbClr val="0000FF"/>
                          </a:solidFill>
                          <a:latin typeface="Cambria Math" panose="02040503050406030204" pitchFamily="18" charset="0"/>
                          <a:ea typeface="Cambria Math" panose="02040503050406030204" pitchFamily="18" charset="0"/>
                        </a:rPr>
                        <m:t>𝑚</m:t>
                      </m:r>
                    </m:oMath>
                  </m:oMathPara>
                </a14:m>
                <a:endParaRPr lang="en-IE" sz="2000" dirty="0">
                  <a:solidFill>
                    <a:srgbClr val="0000FF"/>
                  </a:solidFill>
                </a:endParaRPr>
              </a:p>
            </p:txBody>
          </p:sp>
        </mc:Choice>
        <mc:Fallback xmlns="">
          <p:sp>
            <p:nvSpPr>
              <p:cNvPr id="8" name="TextBox 7">
                <a:extLst>
                  <a:ext uri="{FF2B5EF4-FFF2-40B4-BE49-F238E27FC236}">
                    <a16:creationId xmlns:a16="http://schemas.microsoft.com/office/drawing/2014/main" id="{7FE9AD76-9056-0704-B358-AE6DD3E3B3F8}"/>
                  </a:ext>
                </a:extLst>
              </p:cNvPr>
              <p:cNvSpPr txBox="1">
                <a:spLocks noRot="1" noChangeAspect="1" noMove="1" noResize="1" noEditPoints="1" noAdjustHandles="1" noChangeArrowheads="1" noChangeShapeType="1" noTextEdit="1"/>
              </p:cNvSpPr>
              <p:nvPr/>
            </p:nvSpPr>
            <p:spPr>
              <a:xfrm>
                <a:off x="674911" y="6022499"/>
                <a:ext cx="3515999" cy="40011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7A2CBB-123B-ADE3-7350-A96FF344146D}"/>
                  </a:ext>
                </a:extLst>
              </p:cNvPr>
              <p:cNvSpPr txBox="1"/>
              <p:nvPr/>
            </p:nvSpPr>
            <p:spPr>
              <a:xfrm>
                <a:off x="439419" y="6457890"/>
                <a:ext cx="3515999"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IE" sz="2000" b="0" i="1" smtClean="0">
                          <a:solidFill>
                            <a:srgbClr val="0000FF"/>
                          </a:solidFill>
                          <a:latin typeface="Cambria Math" panose="02040503050406030204" pitchFamily="18" charset="0"/>
                        </a:rPr>
                        <m:t>=</m:t>
                      </m:r>
                      <m:r>
                        <a:rPr lang="en-GB" sz="2000" b="0" i="1" smtClean="0">
                          <a:solidFill>
                            <a:srgbClr val="0000FF"/>
                          </a:solidFill>
                          <a:latin typeface="Cambria Math" panose="02040503050406030204" pitchFamily="18" charset="0"/>
                        </a:rPr>
                        <m:t>3</m:t>
                      </m:r>
                      <m:r>
                        <a:rPr lang="en-GB" sz="2000" b="0" i="1" smtClean="0">
                          <a:solidFill>
                            <a:srgbClr val="0000FF"/>
                          </a:solidFill>
                          <a:latin typeface="Cambria Math" panose="02040503050406030204" pitchFamily="18" charset="0"/>
                          <a:ea typeface="Cambria Math" panose="02040503050406030204" pitchFamily="18" charset="0"/>
                        </a:rPr>
                        <m:t>0 </m:t>
                      </m:r>
                      <m:r>
                        <a:rPr lang="en-GB" sz="2000" b="0" i="1" smtClean="0">
                          <a:solidFill>
                            <a:srgbClr val="0000FF"/>
                          </a:solidFill>
                          <a:latin typeface="Cambria Math" panose="02040503050406030204" pitchFamily="18" charset="0"/>
                          <a:ea typeface="Cambria Math" panose="02040503050406030204" pitchFamily="18" charset="0"/>
                        </a:rPr>
                        <m:t>𝑐𝑚</m:t>
                      </m:r>
                    </m:oMath>
                  </m:oMathPara>
                </a14:m>
                <a:endParaRPr lang="en-IE" sz="2000" dirty="0">
                  <a:solidFill>
                    <a:srgbClr val="0000FF"/>
                  </a:solidFill>
                </a:endParaRPr>
              </a:p>
            </p:txBody>
          </p:sp>
        </mc:Choice>
        <mc:Fallback xmlns="">
          <p:sp>
            <p:nvSpPr>
              <p:cNvPr id="9" name="TextBox 8">
                <a:extLst>
                  <a:ext uri="{FF2B5EF4-FFF2-40B4-BE49-F238E27FC236}">
                    <a16:creationId xmlns:a16="http://schemas.microsoft.com/office/drawing/2014/main" id="{087A2CBB-123B-ADE3-7350-A96FF344146D}"/>
                  </a:ext>
                </a:extLst>
              </p:cNvPr>
              <p:cNvSpPr txBox="1">
                <a:spLocks noRot="1" noChangeAspect="1" noMove="1" noResize="1" noEditPoints="1" noAdjustHandles="1" noChangeArrowheads="1" noChangeShapeType="1" noTextEdit="1"/>
              </p:cNvSpPr>
              <p:nvPr/>
            </p:nvSpPr>
            <p:spPr>
              <a:xfrm>
                <a:off x="439419" y="6457890"/>
                <a:ext cx="3515999" cy="400110"/>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2513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ED030C99-9BB8-6727-02A2-5438D63BFAC7}"/>
              </a:ext>
            </a:extLst>
          </p:cNvPr>
          <p:cNvCxnSpPr/>
          <p:nvPr/>
        </p:nvCxnSpPr>
        <p:spPr>
          <a:xfrm>
            <a:off x="675797" y="1705894"/>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9" name="Group 8">
            <a:extLst>
              <a:ext uri="{FF2B5EF4-FFF2-40B4-BE49-F238E27FC236}">
                <a16:creationId xmlns:a16="http://schemas.microsoft.com/office/drawing/2014/main" id="{8DBD91BF-74F6-3CD5-9730-2AF095BD5583}"/>
              </a:ext>
            </a:extLst>
          </p:cNvPr>
          <p:cNvGrpSpPr/>
          <p:nvPr/>
        </p:nvGrpSpPr>
        <p:grpSpPr>
          <a:xfrm>
            <a:off x="1806360" y="1316961"/>
            <a:ext cx="1185021" cy="1793155"/>
            <a:chOff x="4465606" y="3337930"/>
            <a:chExt cx="1186514" cy="2035286"/>
          </a:xfrm>
          <a:solidFill>
            <a:schemeClr val="accent2">
              <a:lumMod val="20000"/>
              <a:lumOff val="80000"/>
            </a:schemeClr>
          </a:solidFill>
        </p:grpSpPr>
        <p:sp>
          <p:nvSpPr>
            <p:cNvPr id="4" name="Freeform: Shape 3">
              <a:extLst>
                <a:ext uri="{FF2B5EF4-FFF2-40B4-BE49-F238E27FC236}">
                  <a16:creationId xmlns:a16="http://schemas.microsoft.com/office/drawing/2014/main" id="{A6575B57-D18E-DDDC-C8D8-E6E3C121D8C3}"/>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06EC2738-6C73-0D28-C56E-E4970DBBDAE7}"/>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FAD20BDF-5DA8-D86A-BC11-5F6A3B1E1DD7}"/>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35" name="Straight Connector 34">
            <a:extLst>
              <a:ext uri="{FF2B5EF4-FFF2-40B4-BE49-F238E27FC236}">
                <a16:creationId xmlns:a16="http://schemas.microsoft.com/office/drawing/2014/main" id="{CC8A1C44-0A70-8689-164A-1A75AFD5D167}"/>
              </a:ext>
            </a:extLst>
          </p:cNvPr>
          <p:cNvCxnSpPr>
            <a:stCxn id="8" idx="1"/>
          </p:cNvCxnSpPr>
          <p:nvPr/>
        </p:nvCxnSpPr>
        <p:spPr>
          <a:xfrm>
            <a:off x="2470508" y="2099789"/>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09E371E6-FC75-5529-395F-CC099CAE4A0F}"/>
              </a:ext>
            </a:extLst>
          </p:cNvPr>
          <p:cNvGrpSpPr/>
          <p:nvPr/>
        </p:nvGrpSpPr>
        <p:grpSpPr>
          <a:xfrm>
            <a:off x="3675876" y="1622512"/>
            <a:ext cx="1186514" cy="2035286"/>
            <a:chOff x="4465606" y="3337930"/>
            <a:chExt cx="1186514" cy="2035286"/>
          </a:xfrm>
          <a:solidFill>
            <a:schemeClr val="accent2">
              <a:lumMod val="20000"/>
              <a:lumOff val="80000"/>
            </a:schemeClr>
          </a:solidFill>
        </p:grpSpPr>
        <p:sp>
          <p:nvSpPr>
            <p:cNvPr id="11" name="Freeform: Shape 10">
              <a:extLst>
                <a:ext uri="{FF2B5EF4-FFF2-40B4-BE49-F238E27FC236}">
                  <a16:creationId xmlns:a16="http://schemas.microsoft.com/office/drawing/2014/main" id="{85BDFA87-006E-2306-BFEA-B3D00B014FA4}"/>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B4C6166A-69DF-F6D4-B19F-B22B43F10AAB}"/>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2542CB37-E047-25F9-8AE7-807DFE344FC9}"/>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36" name="Straight Connector 35">
            <a:extLst>
              <a:ext uri="{FF2B5EF4-FFF2-40B4-BE49-F238E27FC236}">
                <a16:creationId xmlns:a16="http://schemas.microsoft.com/office/drawing/2014/main" id="{17E2928A-75F5-BA57-29B9-7F880EEF7EED}"/>
              </a:ext>
            </a:extLst>
          </p:cNvPr>
          <p:cNvCxnSpPr/>
          <p:nvPr/>
        </p:nvCxnSpPr>
        <p:spPr>
          <a:xfrm>
            <a:off x="4328495" y="2499179"/>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14" name="Group 13">
            <a:extLst>
              <a:ext uri="{FF2B5EF4-FFF2-40B4-BE49-F238E27FC236}">
                <a16:creationId xmlns:a16="http://schemas.microsoft.com/office/drawing/2014/main" id="{B68DF28F-29E1-36B9-A997-7E75660CBDCE}"/>
              </a:ext>
            </a:extLst>
          </p:cNvPr>
          <p:cNvGrpSpPr/>
          <p:nvPr/>
        </p:nvGrpSpPr>
        <p:grpSpPr>
          <a:xfrm>
            <a:off x="5458807" y="1893144"/>
            <a:ext cx="1129417" cy="2255936"/>
            <a:chOff x="4465606" y="3337930"/>
            <a:chExt cx="1186514" cy="2035286"/>
          </a:xfrm>
          <a:solidFill>
            <a:schemeClr val="accent2">
              <a:lumMod val="20000"/>
              <a:lumOff val="80000"/>
            </a:schemeClr>
          </a:solidFill>
        </p:grpSpPr>
        <p:sp>
          <p:nvSpPr>
            <p:cNvPr id="15" name="Freeform: Shape 14">
              <a:extLst>
                <a:ext uri="{FF2B5EF4-FFF2-40B4-BE49-F238E27FC236}">
                  <a16:creationId xmlns:a16="http://schemas.microsoft.com/office/drawing/2014/main" id="{8B621D88-C0BA-A044-B815-D3DF80082B5E}"/>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A397D4F7-08DC-B95B-E6B3-184E7A735F98}"/>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94A60555-82F5-E1ED-AF96-BDBAFC5AD709}"/>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37" name="Straight Connector 36">
            <a:extLst>
              <a:ext uri="{FF2B5EF4-FFF2-40B4-BE49-F238E27FC236}">
                <a16:creationId xmlns:a16="http://schemas.microsoft.com/office/drawing/2014/main" id="{7F278EC6-C30E-8A0D-FB53-97738FCDAD09}"/>
              </a:ext>
            </a:extLst>
          </p:cNvPr>
          <p:cNvCxnSpPr/>
          <p:nvPr/>
        </p:nvCxnSpPr>
        <p:spPr>
          <a:xfrm>
            <a:off x="6084168" y="2870105"/>
            <a:ext cx="1539649" cy="321099"/>
          </a:xfrm>
          <a:prstGeom prst="line">
            <a:avLst/>
          </a:prstGeom>
        </p:spPr>
        <p:style>
          <a:lnRef idx="1">
            <a:schemeClr val="dk1"/>
          </a:lnRef>
          <a:fillRef idx="0">
            <a:schemeClr val="dk1"/>
          </a:fillRef>
          <a:effectRef idx="0">
            <a:schemeClr val="dk1"/>
          </a:effectRef>
          <a:fontRef idx="minor">
            <a:schemeClr val="tx1"/>
          </a:fontRef>
        </p:style>
      </p:cxnSp>
      <p:sp>
        <p:nvSpPr>
          <p:cNvPr id="39" name="TextBox 38">
            <a:extLst>
              <a:ext uri="{FF2B5EF4-FFF2-40B4-BE49-F238E27FC236}">
                <a16:creationId xmlns:a16="http://schemas.microsoft.com/office/drawing/2014/main" id="{4EE3F926-0801-C90B-D80F-ABC91BACED52}"/>
              </a:ext>
            </a:extLst>
          </p:cNvPr>
          <p:cNvSpPr txBox="1"/>
          <p:nvPr/>
        </p:nvSpPr>
        <p:spPr>
          <a:xfrm>
            <a:off x="7041185" y="1311252"/>
            <a:ext cx="2123728" cy="523220"/>
          </a:xfrm>
          <a:prstGeom prst="rect">
            <a:avLst/>
          </a:prstGeom>
          <a:noFill/>
        </p:spPr>
        <p:txBody>
          <a:bodyPr wrap="square" rtlCol="0">
            <a:spAutoFit/>
          </a:bodyPr>
          <a:lstStyle/>
          <a:p>
            <a:pPr algn="l"/>
            <a:r>
              <a:rPr lang="en-GB" sz="2800" dirty="0" err="1"/>
              <a:t>Sreang</a:t>
            </a:r>
            <a:r>
              <a:rPr lang="en-GB" sz="2800" dirty="0"/>
              <a:t> rite</a:t>
            </a:r>
          </a:p>
        </p:txBody>
      </p:sp>
      <p:grpSp>
        <p:nvGrpSpPr>
          <p:cNvPr id="40" name="Group 39">
            <a:extLst>
              <a:ext uri="{FF2B5EF4-FFF2-40B4-BE49-F238E27FC236}">
                <a16:creationId xmlns:a16="http://schemas.microsoft.com/office/drawing/2014/main" id="{0F5D2CFD-47E1-1FD6-8890-AC193797E5B7}"/>
              </a:ext>
            </a:extLst>
          </p:cNvPr>
          <p:cNvGrpSpPr/>
          <p:nvPr/>
        </p:nvGrpSpPr>
        <p:grpSpPr>
          <a:xfrm rot="19710770">
            <a:off x="7342623" y="5682516"/>
            <a:ext cx="512516" cy="532135"/>
            <a:chOff x="7909799" y="6069199"/>
            <a:chExt cx="512516" cy="532135"/>
          </a:xfrm>
        </p:grpSpPr>
        <p:sp>
          <p:nvSpPr>
            <p:cNvPr id="41" name="Freeform: Shape 40">
              <a:extLst>
                <a:ext uri="{FF2B5EF4-FFF2-40B4-BE49-F238E27FC236}">
                  <a16:creationId xmlns:a16="http://schemas.microsoft.com/office/drawing/2014/main" id="{83290C6A-3C5A-3191-94B3-91E29E0FDF3D}"/>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Freeform: Shape 41">
              <a:extLst>
                <a:ext uri="{FF2B5EF4-FFF2-40B4-BE49-F238E27FC236}">
                  <a16:creationId xmlns:a16="http://schemas.microsoft.com/office/drawing/2014/main" id="{9A77E534-1E03-E331-BD72-4EF3449B7F72}"/>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Freeform: Shape 42">
              <a:extLst>
                <a:ext uri="{FF2B5EF4-FFF2-40B4-BE49-F238E27FC236}">
                  <a16:creationId xmlns:a16="http://schemas.microsoft.com/office/drawing/2014/main" id="{620344C2-A3A6-174F-B0A9-626A5DEEBFA9}"/>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4" name="Oval 43">
              <a:extLst>
                <a:ext uri="{FF2B5EF4-FFF2-40B4-BE49-F238E27FC236}">
                  <a16:creationId xmlns:a16="http://schemas.microsoft.com/office/drawing/2014/main" id="{F4D80225-0A8B-2384-06BE-C805C03843BA}"/>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6" name="Straight Connector 45">
            <a:extLst>
              <a:ext uri="{FF2B5EF4-FFF2-40B4-BE49-F238E27FC236}">
                <a16:creationId xmlns:a16="http://schemas.microsoft.com/office/drawing/2014/main" id="{DF0D65D2-4759-9ECD-4571-E80566895F67}"/>
              </a:ext>
            </a:extLst>
          </p:cNvPr>
          <p:cNvCxnSpPr>
            <a:endCxn id="45" idx="7"/>
          </p:cNvCxnSpPr>
          <p:nvPr/>
        </p:nvCxnSpPr>
        <p:spPr bwMode="auto">
          <a:xfrm flipH="1">
            <a:off x="1518193" y="4184082"/>
            <a:ext cx="216153" cy="7104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Straight Connector 46">
            <a:extLst>
              <a:ext uri="{FF2B5EF4-FFF2-40B4-BE49-F238E27FC236}">
                <a16:creationId xmlns:a16="http://schemas.microsoft.com/office/drawing/2014/main" id="{9524DAAC-43DC-78D8-99FE-3B9698796BEB}"/>
              </a:ext>
            </a:extLst>
          </p:cNvPr>
          <p:cNvCxnSpPr/>
          <p:nvPr/>
        </p:nvCxnSpPr>
        <p:spPr bwMode="auto">
          <a:xfrm>
            <a:off x="1558138" y="4457239"/>
            <a:ext cx="229305" cy="0"/>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a:extLst>
              <a:ext uri="{FF2B5EF4-FFF2-40B4-BE49-F238E27FC236}">
                <a16:creationId xmlns:a16="http://schemas.microsoft.com/office/drawing/2014/main" id="{FD725419-4FA2-0311-1AD2-864F0B3B0F49}"/>
              </a:ext>
            </a:extLst>
          </p:cNvPr>
          <p:cNvCxnSpPr>
            <a:stCxn id="45" idx="5"/>
          </p:cNvCxnSpPr>
          <p:nvPr/>
        </p:nvCxnSpPr>
        <p:spPr bwMode="auto">
          <a:xfrm>
            <a:off x="1518193" y="4725585"/>
            <a:ext cx="313085" cy="72205"/>
          </a:xfrm>
          <a:prstGeom prst="line">
            <a:avLst/>
          </a:prstGeom>
          <a:solidFill>
            <a:schemeClr val="accent1"/>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TextBox 48">
            <a:extLst>
              <a:ext uri="{FF2B5EF4-FFF2-40B4-BE49-F238E27FC236}">
                <a16:creationId xmlns:a16="http://schemas.microsoft.com/office/drawing/2014/main" id="{82F42042-89FC-EA0A-0443-002A7D250DA2}"/>
              </a:ext>
            </a:extLst>
          </p:cNvPr>
          <p:cNvSpPr txBox="1"/>
          <p:nvPr/>
        </p:nvSpPr>
        <p:spPr>
          <a:xfrm>
            <a:off x="728206" y="3537766"/>
            <a:ext cx="1083951" cy="523220"/>
          </a:xfrm>
          <a:prstGeom prst="rect">
            <a:avLst/>
          </a:prstGeom>
          <a:noFill/>
        </p:spPr>
        <p:txBody>
          <a:bodyPr wrap="none" rtlCol="0">
            <a:spAutoFit/>
          </a:bodyPr>
          <a:lstStyle/>
          <a:p>
            <a:pPr algn="l"/>
            <a:r>
              <a:rPr lang="en-GB" sz="2800" b="0" dirty="0" err="1"/>
              <a:t>Solas</a:t>
            </a:r>
            <a:endParaRPr lang="en-IE" sz="2800" b="0" dirty="0"/>
          </a:p>
        </p:txBody>
      </p:sp>
      <p:cxnSp>
        <p:nvCxnSpPr>
          <p:cNvPr id="50" name="Straight Connector 49">
            <a:extLst>
              <a:ext uri="{FF2B5EF4-FFF2-40B4-BE49-F238E27FC236}">
                <a16:creationId xmlns:a16="http://schemas.microsoft.com/office/drawing/2014/main" id="{5DD08767-1643-A257-BC53-6A668FC61199}"/>
              </a:ext>
            </a:extLst>
          </p:cNvPr>
          <p:cNvCxnSpPr>
            <a:cxnSpLocks/>
          </p:cNvCxnSpPr>
          <p:nvPr/>
        </p:nvCxnSpPr>
        <p:spPr>
          <a:xfrm>
            <a:off x="1430896" y="4581247"/>
            <a:ext cx="648305" cy="133849"/>
          </a:xfrm>
          <a:prstGeom prst="line">
            <a:avLst/>
          </a:prstGeom>
        </p:spPr>
        <p:style>
          <a:lnRef idx="1">
            <a:schemeClr val="dk1"/>
          </a:lnRef>
          <a:fillRef idx="0">
            <a:schemeClr val="dk1"/>
          </a:fillRef>
          <a:effectRef idx="0">
            <a:schemeClr val="dk1"/>
          </a:effectRef>
          <a:fontRef idx="minor">
            <a:schemeClr val="tx1"/>
          </a:fontRef>
        </p:style>
      </p:cxnSp>
      <p:grpSp>
        <p:nvGrpSpPr>
          <p:cNvPr id="51" name="Group 50">
            <a:extLst>
              <a:ext uri="{FF2B5EF4-FFF2-40B4-BE49-F238E27FC236}">
                <a16:creationId xmlns:a16="http://schemas.microsoft.com/office/drawing/2014/main" id="{91C13BDF-F7F2-9382-85DC-D55020728A29}"/>
              </a:ext>
            </a:extLst>
          </p:cNvPr>
          <p:cNvGrpSpPr/>
          <p:nvPr/>
        </p:nvGrpSpPr>
        <p:grpSpPr>
          <a:xfrm>
            <a:off x="1670115" y="4005064"/>
            <a:ext cx="1185021" cy="1793155"/>
            <a:chOff x="4465606" y="3337930"/>
            <a:chExt cx="1186514" cy="2035286"/>
          </a:xfrm>
          <a:solidFill>
            <a:schemeClr val="accent2">
              <a:lumMod val="20000"/>
              <a:lumOff val="80000"/>
            </a:schemeClr>
          </a:solidFill>
        </p:grpSpPr>
        <p:sp>
          <p:nvSpPr>
            <p:cNvPr id="52" name="Freeform: Shape 51">
              <a:extLst>
                <a:ext uri="{FF2B5EF4-FFF2-40B4-BE49-F238E27FC236}">
                  <a16:creationId xmlns:a16="http://schemas.microsoft.com/office/drawing/2014/main" id="{7AA99842-7C68-452D-29FF-C945EA7E4B86}"/>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Freeform: Shape 52">
              <a:extLst>
                <a:ext uri="{FF2B5EF4-FFF2-40B4-BE49-F238E27FC236}">
                  <a16:creationId xmlns:a16="http://schemas.microsoft.com/office/drawing/2014/main" id="{1EC7407F-EBBE-CE1B-584B-FD2078CE9E00}"/>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Freeform: Shape 53">
              <a:extLst>
                <a:ext uri="{FF2B5EF4-FFF2-40B4-BE49-F238E27FC236}">
                  <a16:creationId xmlns:a16="http://schemas.microsoft.com/office/drawing/2014/main" id="{C2C71F79-E9FC-3109-3E28-0EC071F17E47}"/>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55" name="Straight Connector 54">
            <a:extLst>
              <a:ext uri="{FF2B5EF4-FFF2-40B4-BE49-F238E27FC236}">
                <a16:creationId xmlns:a16="http://schemas.microsoft.com/office/drawing/2014/main" id="{A5C1B088-40BB-48BA-993F-B9FC6AD886ED}"/>
              </a:ext>
            </a:extLst>
          </p:cNvPr>
          <p:cNvCxnSpPr>
            <a:stCxn id="54" idx="1"/>
          </p:cNvCxnSpPr>
          <p:nvPr/>
        </p:nvCxnSpPr>
        <p:spPr>
          <a:xfrm>
            <a:off x="2334263" y="4787892"/>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56" name="Group 55">
            <a:extLst>
              <a:ext uri="{FF2B5EF4-FFF2-40B4-BE49-F238E27FC236}">
                <a16:creationId xmlns:a16="http://schemas.microsoft.com/office/drawing/2014/main" id="{CC225040-C73A-6A8C-106D-843FB6C7B4F6}"/>
              </a:ext>
            </a:extLst>
          </p:cNvPr>
          <p:cNvGrpSpPr/>
          <p:nvPr/>
        </p:nvGrpSpPr>
        <p:grpSpPr>
          <a:xfrm>
            <a:off x="3539631" y="4310615"/>
            <a:ext cx="1186514" cy="2035286"/>
            <a:chOff x="4465606" y="3337930"/>
            <a:chExt cx="1186514" cy="2035286"/>
          </a:xfrm>
          <a:solidFill>
            <a:schemeClr val="accent2">
              <a:lumMod val="20000"/>
              <a:lumOff val="80000"/>
            </a:schemeClr>
          </a:solidFill>
        </p:grpSpPr>
        <p:sp>
          <p:nvSpPr>
            <p:cNvPr id="57" name="Freeform: Shape 56">
              <a:extLst>
                <a:ext uri="{FF2B5EF4-FFF2-40B4-BE49-F238E27FC236}">
                  <a16:creationId xmlns:a16="http://schemas.microsoft.com/office/drawing/2014/main" id="{90C4B732-6EB5-20CE-B417-E06AAA954549}"/>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Freeform: Shape 57">
              <a:extLst>
                <a:ext uri="{FF2B5EF4-FFF2-40B4-BE49-F238E27FC236}">
                  <a16:creationId xmlns:a16="http://schemas.microsoft.com/office/drawing/2014/main" id="{F2D4E847-87FF-8550-DDD4-BADAAE832909}"/>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Freeform: Shape 58">
              <a:extLst>
                <a:ext uri="{FF2B5EF4-FFF2-40B4-BE49-F238E27FC236}">
                  <a16:creationId xmlns:a16="http://schemas.microsoft.com/office/drawing/2014/main" id="{7EAE267B-5078-C23F-645B-995B9374CE7D}"/>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60" name="Straight Connector 59">
            <a:extLst>
              <a:ext uri="{FF2B5EF4-FFF2-40B4-BE49-F238E27FC236}">
                <a16:creationId xmlns:a16="http://schemas.microsoft.com/office/drawing/2014/main" id="{5CF0607D-546F-E239-04BE-184BB7D929B9}"/>
              </a:ext>
            </a:extLst>
          </p:cNvPr>
          <p:cNvCxnSpPr/>
          <p:nvPr/>
        </p:nvCxnSpPr>
        <p:spPr>
          <a:xfrm>
            <a:off x="4192250" y="5187282"/>
            <a:ext cx="1539649" cy="321099"/>
          </a:xfrm>
          <a:prstGeom prst="line">
            <a:avLst/>
          </a:prstGeom>
        </p:spPr>
        <p:style>
          <a:lnRef idx="1">
            <a:schemeClr val="dk1"/>
          </a:lnRef>
          <a:fillRef idx="0">
            <a:schemeClr val="dk1"/>
          </a:fillRef>
          <a:effectRef idx="0">
            <a:schemeClr val="dk1"/>
          </a:effectRef>
          <a:fontRef idx="minor">
            <a:schemeClr val="tx1"/>
          </a:fontRef>
        </p:style>
      </p:cxnSp>
      <p:grpSp>
        <p:nvGrpSpPr>
          <p:cNvPr id="61" name="Group 60">
            <a:extLst>
              <a:ext uri="{FF2B5EF4-FFF2-40B4-BE49-F238E27FC236}">
                <a16:creationId xmlns:a16="http://schemas.microsoft.com/office/drawing/2014/main" id="{02788B84-35EF-B681-923C-256DC9A8EF79}"/>
              </a:ext>
            </a:extLst>
          </p:cNvPr>
          <p:cNvGrpSpPr/>
          <p:nvPr/>
        </p:nvGrpSpPr>
        <p:grpSpPr>
          <a:xfrm>
            <a:off x="5322562" y="4581247"/>
            <a:ext cx="1129417" cy="2255936"/>
            <a:chOff x="4465606" y="3337930"/>
            <a:chExt cx="1186514" cy="2035286"/>
          </a:xfrm>
          <a:solidFill>
            <a:schemeClr val="accent2">
              <a:lumMod val="20000"/>
              <a:lumOff val="80000"/>
            </a:schemeClr>
          </a:solidFill>
        </p:grpSpPr>
        <p:sp>
          <p:nvSpPr>
            <p:cNvPr id="62" name="Freeform: Shape 61">
              <a:extLst>
                <a:ext uri="{FF2B5EF4-FFF2-40B4-BE49-F238E27FC236}">
                  <a16:creationId xmlns:a16="http://schemas.microsoft.com/office/drawing/2014/main" id="{831DDA52-1F9A-76FA-A25F-18F8827C87F0}"/>
                </a:ext>
              </a:extLst>
            </p:cNvPr>
            <p:cNvSpPr/>
            <p:nvPr/>
          </p:nvSpPr>
          <p:spPr>
            <a:xfrm>
              <a:off x="4465606" y="5172750"/>
              <a:ext cx="118533" cy="1905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533" h="190500">
                  <a:moveTo>
                    <a:pt x="0" y="0"/>
                  </a:moveTo>
                  <a:lnTo>
                    <a:pt x="118533" y="29633"/>
                  </a:lnTo>
                  <a:lnTo>
                    <a:pt x="118533" y="190500"/>
                  </a:lnTo>
                  <a:lnTo>
                    <a:pt x="0" y="148167"/>
                  </a:lnTo>
                  <a:lnTo>
                    <a:pt x="0"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Freeform: Shape 62">
              <a:extLst>
                <a:ext uri="{FF2B5EF4-FFF2-40B4-BE49-F238E27FC236}">
                  <a16:creationId xmlns:a16="http://schemas.microsoft.com/office/drawing/2014/main" id="{0BE9F61B-0E6C-6CDC-F769-06E70588E665}"/>
                </a:ext>
              </a:extLst>
            </p:cNvPr>
            <p:cNvSpPr/>
            <p:nvPr/>
          </p:nvSpPr>
          <p:spPr>
            <a:xfrm>
              <a:off x="4470912" y="5037614"/>
              <a:ext cx="380999" cy="152400"/>
            </a:xfrm>
            <a:custGeom>
              <a:avLst/>
              <a:gdLst>
                <a:gd name="connsiteX0" fmla="*/ 0 w 118533"/>
                <a:gd name="connsiteY0" fmla="*/ 0 h 190500"/>
                <a:gd name="connsiteX1" fmla="*/ 118533 w 118533"/>
                <a:gd name="connsiteY1" fmla="*/ 29633 h 190500"/>
                <a:gd name="connsiteX2" fmla="*/ 118533 w 118533"/>
                <a:gd name="connsiteY2" fmla="*/ 190500 h 190500"/>
                <a:gd name="connsiteX3" fmla="*/ 0 w 118533"/>
                <a:gd name="connsiteY3" fmla="*/ 148167 h 190500"/>
                <a:gd name="connsiteX4" fmla="*/ 0 w 118533"/>
                <a:gd name="connsiteY4" fmla="*/ 0 h 190500"/>
                <a:gd name="connsiteX0" fmla="*/ 0 w 279400"/>
                <a:gd name="connsiteY0" fmla="*/ 122767 h 313267"/>
                <a:gd name="connsiteX1" fmla="*/ 118533 w 279400"/>
                <a:gd name="connsiteY1" fmla="*/ 152400 h 313267"/>
                <a:gd name="connsiteX2" fmla="*/ 118533 w 279400"/>
                <a:gd name="connsiteY2" fmla="*/ 313267 h 313267"/>
                <a:gd name="connsiteX3" fmla="*/ 279400 w 279400"/>
                <a:gd name="connsiteY3" fmla="*/ 0 h 313267"/>
                <a:gd name="connsiteX4" fmla="*/ 0 w 279400"/>
                <a:gd name="connsiteY4" fmla="*/ 122767 h 313267"/>
                <a:gd name="connsiteX0" fmla="*/ 0 w 376766"/>
                <a:gd name="connsiteY0" fmla="*/ 122767 h 152400"/>
                <a:gd name="connsiteX1" fmla="*/ 118533 w 376766"/>
                <a:gd name="connsiteY1" fmla="*/ 152400 h 152400"/>
                <a:gd name="connsiteX2" fmla="*/ 376766 w 376766"/>
                <a:gd name="connsiteY2" fmla="*/ 4233 h 152400"/>
                <a:gd name="connsiteX3" fmla="*/ 279400 w 376766"/>
                <a:gd name="connsiteY3" fmla="*/ 0 h 152400"/>
                <a:gd name="connsiteX4" fmla="*/ 0 w 376766"/>
                <a:gd name="connsiteY4" fmla="*/ 122767 h 152400"/>
                <a:gd name="connsiteX0" fmla="*/ 0 w 380999"/>
                <a:gd name="connsiteY0" fmla="*/ 122767 h 152400"/>
                <a:gd name="connsiteX1" fmla="*/ 118533 w 380999"/>
                <a:gd name="connsiteY1" fmla="*/ 152400 h 152400"/>
                <a:gd name="connsiteX2" fmla="*/ 380999 w 380999"/>
                <a:gd name="connsiteY2" fmla="*/ 33866 h 152400"/>
                <a:gd name="connsiteX3" fmla="*/ 279400 w 380999"/>
                <a:gd name="connsiteY3" fmla="*/ 0 h 152400"/>
                <a:gd name="connsiteX4" fmla="*/ 0 w 380999"/>
                <a:gd name="connsiteY4" fmla="*/ 122767 h 15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999" h="152400">
                  <a:moveTo>
                    <a:pt x="0" y="122767"/>
                  </a:moveTo>
                  <a:lnTo>
                    <a:pt x="118533" y="152400"/>
                  </a:lnTo>
                  <a:lnTo>
                    <a:pt x="380999" y="33866"/>
                  </a:lnTo>
                  <a:lnTo>
                    <a:pt x="279400" y="0"/>
                  </a:lnTo>
                  <a:lnTo>
                    <a:pt x="0" y="122767"/>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44" name="Freeform: Shape 6143">
              <a:extLst>
                <a:ext uri="{FF2B5EF4-FFF2-40B4-BE49-F238E27FC236}">
                  <a16:creationId xmlns:a16="http://schemas.microsoft.com/office/drawing/2014/main" id="{A26B1552-52AE-EE5A-39F5-17EE577A808B}"/>
                </a:ext>
              </a:extLst>
            </p:cNvPr>
            <p:cNvSpPr/>
            <p:nvPr/>
          </p:nvSpPr>
          <p:spPr>
            <a:xfrm>
              <a:off x="4609062" y="3337930"/>
              <a:ext cx="1043058" cy="2035286"/>
            </a:xfrm>
            <a:custGeom>
              <a:avLst/>
              <a:gdLst>
                <a:gd name="connsiteX0" fmla="*/ 557674 w 1043058"/>
                <a:gd name="connsiteY0" fmla="*/ 816526 h 2035286"/>
                <a:gd name="connsiteX1" fmla="*/ 521529 w 1043058"/>
                <a:gd name="connsiteY1" fmla="*/ 888534 h 2035286"/>
                <a:gd name="connsiteX2" fmla="*/ 557674 w 1043058"/>
                <a:gd name="connsiteY2" fmla="*/ 960542 h 2035286"/>
                <a:gd name="connsiteX3" fmla="*/ 593819 w 1043058"/>
                <a:gd name="connsiteY3" fmla="*/ 888534 h 2035286"/>
                <a:gd name="connsiteX4" fmla="*/ 557674 w 1043058"/>
                <a:gd name="connsiteY4" fmla="*/ 816526 h 2035286"/>
                <a:gd name="connsiteX5" fmla="*/ 1042508 w 1043058"/>
                <a:gd name="connsiteY5" fmla="*/ 0 h 2035286"/>
                <a:gd name="connsiteX6" fmla="*/ 1034142 w 1043058"/>
                <a:gd name="connsiteY6" fmla="*/ 1501886 h 2035286"/>
                <a:gd name="connsiteX7" fmla="*/ 0 w 1043058"/>
                <a:gd name="connsiteY7" fmla="*/ 2035286 h 2035286"/>
                <a:gd name="connsiteX8" fmla="*/ 10885 w 1043058"/>
                <a:gd name="connsiteY8" fmla="*/ 369771 h 20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3058" h="2035286">
                  <a:moveTo>
                    <a:pt x="557674" y="816526"/>
                  </a:moveTo>
                  <a:cubicBezTo>
                    <a:pt x="537712" y="816526"/>
                    <a:pt x="521529" y="848765"/>
                    <a:pt x="521529" y="888534"/>
                  </a:cubicBezTo>
                  <a:cubicBezTo>
                    <a:pt x="521529" y="928303"/>
                    <a:pt x="537712" y="960542"/>
                    <a:pt x="557674" y="960542"/>
                  </a:cubicBezTo>
                  <a:cubicBezTo>
                    <a:pt x="577636" y="960542"/>
                    <a:pt x="593819" y="928303"/>
                    <a:pt x="593819" y="888534"/>
                  </a:cubicBezTo>
                  <a:cubicBezTo>
                    <a:pt x="593819" y="848765"/>
                    <a:pt x="577636" y="816526"/>
                    <a:pt x="557674" y="816526"/>
                  </a:cubicBezTo>
                  <a:close/>
                  <a:moveTo>
                    <a:pt x="1042508" y="0"/>
                  </a:moveTo>
                  <a:cubicBezTo>
                    <a:pt x="1046136" y="555172"/>
                    <a:pt x="1030514" y="946714"/>
                    <a:pt x="1034142" y="1501886"/>
                  </a:cubicBezTo>
                  <a:lnTo>
                    <a:pt x="0" y="2035286"/>
                  </a:lnTo>
                  <a:cubicBezTo>
                    <a:pt x="3628" y="1480114"/>
                    <a:pt x="7257" y="924943"/>
                    <a:pt x="10885" y="369771"/>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cxnSp>
        <p:nvCxnSpPr>
          <p:cNvPr id="6145" name="Straight Connector 6144">
            <a:extLst>
              <a:ext uri="{FF2B5EF4-FFF2-40B4-BE49-F238E27FC236}">
                <a16:creationId xmlns:a16="http://schemas.microsoft.com/office/drawing/2014/main" id="{23719513-6196-087F-007F-697974BE3620}"/>
              </a:ext>
            </a:extLst>
          </p:cNvPr>
          <p:cNvCxnSpPr/>
          <p:nvPr/>
        </p:nvCxnSpPr>
        <p:spPr>
          <a:xfrm>
            <a:off x="5947923" y="5558208"/>
            <a:ext cx="1539649" cy="321099"/>
          </a:xfrm>
          <a:prstGeom prst="line">
            <a:avLst/>
          </a:prstGeom>
        </p:spPr>
        <p:style>
          <a:lnRef idx="1">
            <a:schemeClr val="dk1"/>
          </a:lnRef>
          <a:fillRef idx="0">
            <a:schemeClr val="dk1"/>
          </a:fillRef>
          <a:effectRef idx="0">
            <a:schemeClr val="dk1"/>
          </a:effectRef>
          <a:fontRef idx="minor">
            <a:schemeClr val="tx1"/>
          </a:fontRef>
        </p:style>
      </p:cxnSp>
      <p:sp>
        <p:nvSpPr>
          <p:cNvPr id="45" name="Oval 44">
            <a:extLst>
              <a:ext uri="{FF2B5EF4-FFF2-40B4-BE49-F238E27FC236}">
                <a16:creationId xmlns:a16="http://schemas.microsoft.com/office/drawing/2014/main" id="{6685F6FB-750B-3ACC-15CA-4636CD07ADD9}"/>
              </a:ext>
            </a:extLst>
          </p:cNvPr>
          <p:cNvSpPr/>
          <p:nvPr/>
        </p:nvSpPr>
        <p:spPr bwMode="auto">
          <a:xfrm>
            <a:off x="1033853" y="4157692"/>
            <a:ext cx="567440" cy="665328"/>
          </a:xfrm>
          <a:prstGeom prst="ellipse">
            <a:avLst/>
          </a:prstGeom>
          <a:gradFill>
            <a:gsLst>
              <a:gs pos="0">
                <a:srgbClr val="FFFF99"/>
              </a:gs>
              <a:gs pos="71000">
                <a:schemeClr val="bg1"/>
              </a:gs>
              <a:gs pos="100000">
                <a:srgbClr val="FFFF99"/>
              </a:gs>
            </a:gsLst>
            <a:lin ang="0" scaled="0"/>
          </a:gra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6151" name="Freeform: Shape 6150">
            <a:extLst>
              <a:ext uri="{FF2B5EF4-FFF2-40B4-BE49-F238E27FC236}">
                <a16:creationId xmlns:a16="http://schemas.microsoft.com/office/drawing/2014/main" id="{703DCE59-2609-72DA-E54F-87663D72B11B}"/>
              </a:ext>
            </a:extLst>
          </p:cNvPr>
          <p:cNvSpPr/>
          <p:nvPr/>
        </p:nvSpPr>
        <p:spPr>
          <a:xfrm rot="253388">
            <a:off x="6655829" y="5626825"/>
            <a:ext cx="283028" cy="152400"/>
          </a:xfrm>
          <a:custGeom>
            <a:avLst/>
            <a:gdLst>
              <a:gd name="connsiteX0" fmla="*/ 0 w 283028"/>
              <a:gd name="connsiteY0" fmla="*/ 0 h 152400"/>
              <a:gd name="connsiteX1" fmla="*/ 283028 w 283028"/>
              <a:gd name="connsiteY1" fmla="*/ 119743 h 152400"/>
              <a:gd name="connsiteX2" fmla="*/ 0 w 283028"/>
              <a:gd name="connsiteY2" fmla="*/ 152400 h 152400"/>
            </a:gdLst>
            <a:ahLst/>
            <a:cxnLst>
              <a:cxn ang="0">
                <a:pos x="connsiteX0" y="connsiteY0"/>
              </a:cxn>
              <a:cxn ang="0">
                <a:pos x="connsiteX1" y="connsiteY1"/>
              </a:cxn>
              <a:cxn ang="0">
                <a:pos x="connsiteX2" y="connsiteY2"/>
              </a:cxn>
            </a:cxnLst>
            <a:rect l="l" t="t" r="r" b="b"/>
            <a:pathLst>
              <a:path w="283028" h="152400">
                <a:moveTo>
                  <a:pt x="0" y="0"/>
                </a:moveTo>
                <a:lnTo>
                  <a:pt x="283028" y="119743"/>
                </a:lnTo>
                <a:lnTo>
                  <a:pt x="0" y="1524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52" name="Freeform: Shape 6151">
            <a:extLst>
              <a:ext uri="{FF2B5EF4-FFF2-40B4-BE49-F238E27FC236}">
                <a16:creationId xmlns:a16="http://schemas.microsoft.com/office/drawing/2014/main" id="{0898DA7B-42E0-BC8C-A8AC-417B910070F9}"/>
              </a:ext>
            </a:extLst>
          </p:cNvPr>
          <p:cNvSpPr/>
          <p:nvPr/>
        </p:nvSpPr>
        <p:spPr>
          <a:xfrm rot="253388">
            <a:off x="4862874" y="5271631"/>
            <a:ext cx="283028" cy="152400"/>
          </a:xfrm>
          <a:custGeom>
            <a:avLst/>
            <a:gdLst>
              <a:gd name="connsiteX0" fmla="*/ 0 w 283028"/>
              <a:gd name="connsiteY0" fmla="*/ 0 h 152400"/>
              <a:gd name="connsiteX1" fmla="*/ 283028 w 283028"/>
              <a:gd name="connsiteY1" fmla="*/ 119743 h 152400"/>
              <a:gd name="connsiteX2" fmla="*/ 0 w 283028"/>
              <a:gd name="connsiteY2" fmla="*/ 152400 h 152400"/>
            </a:gdLst>
            <a:ahLst/>
            <a:cxnLst>
              <a:cxn ang="0">
                <a:pos x="connsiteX0" y="connsiteY0"/>
              </a:cxn>
              <a:cxn ang="0">
                <a:pos x="connsiteX1" y="connsiteY1"/>
              </a:cxn>
              <a:cxn ang="0">
                <a:pos x="connsiteX2" y="connsiteY2"/>
              </a:cxn>
            </a:cxnLst>
            <a:rect l="l" t="t" r="r" b="b"/>
            <a:pathLst>
              <a:path w="283028" h="152400">
                <a:moveTo>
                  <a:pt x="0" y="0"/>
                </a:moveTo>
                <a:lnTo>
                  <a:pt x="283028" y="119743"/>
                </a:lnTo>
                <a:lnTo>
                  <a:pt x="0" y="1524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53" name="Freeform: Shape 6152">
            <a:extLst>
              <a:ext uri="{FF2B5EF4-FFF2-40B4-BE49-F238E27FC236}">
                <a16:creationId xmlns:a16="http://schemas.microsoft.com/office/drawing/2014/main" id="{1C878494-788E-547F-E799-37CD871F52B8}"/>
              </a:ext>
            </a:extLst>
          </p:cNvPr>
          <p:cNvSpPr/>
          <p:nvPr/>
        </p:nvSpPr>
        <p:spPr>
          <a:xfrm rot="253388">
            <a:off x="3069866" y="4872240"/>
            <a:ext cx="283028" cy="152400"/>
          </a:xfrm>
          <a:custGeom>
            <a:avLst/>
            <a:gdLst>
              <a:gd name="connsiteX0" fmla="*/ 0 w 283028"/>
              <a:gd name="connsiteY0" fmla="*/ 0 h 152400"/>
              <a:gd name="connsiteX1" fmla="*/ 283028 w 283028"/>
              <a:gd name="connsiteY1" fmla="*/ 119743 h 152400"/>
              <a:gd name="connsiteX2" fmla="*/ 0 w 283028"/>
              <a:gd name="connsiteY2" fmla="*/ 152400 h 152400"/>
            </a:gdLst>
            <a:ahLst/>
            <a:cxnLst>
              <a:cxn ang="0">
                <a:pos x="connsiteX0" y="connsiteY0"/>
              </a:cxn>
              <a:cxn ang="0">
                <a:pos x="connsiteX1" y="connsiteY1"/>
              </a:cxn>
              <a:cxn ang="0">
                <a:pos x="connsiteX2" y="connsiteY2"/>
              </a:cxn>
            </a:cxnLst>
            <a:rect l="l" t="t" r="r" b="b"/>
            <a:pathLst>
              <a:path w="283028" h="152400">
                <a:moveTo>
                  <a:pt x="0" y="0"/>
                </a:moveTo>
                <a:lnTo>
                  <a:pt x="283028" y="119743"/>
                </a:lnTo>
                <a:lnTo>
                  <a:pt x="0" y="1524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4EAE4FFF-49A8-A6A0-77A6-55247E189EB7}"/>
              </a:ext>
            </a:extLst>
          </p:cNvPr>
          <p:cNvSpPr txBox="1"/>
          <p:nvPr/>
        </p:nvSpPr>
        <p:spPr>
          <a:xfrm>
            <a:off x="6525226" y="1336949"/>
            <a:ext cx="38504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1</a:t>
            </a:r>
          </a:p>
        </p:txBody>
      </p:sp>
      <p:sp>
        <p:nvSpPr>
          <p:cNvPr id="3" name="TextBox 2">
            <a:extLst>
              <a:ext uri="{FF2B5EF4-FFF2-40B4-BE49-F238E27FC236}">
                <a16:creationId xmlns:a16="http://schemas.microsoft.com/office/drawing/2014/main" id="{CB501F91-B84B-B72D-C093-B36EC6E46F1C}"/>
              </a:ext>
            </a:extLst>
          </p:cNvPr>
          <p:cNvSpPr txBox="1"/>
          <p:nvPr/>
        </p:nvSpPr>
        <p:spPr>
          <a:xfrm>
            <a:off x="6583481" y="4169068"/>
            <a:ext cx="38504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2</a:t>
            </a:r>
          </a:p>
        </p:txBody>
      </p:sp>
      <p:sp>
        <p:nvSpPr>
          <p:cNvPr id="5" name="TextBox 4">
            <a:extLst>
              <a:ext uri="{FF2B5EF4-FFF2-40B4-BE49-F238E27FC236}">
                <a16:creationId xmlns:a16="http://schemas.microsoft.com/office/drawing/2014/main" id="{6A349E79-914C-4CCF-F92B-073C0EDCC491}"/>
              </a:ext>
            </a:extLst>
          </p:cNvPr>
          <p:cNvSpPr txBox="1"/>
          <p:nvPr/>
        </p:nvSpPr>
        <p:spPr>
          <a:xfrm>
            <a:off x="7200885" y="4153881"/>
            <a:ext cx="1804327" cy="954107"/>
          </a:xfrm>
          <a:prstGeom prst="rect">
            <a:avLst/>
          </a:prstGeom>
          <a:noFill/>
        </p:spPr>
        <p:txBody>
          <a:bodyPr wrap="square" rtlCol="0">
            <a:spAutoFit/>
          </a:bodyPr>
          <a:lstStyle/>
          <a:p>
            <a:pPr algn="l"/>
            <a:r>
              <a:rPr lang="en-GB" sz="2800" dirty="0" err="1"/>
              <a:t>Radharc</a:t>
            </a:r>
            <a:r>
              <a:rPr lang="en-GB" sz="2800" dirty="0"/>
              <a:t> </a:t>
            </a:r>
            <a:r>
              <a:rPr lang="en-GB" sz="2800" dirty="0" err="1"/>
              <a:t>trí</a:t>
            </a:r>
            <a:r>
              <a:rPr lang="en-GB" sz="2800" dirty="0"/>
              <a:t> na </a:t>
            </a:r>
            <a:r>
              <a:rPr lang="en-GB" sz="2800" dirty="0" err="1"/>
              <a:t>poill</a:t>
            </a:r>
            <a:endParaRPr lang="en-GB" sz="2800" dirty="0"/>
          </a:p>
        </p:txBody>
      </p:sp>
      <p:sp>
        <p:nvSpPr>
          <p:cNvPr id="7" name="Title 6">
            <a:extLst>
              <a:ext uri="{FF2B5EF4-FFF2-40B4-BE49-F238E27FC236}">
                <a16:creationId xmlns:a16="http://schemas.microsoft.com/office/drawing/2014/main" id="{F26F9D6F-0A6A-584D-4E56-609DEDFD6CED}"/>
              </a:ext>
            </a:extLst>
          </p:cNvPr>
          <p:cNvSpPr>
            <a:spLocks noGrp="1"/>
          </p:cNvSpPr>
          <p:nvPr>
            <p:ph type="title"/>
          </p:nvPr>
        </p:nvSpPr>
        <p:spPr>
          <a:xfrm>
            <a:off x="241300" y="155246"/>
            <a:ext cx="8724900" cy="1089529"/>
          </a:xfrm>
        </p:spPr>
        <p:txBody>
          <a:bodyPr/>
          <a:lstStyle/>
          <a:p>
            <a:pPr>
              <a:spcBef>
                <a:spcPct val="50000"/>
              </a:spcBef>
            </a:pPr>
            <a:r>
              <a:rPr lang="en-IE" altLang="en-US" dirty="0"/>
              <a:t>Conas a chruthú go dtaistealaíonn an solas ina línte dhíreacha? </a:t>
            </a:r>
            <a:endParaRPr lang="en-GB"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1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15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15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1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9" grpId="0"/>
      <p:bldP spid="45" grpId="0" animBg="1"/>
      <p:bldP spid="6151" grpId="0" animBg="1"/>
      <p:bldP spid="6152" grpId="0" animBg="1"/>
      <p:bldP spid="6153" grpId="0" animBg="1"/>
      <p:bldP spid="2" grpId="0"/>
      <p:bldP spid="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D5CB8-A7EC-E7D0-C189-7DA3D1CA88B5}"/>
            </a:ext>
          </a:extLst>
        </p:cNvPr>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B99C3C29-00D9-58E9-3F7C-615F5BB250FD}"/>
              </a:ext>
            </a:extLst>
          </p:cNvPr>
          <p:cNvCxnSpPr>
            <a:cxnSpLocks/>
          </p:cNvCxnSpPr>
          <p:nvPr/>
        </p:nvCxnSpPr>
        <p:spPr>
          <a:xfrm rot="20785468">
            <a:off x="4205825" y="2639503"/>
            <a:ext cx="3159919" cy="7614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47DFC39B-C4A3-1C29-CF96-D3B3CEA4AE0C}"/>
              </a:ext>
            </a:extLst>
          </p:cNvPr>
          <p:cNvSpPr/>
          <p:nvPr/>
        </p:nvSpPr>
        <p:spPr>
          <a:xfrm rot="5449702">
            <a:off x="5487180" y="2860759"/>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843D3E07-FA1D-F8D7-FD83-94132F893752}"/>
              </a:ext>
            </a:extLst>
          </p:cNvPr>
          <p:cNvSpPr>
            <a:spLocks noGrp="1"/>
          </p:cNvSpPr>
          <p:nvPr>
            <p:ph type="title"/>
          </p:nvPr>
        </p:nvSpPr>
        <p:spPr/>
        <p:txBody>
          <a:bodyPr/>
          <a:lstStyle/>
          <a:p>
            <a:r>
              <a:rPr lang="en-IE" dirty="0"/>
              <a:t>Gathanna solais a tharraingt</a:t>
            </a:r>
            <a:endParaRPr lang="en-GB" dirty="0"/>
          </a:p>
        </p:txBody>
      </p:sp>
      <p:sp>
        <p:nvSpPr>
          <p:cNvPr id="4" name="Rectangle 3">
            <a:extLst>
              <a:ext uri="{FF2B5EF4-FFF2-40B4-BE49-F238E27FC236}">
                <a16:creationId xmlns:a16="http://schemas.microsoft.com/office/drawing/2014/main" id="{BA2FE696-8ED6-A321-94CB-58D4A17A3F7C}"/>
              </a:ext>
            </a:extLst>
          </p:cNvPr>
          <p:cNvSpPr/>
          <p:nvPr/>
        </p:nvSpPr>
        <p:spPr>
          <a:xfrm>
            <a:off x="3302196" y="2925166"/>
            <a:ext cx="896122" cy="1744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73270A4-0F47-52B9-2FD3-3225FDE0F1D5}"/>
              </a:ext>
            </a:extLst>
          </p:cNvPr>
          <p:cNvSpPr txBox="1"/>
          <p:nvPr/>
        </p:nvSpPr>
        <p:spPr>
          <a:xfrm>
            <a:off x="815049" y="2663556"/>
            <a:ext cx="1385316" cy="523220"/>
          </a:xfrm>
          <a:prstGeom prst="rect">
            <a:avLst/>
          </a:prstGeom>
          <a:noFill/>
        </p:spPr>
        <p:txBody>
          <a:bodyPr wrap="none" rtlCol="0">
            <a:spAutoFit/>
          </a:bodyPr>
          <a:lstStyle/>
          <a:p>
            <a:pPr algn="l">
              <a:spcAft>
                <a:spcPts val="1200"/>
              </a:spcAft>
            </a:pPr>
            <a:r>
              <a:rPr lang="en-IE" sz="2800" dirty="0">
                <a:latin typeface="Arial" panose="020B0604020202020204" pitchFamily="34" charset="0"/>
                <a:cs typeface="Arial" panose="020B0604020202020204" pitchFamily="34" charset="0"/>
              </a:rPr>
              <a:t>Léasar </a:t>
            </a:r>
            <a:endParaRPr lang="en-GB" sz="2800" dirty="0">
              <a:latin typeface="Arial" panose="020B0604020202020204" pitchFamily="34" charset="0"/>
              <a:cs typeface="Arial" panose="020B0604020202020204" pitchFamily="34" charset="0"/>
            </a:endParaRPr>
          </a:p>
        </p:txBody>
      </p:sp>
      <p:cxnSp>
        <p:nvCxnSpPr>
          <p:cNvPr id="54" name="Straight Connector 53">
            <a:extLst>
              <a:ext uri="{FF2B5EF4-FFF2-40B4-BE49-F238E27FC236}">
                <a16:creationId xmlns:a16="http://schemas.microsoft.com/office/drawing/2014/main" id="{C0FE4C41-3A3D-055A-60BB-6512DFC62259}"/>
              </a:ext>
            </a:extLst>
          </p:cNvPr>
          <p:cNvCxnSpPr/>
          <p:nvPr/>
        </p:nvCxnSpPr>
        <p:spPr>
          <a:xfrm flipV="1">
            <a:off x="5017394" y="3931475"/>
            <a:ext cx="0" cy="207932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34735B1-1721-4942-B5AB-67DEED57060D}"/>
              </a:ext>
            </a:extLst>
          </p:cNvPr>
          <p:cNvCxnSpPr/>
          <p:nvPr/>
        </p:nvCxnSpPr>
        <p:spPr>
          <a:xfrm>
            <a:off x="4018861" y="4939748"/>
            <a:ext cx="2185581"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ACF845F1-52FD-4BBF-9FFF-F1FFCBA056C9}"/>
              </a:ext>
            </a:extLst>
          </p:cNvPr>
          <p:cNvCxnSpPr/>
          <p:nvPr/>
        </p:nvCxnSpPr>
        <p:spPr>
          <a:xfrm flipV="1">
            <a:off x="4259974" y="4106840"/>
            <a:ext cx="1625179" cy="151054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C6F4674C-7014-40A4-99F9-B8BB6449C6A9}"/>
              </a:ext>
            </a:extLst>
          </p:cNvPr>
          <p:cNvCxnSpPr/>
          <p:nvPr/>
        </p:nvCxnSpPr>
        <p:spPr>
          <a:xfrm>
            <a:off x="4244829" y="4136793"/>
            <a:ext cx="1574244" cy="157424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2A14DBAA-DD78-ABA1-E8E7-98E003AF1CE0}"/>
              </a:ext>
            </a:extLst>
          </p:cNvPr>
          <p:cNvSpPr txBox="1"/>
          <p:nvPr/>
        </p:nvSpPr>
        <p:spPr>
          <a:xfrm>
            <a:off x="787618" y="4654077"/>
            <a:ext cx="216437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Poncfhoinse</a:t>
            </a:r>
            <a:endParaRPr lang="en-GB" sz="2800" dirty="0">
              <a:latin typeface="Arial" panose="020B0604020202020204" pitchFamily="34" charset="0"/>
              <a:cs typeface="Arial" panose="020B0604020202020204" pitchFamily="34" charset="0"/>
            </a:endParaRPr>
          </a:p>
        </p:txBody>
      </p:sp>
      <p:sp>
        <p:nvSpPr>
          <p:cNvPr id="45" name="Freeform: Shape 44">
            <a:extLst>
              <a:ext uri="{FF2B5EF4-FFF2-40B4-BE49-F238E27FC236}">
                <a16:creationId xmlns:a16="http://schemas.microsoft.com/office/drawing/2014/main" id="{5DCB057D-9AD0-6BBD-6194-08A833CEB627}"/>
              </a:ext>
            </a:extLst>
          </p:cNvPr>
          <p:cNvSpPr/>
          <p:nvPr/>
        </p:nvSpPr>
        <p:spPr>
          <a:xfrm rot="49702">
            <a:off x="4931636" y="402190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reeform: Shape 45">
            <a:extLst>
              <a:ext uri="{FF2B5EF4-FFF2-40B4-BE49-F238E27FC236}">
                <a16:creationId xmlns:a16="http://schemas.microsoft.com/office/drawing/2014/main" id="{D5DA596A-7DE5-1D7A-70F8-4200C5F4012E}"/>
              </a:ext>
            </a:extLst>
          </p:cNvPr>
          <p:cNvSpPr/>
          <p:nvPr/>
        </p:nvSpPr>
        <p:spPr>
          <a:xfrm rot="2704586">
            <a:off x="5472354" y="425939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Freeform: Shape 47">
            <a:extLst>
              <a:ext uri="{FF2B5EF4-FFF2-40B4-BE49-F238E27FC236}">
                <a16:creationId xmlns:a16="http://schemas.microsoft.com/office/drawing/2014/main" id="{90957739-F174-7660-140C-7663CB459E11}"/>
              </a:ext>
            </a:extLst>
          </p:cNvPr>
          <p:cNvSpPr/>
          <p:nvPr/>
        </p:nvSpPr>
        <p:spPr>
          <a:xfrm rot="18847250">
            <a:off x="4383042" y="4208018"/>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Shape 43">
            <a:extLst>
              <a:ext uri="{FF2B5EF4-FFF2-40B4-BE49-F238E27FC236}">
                <a16:creationId xmlns:a16="http://schemas.microsoft.com/office/drawing/2014/main" id="{73FF78B8-B76D-B2E3-7F28-D383C277FDAB}"/>
              </a:ext>
            </a:extLst>
          </p:cNvPr>
          <p:cNvSpPr/>
          <p:nvPr/>
        </p:nvSpPr>
        <p:spPr>
          <a:xfrm rot="5400000">
            <a:off x="5662667" y="478566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Freeform: Shape 48">
            <a:extLst>
              <a:ext uri="{FF2B5EF4-FFF2-40B4-BE49-F238E27FC236}">
                <a16:creationId xmlns:a16="http://schemas.microsoft.com/office/drawing/2014/main" id="{3EA8F854-8182-4E2F-AD94-E8FEB0C2E144}"/>
              </a:ext>
            </a:extLst>
          </p:cNvPr>
          <p:cNvSpPr/>
          <p:nvPr/>
        </p:nvSpPr>
        <p:spPr>
          <a:xfrm rot="16200000" flipH="1">
            <a:off x="4249138" y="4785817"/>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a:extLst>
              <a:ext uri="{FF2B5EF4-FFF2-40B4-BE49-F238E27FC236}">
                <a16:creationId xmlns:a16="http://schemas.microsoft.com/office/drawing/2014/main" id="{1E8C9866-800A-9039-DC2C-2889663D4E31}"/>
              </a:ext>
            </a:extLst>
          </p:cNvPr>
          <p:cNvSpPr/>
          <p:nvPr/>
        </p:nvSpPr>
        <p:spPr>
          <a:xfrm>
            <a:off x="4930154" y="4845460"/>
            <a:ext cx="189079" cy="174478"/>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Freeform: Shape 49">
            <a:extLst>
              <a:ext uri="{FF2B5EF4-FFF2-40B4-BE49-F238E27FC236}">
                <a16:creationId xmlns:a16="http://schemas.microsoft.com/office/drawing/2014/main" id="{AF5E6954-C553-6175-F8CC-7EFBCF62E7F1}"/>
              </a:ext>
            </a:extLst>
          </p:cNvPr>
          <p:cNvSpPr/>
          <p:nvPr/>
        </p:nvSpPr>
        <p:spPr>
          <a:xfrm rot="13555192">
            <a:off x="4400640" y="525632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Freeform: Shape 50">
            <a:extLst>
              <a:ext uri="{FF2B5EF4-FFF2-40B4-BE49-F238E27FC236}">
                <a16:creationId xmlns:a16="http://schemas.microsoft.com/office/drawing/2014/main" id="{6229D4D9-CBE4-0C80-357A-E6AEF28556AF}"/>
              </a:ext>
            </a:extLst>
          </p:cNvPr>
          <p:cNvSpPr/>
          <p:nvPr/>
        </p:nvSpPr>
        <p:spPr>
          <a:xfrm rot="10849702">
            <a:off x="4932338" y="550352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Shape 51">
            <a:extLst>
              <a:ext uri="{FF2B5EF4-FFF2-40B4-BE49-F238E27FC236}">
                <a16:creationId xmlns:a16="http://schemas.microsoft.com/office/drawing/2014/main" id="{B4F287A4-C679-EF9E-36EB-C703797D6AE6}"/>
              </a:ext>
            </a:extLst>
          </p:cNvPr>
          <p:cNvSpPr/>
          <p:nvPr/>
        </p:nvSpPr>
        <p:spPr>
          <a:xfrm rot="7964933">
            <a:off x="5441121" y="5257099"/>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B44D6D16-B72B-1421-6127-6F6F6C82F8E2}"/>
              </a:ext>
            </a:extLst>
          </p:cNvPr>
          <p:cNvSpPr txBox="1"/>
          <p:nvPr/>
        </p:nvSpPr>
        <p:spPr>
          <a:xfrm>
            <a:off x="478986" y="896629"/>
            <a:ext cx="6602750" cy="1384995"/>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Taistealaíonn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línte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dhíreacha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siad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díreach</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dtí</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mbuaileann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siad</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rud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éigin</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90528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4D6EB-8B01-B0C8-9379-A40A06A0A11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3A3CB5-35C6-32DA-645A-DD1A0822BD43}"/>
              </a:ext>
            </a:extLst>
          </p:cNvPr>
          <p:cNvSpPr>
            <a:spLocks noGrp="1"/>
          </p:cNvSpPr>
          <p:nvPr>
            <p:ph type="title"/>
          </p:nvPr>
        </p:nvSpPr>
        <p:spPr>
          <a:xfrm>
            <a:off x="241300" y="155246"/>
            <a:ext cx="8724900" cy="590931"/>
          </a:xfrm>
        </p:spPr>
        <p:txBody>
          <a:bodyPr/>
          <a:lstStyle/>
          <a:p>
            <a:r>
              <a:rPr lang="en-IE" dirty="0"/>
              <a:t>Feidhm Léaráidí Gathanna</a:t>
            </a:r>
            <a:endParaRPr lang="en-GB" dirty="0"/>
          </a:p>
        </p:txBody>
      </p:sp>
      <p:sp>
        <p:nvSpPr>
          <p:cNvPr id="5" name="TextBox 4">
            <a:extLst>
              <a:ext uri="{FF2B5EF4-FFF2-40B4-BE49-F238E27FC236}">
                <a16:creationId xmlns:a16="http://schemas.microsoft.com/office/drawing/2014/main" id="{227F08EF-537C-0DF2-B2FA-77C29ED5F0D5}"/>
              </a:ext>
            </a:extLst>
          </p:cNvPr>
          <p:cNvSpPr txBox="1"/>
          <p:nvPr/>
        </p:nvSpPr>
        <p:spPr>
          <a:xfrm>
            <a:off x="488950" y="1244456"/>
            <a:ext cx="8166100"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Cuidíonn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léaráidí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ghathanna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linn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tuartha</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dhéanamh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maidir</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córais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optúla</a:t>
            </a:r>
            <a:r>
              <a:rPr lang="en-GB" sz="2800" dirty="0">
                <a:latin typeface="Arial" panose="020B0604020202020204" pitchFamily="34" charset="0"/>
                <a:cs typeface="Arial" panose="020B0604020202020204" pitchFamily="34" charset="0"/>
              </a:rPr>
              <a:t>.</a:t>
            </a:r>
          </a:p>
        </p:txBody>
      </p:sp>
      <p:grpSp>
        <p:nvGrpSpPr>
          <p:cNvPr id="7" name="Group 6">
            <a:extLst>
              <a:ext uri="{FF2B5EF4-FFF2-40B4-BE49-F238E27FC236}">
                <a16:creationId xmlns:a16="http://schemas.microsoft.com/office/drawing/2014/main" id="{68BC7893-21D6-B835-D5A1-4649208EE1B4}"/>
              </a:ext>
            </a:extLst>
          </p:cNvPr>
          <p:cNvGrpSpPr/>
          <p:nvPr/>
        </p:nvGrpSpPr>
        <p:grpSpPr>
          <a:xfrm>
            <a:off x="1657913" y="2959100"/>
            <a:ext cx="5052305" cy="1874796"/>
            <a:chOff x="710551" y="3717033"/>
            <a:chExt cx="7524134" cy="2792036"/>
          </a:xfrm>
        </p:grpSpPr>
        <p:sp>
          <p:nvSpPr>
            <p:cNvPr id="8" name="Freeform: Shape 7">
              <a:extLst>
                <a:ext uri="{FF2B5EF4-FFF2-40B4-BE49-F238E27FC236}">
                  <a16:creationId xmlns:a16="http://schemas.microsoft.com/office/drawing/2014/main" id="{029E63B1-2CB8-1960-5F0C-5653CA0DA55A}"/>
                </a:ext>
              </a:extLst>
            </p:cNvPr>
            <p:cNvSpPr/>
            <p:nvPr/>
          </p:nvSpPr>
          <p:spPr bwMode="auto">
            <a:xfrm>
              <a:off x="4324598" y="3717033"/>
              <a:ext cx="280368" cy="2792036"/>
            </a:xfrm>
            <a:custGeom>
              <a:avLst/>
              <a:gdLst>
                <a:gd name="connsiteX0" fmla="*/ 191386 w 627321"/>
                <a:gd name="connsiteY0" fmla="*/ 0 h 2519916"/>
                <a:gd name="connsiteX1" fmla="*/ 627321 w 627321"/>
                <a:gd name="connsiteY1" fmla="*/ 2519916 h 2519916"/>
                <a:gd name="connsiteX2" fmla="*/ 0 w 627321"/>
                <a:gd name="connsiteY2" fmla="*/ 2509283 h 2519916"/>
                <a:gd name="connsiteX3" fmla="*/ 191386 w 627321"/>
                <a:gd name="connsiteY3" fmla="*/ 0 h 2519916"/>
                <a:gd name="connsiteX0" fmla="*/ 191386 w 191386"/>
                <a:gd name="connsiteY0" fmla="*/ 0 h 2509283"/>
                <a:gd name="connsiteX1" fmla="*/ 0 w 191386"/>
                <a:gd name="connsiteY1" fmla="*/ 2509283 h 2509283"/>
                <a:gd name="connsiteX2" fmla="*/ 191386 w 191386"/>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191386 w 282600"/>
                <a:gd name="connsiteY0" fmla="*/ 0 h 2509283"/>
                <a:gd name="connsiteX1" fmla="*/ 0 w 282600"/>
                <a:gd name="connsiteY1" fmla="*/ 2509283 h 2509283"/>
                <a:gd name="connsiteX2" fmla="*/ 191386 w 282600"/>
                <a:gd name="connsiteY2" fmla="*/ 0 h 2509283"/>
                <a:gd name="connsiteX0" fmla="*/ 191386 w 220728"/>
                <a:gd name="connsiteY0" fmla="*/ 0 h 2509283"/>
                <a:gd name="connsiteX1" fmla="*/ 0 w 220728"/>
                <a:gd name="connsiteY1" fmla="*/ 2509283 h 2509283"/>
                <a:gd name="connsiteX2" fmla="*/ 191386 w 220728"/>
                <a:gd name="connsiteY2" fmla="*/ 0 h 2509283"/>
                <a:gd name="connsiteX0" fmla="*/ 242724 w 272066"/>
                <a:gd name="connsiteY0" fmla="*/ 0 h 2509283"/>
                <a:gd name="connsiteX1" fmla="*/ 51338 w 272066"/>
                <a:gd name="connsiteY1" fmla="*/ 2509283 h 2509283"/>
                <a:gd name="connsiteX2" fmla="*/ 242724 w 272066"/>
                <a:gd name="connsiteY2" fmla="*/ 0 h 2509283"/>
                <a:gd name="connsiteX0" fmla="*/ 242724 w 431108"/>
                <a:gd name="connsiteY0" fmla="*/ 0 h 2509283"/>
                <a:gd name="connsiteX1" fmla="*/ 51338 w 431108"/>
                <a:gd name="connsiteY1" fmla="*/ 2509283 h 2509283"/>
                <a:gd name="connsiteX2" fmla="*/ 242724 w 431108"/>
                <a:gd name="connsiteY2" fmla="*/ 0 h 2509283"/>
                <a:gd name="connsiteX0" fmla="*/ 198091 w 442874"/>
                <a:gd name="connsiteY0" fmla="*/ 0 h 2488018"/>
                <a:gd name="connsiteX1" fmla="*/ 144928 w 442874"/>
                <a:gd name="connsiteY1" fmla="*/ 2488018 h 2488018"/>
                <a:gd name="connsiteX2" fmla="*/ 198091 w 442874"/>
                <a:gd name="connsiteY2" fmla="*/ 0 h 2488018"/>
                <a:gd name="connsiteX0" fmla="*/ 258630 w 503413"/>
                <a:gd name="connsiteY0" fmla="*/ 0 h 2488018"/>
                <a:gd name="connsiteX1" fmla="*/ 205467 w 503413"/>
                <a:gd name="connsiteY1" fmla="*/ 2488018 h 2488018"/>
                <a:gd name="connsiteX2" fmla="*/ 258630 w 503413"/>
                <a:gd name="connsiteY2" fmla="*/ 0 h 2488018"/>
                <a:gd name="connsiteX0" fmla="*/ 258630 w 434490"/>
                <a:gd name="connsiteY0" fmla="*/ 0 h 2488018"/>
                <a:gd name="connsiteX1" fmla="*/ 205467 w 434490"/>
                <a:gd name="connsiteY1" fmla="*/ 2488018 h 2488018"/>
                <a:gd name="connsiteX2" fmla="*/ 258630 w 434490"/>
                <a:gd name="connsiteY2" fmla="*/ 0 h 2488018"/>
                <a:gd name="connsiteX0" fmla="*/ 242605 w 433746"/>
                <a:gd name="connsiteY0" fmla="*/ 0 h 2668772"/>
                <a:gd name="connsiteX1" fmla="*/ 231972 w 433746"/>
                <a:gd name="connsiteY1" fmla="*/ 2668772 h 2668772"/>
                <a:gd name="connsiteX2" fmla="*/ 242605 w 433746"/>
                <a:gd name="connsiteY2" fmla="*/ 0 h 2668772"/>
                <a:gd name="connsiteX0" fmla="*/ 179477 w 370618"/>
                <a:gd name="connsiteY0" fmla="*/ 0 h 2668772"/>
                <a:gd name="connsiteX1" fmla="*/ 168844 w 370618"/>
                <a:gd name="connsiteY1" fmla="*/ 2668772 h 2668772"/>
                <a:gd name="connsiteX2" fmla="*/ 179477 w 370618"/>
                <a:gd name="connsiteY2" fmla="*/ 0 h 2668772"/>
                <a:gd name="connsiteX0" fmla="*/ 179477 w 326609"/>
                <a:gd name="connsiteY0" fmla="*/ 0 h 2668772"/>
                <a:gd name="connsiteX1" fmla="*/ 168844 w 326609"/>
                <a:gd name="connsiteY1" fmla="*/ 2668772 h 2668772"/>
                <a:gd name="connsiteX2" fmla="*/ 179477 w 326609"/>
                <a:gd name="connsiteY2" fmla="*/ 0 h 2668772"/>
                <a:gd name="connsiteX0" fmla="*/ 179477 w 322355"/>
                <a:gd name="connsiteY0" fmla="*/ 0 h 2668772"/>
                <a:gd name="connsiteX1" fmla="*/ 168844 w 322355"/>
                <a:gd name="connsiteY1" fmla="*/ 2668772 h 2668772"/>
                <a:gd name="connsiteX2" fmla="*/ 179477 w 322355"/>
                <a:gd name="connsiteY2" fmla="*/ 0 h 2668772"/>
                <a:gd name="connsiteX0" fmla="*/ 157761 w 300639"/>
                <a:gd name="connsiteY0" fmla="*/ 0 h 2668772"/>
                <a:gd name="connsiteX1" fmla="*/ 147128 w 300639"/>
                <a:gd name="connsiteY1" fmla="*/ 2668772 h 2668772"/>
                <a:gd name="connsiteX2" fmla="*/ 157761 w 300639"/>
                <a:gd name="connsiteY2" fmla="*/ 0 h 2668772"/>
                <a:gd name="connsiteX0" fmla="*/ 144523 w 302708"/>
                <a:gd name="connsiteY0" fmla="*/ 0 h 2668772"/>
                <a:gd name="connsiteX1" fmla="*/ 165788 w 302708"/>
                <a:gd name="connsiteY1" fmla="*/ 2668772 h 2668772"/>
                <a:gd name="connsiteX2" fmla="*/ 144523 w 302708"/>
                <a:gd name="connsiteY2" fmla="*/ 0 h 2668772"/>
                <a:gd name="connsiteX0" fmla="*/ 141246 w 299431"/>
                <a:gd name="connsiteY0" fmla="*/ 0 h 2668772"/>
                <a:gd name="connsiteX1" fmla="*/ 162511 w 299431"/>
                <a:gd name="connsiteY1" fmla="*/ 2668772 h 2668772"/>
                <a:gd name="connsiteX2" fmla="*/ 141246 w 299431"/>
                <a:gd name="connsiteY2" fmla="*/ 0 h 2668772"/>
                <a:gd name="connsiteX0" fmla="*/ 141246 w 295417"/>
                <a:gd name="connsiteY0" fmla="*/ 0 h 2668772"/>
                <a:gd name="connsiteX1" fmla="*/ 162511 w 295417"/>
                <a:gd name="connsiteY1" fmla="*/ 2668772 h 2668772"/>
                <a:gd name="connsiteX2" fmla="*/ 141246 w 295417"/>
                <a:gd name="connsiteY2" fmla="*/ 0 h 2668772"/>
                <a:gd name="connsiteX0" fmla="*/ 174134 w 296321"/>
                <a:gd name="connsiteY0" fmla="*/ 0 h 2690037"/>
                <a:gd name="connsiteX1" fmla="*/ 120972 w 296321"/>
                <a:gd name="connsiteY1" fmla="*/ 2690037 h 2690037"/>
                <a:gd name="connsiteX2" fmla="*/ 174134 w 296321"/>
                <a:gd name="connsiteY2" fmla="*/ 0 h 2690037"/>
                <a:gd name="connsiteX0" fmla="*/ 141244 w 295416"/>
                <a:gd name="connsiteY0" fmla="*/ 0 h 2690037"/>
                <a:gd name="connsiteX1" fmla="*/ 162510 w 295416"/>
                <a:gd name="connsiteY1" fmla="*/ 2690037 h 2690037"/>
                <a:gd name="connsiteX2" fmla="*/ 141244 w 295416"/>
                <a:gd name="connsiteY2" fmla="*/ 0 h 2690037"/>
                <a:gd name="connsiteX0" fmla="*/ 110167 w 264339"/>
                <a:gd name="connsiteY0" fmla="*/ 0 h 2690037"/>
                <a:gd name="connsiteX1" fmla="*/ 131433 w 264339"/>
                <a:gd name="connsiteY1" fmla="*/ 2690037 h 2690037"/>
                <a:gd name="connsiteX2" fmla="*/ 110167 w 264339"/>
                <a:gd name="connsiteY2" fmla="*/ 0 h 2690037"/>
                <a:gd name="connsiteX0" fmla="*/ 117454 w 271626"/>
                <a:gd name="connsiteY0" fmla="*/ 0 h 2690037"/>
                <a:gd name="connsiteX1" fmla="*/ 138720 w 271626"/>
                <a:gd name="connsiteY1" fmla="*/ 2690037 h 2690037"/>
                <a:gd name="connsiteX2" fmla="*/ 117454 w 271626"/>
                <a:gd name="connsiteY2" fmla="*/ 0 h 2690037"/>
                <a:gd name="connsiteX0" fmla="*/ 117454 w 267667"/>
                <a:gd name="connsiteY0" fmla="*/ 0 h 2690037"/>
                <a:gd name="connsiteX1" fmla="*/ 138720 w 267667"/>
                <a:gd name="connsiteY1" fmla="*/ 2690037 h 2690037"/>
                <a:gd name="connsiteX2" fmla="*/ 117454 w 267667"/>
                <a:gd name="connsiteY2" fmla="*/ 0 h 2690037"/>
              </a:gdLst>
              <a:ahLst/>
              <a:cxnLst>
                <a:cxn ang="0">
                  <a:pos x="connsiteX0" y="connsiteY0"/>
                </a:cxn>
                <a:cxn ang="0">
                  <a:pos x="connsiteX1" y="connsiteY1"/>
                </a:cxn>
                <a:cxn ang="0">
                  <a:pos x="connsiteX2" y="connsiteY2"/>
                </a:cxn>
              </a:cxnLst>
              <a:rect l="l" t="t" r="r" b="b"/>
              <a:pathLst>
                <a:path w="267667" h="2690037">
                  <a:moveTo>
                    <a:pt x="117454" y="0"/>
                  </a:moveTo>
                  <a:cubicBezTo>
                    <a:pt x="330105" y="698204"/>
                    <a:pt x="298207" y="2076893"/>
                    <a:pt x="138720" y="2690037"/>
                  </a:cubicBezTo>
                  <a:cubicBezTo>
                    <a:pt x="-31401" y="2044995"/>
                    <a:pt x="-52666" y="730102"/>
                    <a:pt x="117454"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sp>
          <p:nvSpPr>
            <p:cNvPr id="9" name="Oval 8">
              <a:extLst>
                <a:ext uri="{FF2B5EF4-FFF2-40B4-BE49-F238E27FC236}">
                  <a16:creationId xmlns:a16="http://schemas.microsoft.com/office/drawing/2014/main" id="{152ABA35-F8EC-DDC4-47F2-DEE2D6EDFD16}"/>
                </a:ext>
              </a:extLst>
            </p:cNvPr>
            <p:cNvSpPr/>
            <p:nvPr/>
          </p:nvSpPr>
          <p:spPr bwMode="auto">
            <a:xfrm>
              <a:off x="6084248" y="5041215"/>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0" name="Straight Connector 9">
              <a:extLst>
                <a:ext uri="{FF2B5EF4-FFF2-40B4-BE49-F238E27FC236}">
                  <a16:creationId xmlns:a16="http://schemas.microsoft.com/office/drawing/2014/main" id="{C8B30421-E083-7145-63F4-2E6B9A52DD06}"/>
                </a:ext>
              </a:extLst>
            </p:cNvPr>
            <p:cNvCxnSpPr/>
            <p:nvPr/>
          </p:nvCxnSpPr>
          <p:spPr bwMode="auto">
            <a:xfrm>
              <a:off x="799575" y="4043236"/>
              <a:ext cx="3638275" cy="193564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Freeform: Shape 10">
              <a:extLst>
                <a:ext uri="{FF2B5EF4-FFF2-40B4-BE49-F238E27FC236}">
                  <a16:creationId xmlns:a16="http://schemas.microsoft.com/office/drawing/2014/main" id="{66ED8514-6F32-01DA-6913-D29ECBD97056}"/>
                </a:ext>
              </a:extLst>
            </p:cNvPr>
            <p:cNvSpPr/>
            <p:nvPr/>
          </p:nvSpPr>
          <p:spPr bwMode="auto">
            <a:xfrm rot="6918098">
              <a:off x="2140525" y="464551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10B09241-C70D-1938-F90F-03762FAD7A83}"/>
                </a:ext>
              </a:extLst>
            </p:cNvPr>
            <p:cNvCxnSpPr/>
            <p:nvPr/>
          </p:nvCxnSpPr>
          <p:spPr bwMode="auto">
            <a:xfrm>
              <a:off x="799575" y="4043236"/>
              <a:ext cx="3672408"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Freeform: Shape 12">
              <a:extLst>
                <a:ext uri="{FF2B5EF4-FFF2-40B4-BE49-F238E27FC236}">
                  <a16:creationId xmlns:a16="http://schemas.microsoft.com/office/drawing/2014/main" id="{E48510E9-6E10-D3BD-ADAB-1E3336C46820}"/>
                </a:ext>
              </a:extLst>
            </p:cNvPr>
            <p:cNvSpPr/>
            <p:nvPr/>
          </p:nvSpPr>
          <p:spPr bwMode="auto">
            <a:xfrm rot="5400000">
              <a:off x="2994112" y="389210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4" name="Straight Connector 13">
              <a:extLst>
                <a:ext uri="{FF2B5EF4-FFF2-40B4-BE49-F238E27FC236}">
                  <a16:creationId xmlns:a16="http://schemas.microsoft.com/office/drawing/2014/main" id="{54BB7ADC-BC5A-77C3-ACAF-DADC0355CB36}"/>
                </a:ext>
              </a:extLst>
            </p:cNvPr>
            <p:cNvCxnSpPr/>
            <p:nvPr/>
          </p:nvCxnSpPr>
          <p:spPr bwMode="auto">
            <a:xfrm>
              <a:off x="4437850" y="4043235"/>
              <a:ext cx="3736873" cy="2316717"/>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a:extLst>
                <a:ext uri="{FF2B5EF4-FFF2-40B4-BE49-F238E27FC236}">
                  <a16:creationId xmlns:a16="http://schemas.microsoft.com/office/drawing/2014/main" id="{26908ACD-5868-CE94-2E43-D49D8ECD1E6B}"/>
                </a:ext>
              </a:extLst>
            </p:cNvPr>
            <p:cNvCxnSpPr/>
            <p:nvPr/>
          </p:nvCxnSpPr>
          <p:spPr bwMode="auto">
            <a:xfrm>
              <a:off x="799575" y="4043235"/>
              <a:ext cx="7344816" cy="210263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a:extLst>
                <a:ext uri="{FF2B5EF4-FFF2-40B4-BE49-F238E27FC236}">
                  <a16:creationId xmlns:a16="http://schemas.microsoft.com/office/drawing/2014/main" id="{7F284F3E-27A4-360B-2F25-C5E45D794C19}"/>
                </a:ext>
              </a:extLst>
            </p:cNvPr>
            <p:cNvCxnSpPr/>
            <p:nvPr/>
          </p:nvCxnSpPr>
          <p:spPr bwMode="auto">
            <a:xfrm>
              <a:off x="4437850" y="5978879"/>
              <a:ext cx="3796835" cy="15652"/>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Freeform: Shape 16">
              <a:extLst>
                <a:ext uri="{FF2B5EF4-FFF2-40B4-BE49-F238E27FC236}">
                  <a16:creationId xmlns:a16="http://schemas.microsoft.com/office/drawing/2014/main" id="{515443E7-4987-D9FD-291D-344794947523}"/>
                </a:ext>
              </a:extLst>
            </p:cNvPr>
            <p:cNvSpPr/>
            <p:nvPr/>
          </p:nvSpPr>
          <p:spPr bwMode="auto">
            <a:xfrm rot="6315001">
              <a:off x="2768293" y="44932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C500AB28-920F-6D71-1E2F-45A743F6AD5E}"/>
                </a:ext>
              </a:extLst>
            </p:cNvPr>
            <p:cNvSpPr/>
            <p:nvPr/>
          </p:nvSpPr>
          <p:spPr bwMode="auto">
            <a:xfrm rot="7315050">
              <a:off x="5362324" y="450804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9" name="Freeform: Shape 18">
              <a:extLst>
                <a:ext uri="{FF2B5EF4-FFF2-40B4-BE49-F238E27FC236}">
                  <a16:creationId xmlns:a16="http://schemas.microsoft.com/office/drawing/2014/main" id="{7B3B9163-DA5C-DF43-F710-E68C54D39BFC}"/>
                </a:ext>
              </a:extLst>
            </p:cNvPr>
            <p:cNvSpPr/>
            <p:nvPr/>
          </p:nvSpPr>
          <p:spPr bwMode="auto">
            <a:xfrm rot="6315001">
              <a:off x="5282633" y="51987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Freeform: Shape 19">
              <a:extLst>
                <a:ext uri="{FF2B5EF4-FFF2-40B4-BE49-F238E27FC236}">
                  <a16:creationId xmlns:a16="http://schemas.microsoft.com/office/drawing/2014/main" id="{DD66C5B3-C1F9-3425-4203-F51BE671681C}"/>
                </a:ext>
              </a:extLst>
            </p:cNvPr>
            <p:cNvSpPr/>
            <p:nvPr/>
          </p:nvSpPr>
          <p:spPr bwMode="auto">
            <a:xfrm rot="5400000">
              <a:off x="5612258" y="58428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Arrow: Right 20">
              <a:extLst>
                <a:ext uri="{FF2B5EF4-FFF2-40B4-BE49-F238E27FC236}">
                  <a16:creationId xmlns:a16="http://schemas.microsoft.com/office/drawing/2014/main" id="{CB85B3CD-D372-8FCA-F6DF-6D453714566E}"/>
                </a:ext>
              </a:extLst>
            </p:cNvPr>
            <p:cNvSpPr/>
            <p:nvPr/>
          </p:nvSpPr>
          <p:spPr bwMode="auto">
            <a:xfrm rot="16200000">
              <a:off x="276502" y="4470045"/>
              <a:ext cx="1017343" cy="149246"/>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Arrow: Right 23">
              <a:extLst>
                <a:ext uri="{FF2B5EF4-FFF2-40B4-BE49-F238E27FC236}">
                  <a16:creationId xmlns:a16="http://schemas.microsoft.com/office/drawing/2014/main" id="{2A1D19D5-EB7F-EE8A-DD37-E1744C9B6D15}"/>
                </a:ext>
              </a:extLst>
            </p:cNvPr>
            <p:cNvSpPr/>
            <p:nvPr/>
          </p:nvSpPr>
          <p:spPr bwMode="auto">
            <a:xfrm rot="5400000">
              <a:off x="7184708" y="5466103"/>
              <a:ext cx="897849" cy="159007"/>
            </a:xfrm>
            <a:prstGeom prst="rightArrow">
              <a:avLst>
                <a:gd name="adj1" fmla="val 37235"/>
                <a:gd name="adj2" fmla="val 113821"/>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Oval 24">
              <a:extLst>
                <a:ext uri="{FF2B5EF4-FFF2-40B4-BE49-F238E27FC236}">
                  <a16:creationId xmlns:a16="http://schemas.microsoft.com/office/drawing/2014/main" id="{A670359D-4811-8E60-41BA-E89D44B858DD}"/>
                </a:ext>
              </a:extLst>
            </p:cNvPr>
            <p:cNvSpPr/>
            <p:nvPr/>
          </p:nvSpPr>
          <p:spPr bwMode="auto">
            <a:xfrm>
              <a:off x="2674432" y="5022726"/>
              <a:ext cx="72008" cy="90325"/>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26" name="Straight Connector 25">
            <a:extLst>
              <a:ext uri="{FF2B5EF4-FFF2-40B4-BE49-F238E27FC236}">
                <a16:creationId xmlns:a16="http://schemas.microsoft.com/office/drawing/2014/main" id="{04F05A79-FDC5-5E92-E422-C48205491F65}"/>
              </a:ext>
            </a:extLst>
          </p:cNvPr>
          <p:cNvCxnSpPr>
            <a:cxnSpLocks/>
          </p:cNvCxnSpPr>
          <p:nvPr/>
        </p:nvCxnSpPr>
        <p:spPr>
          <a:xfrm>
            <a:off x="1548231" y="3862301"/>
            <a:ext cx="5261144" cy="0"/>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9F104E23-5CB1-D227-6418-EC4154E9C8AB}"/>
              </a:ext>
            </a:extLst>
          </p:cNvPr>
          <p:cNvSpPr txBox="1"/>
          <p:nvPr/>
        </p:nvSpPr>
        <p:spPr>
          <a:xfrm>
            <a:off x="365125" y="5177104"/>
            <a:ext cx="8477250"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Léirítear</a:t>
            </a:r>
            <a:r>
              <a:rPr lang="en-GB" sz="2800" dirty="0">
                <a:latin typeface="Arial" panose="020B0604020202020204" pitchFamily="34" charset="0"/>
                <a:cs typeface="Arial" panose="020B0604020202020204" pitchFamily="34" charset="0"/>
              </a:rPr>
              <a:t> thuas </a:t>
            </a:r>
            <a:r>
              <a:rPr lang="en-GB" sz="2800" dirty="0" err="1">
                <a:latin typeface="Arial" panose="020B0604020202020204" pitchFamily="34" charset="0"/>
                <a:cs typeface="Arial" panose="020B0604020202020204" pitchFamily="34" charset="0"/>
              </a:rPr>
              <a:t>conas</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chruthaítear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i </a:t>
            </a:r>
            <a:r>
              <a:rPr lang="en-GB" sz="2800" dirty="0" err="1">
                <a:latin typeface="Arial" panose="020B0604020202020204" pitchFamily="34" charset="0"/>
                <a:cs typeface="Arial" panose="020B0604020202020204" pitchFamily="34" charset="0"/>
              </a:rPr>
              <a:t>lionsa</a:t>
            </a:r>
            <a:r>
              <a:rPr lang="en-GB"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661914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F25613-44AA-F0F4-45C4-329615ECA0E9}"/>
              </a:ext>
            </a:extLst>
          </p:cNvPr>
          <p:cNvSpPr>
            <a:spLocks noGrp="1"/>
          </p:cNvSpPr>
          <p:nvPr>
            <p:ph type="title"/>
          </p:nvPr>
        </p:nvSpPr>
        <p:spPr>
          <a:xfrm>
            <a:off x="-8759" y="2282874"/>
            <a:ext cx="9152759" cy="2529923"/>
          </a:xfrm>
        </p:spPr>
        <p:txBody>
          <a:bodyPr/>
          <a:lstStyle/>
          <a:p>
            <a:r>
              <a:rPr lang="en-IE" dirty="0"/>
              <a:t>Frithchaitheamh</a:t>
            </a:r>
            <a:endParaRPr lang="en-GB" dirty="0"/>
          </a:p>
        </p:txBody>
      </p:sp>
    </p:spTree>
    <p:extLst>
      <p:ext uri="{BB962C8B-B14F-4D97-AF65-F5344CB8AC3E}">
        <p14:creationId xmlns:p14="http://schemas.microsoft.com/office/powerpoint/2010/main" val="3869927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CC7798A-A7B6-1706-44CF-1CD8038382A5}"/>
              </a:ext>
            </a:extLst>
          </p:cNvPr>
          <p:cNvGrpSpPr/>
          <p:nvPr/>
        </p:nvGrpSpPr>
        <p:grpSpPr>
          <a:xfrm>
            <a:off x="2461391" y="3216966"/>
            <a:ext cx="3863407" cy="3067311"/>
            <a:chOff x="2335033" y="1100206"/>
            <a:chExt cx="4473932" cy="3552031"/>
          </a:xfrm>
        </p:grpSpPr>
        <p:pic>
          <p:nvPicPr>
            <p:cNvPr id="4100" name="Picture 4">
              <a:extLst>
                <a:ext uri="{FF2B5EF4-FFF2-40B4-BE49-F238E27FC236}">
                  <a16:creationId xmlns:a16="http://schemas.microsoft.com/office/drawing/2014/main" id="{72E11F92-F9B2-369A-6FAD-D20C4DF06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5033" y="1100206"/>
              <a:ext cx="4473932" cy="35520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hlinkClick r:id="rId3"/>
              <a:extLst>
                <a:ext uri="{FF2B5EF4-FFF2-40B4-BE49-F238E27FC236}">
                  <a16:creationId xmlns:a16="http://schemas.microsoft.com/office/drawing/2014/main" id="{42F5BDDC-8065-3574-4E10-D3133A938CB0}"/>
                </a:ext>
              </a:extLst>
            </p:cNvPr>
            <p:cNvSpPr txBox="1"/>
            <p:nvPr/>
          </p:nvSpPr>
          <p:spPr>
            <a:xfrm>
              <a:off x="6156176" y="4312006"/>
              <a:ext cx="652789" cy="302952"/>
            </a:xfrm>
            <a:prstGeom prst="rect">
              <a:avLst/>
            </a:prstGeom>
            <a:noFill/>
          </p:spPr>
          <p:txBody>
            <a:bodyPr wrap="square" rtlCol="0">
              <a:spAutoFit/>
            </a:bodyPr>
            <a:lstStyle/>
            <a:p>
              <a:pPr algn="l"/>
              <a:r>
                <a:rPr lang="en-GB" sz="1050" dirty="0">
                  <a:solidFill>
                    <a:schemeClr val="bg1">
                      <a:lumMod val="65000"/>
                    </a:schemeClr>
                  </a:solidFill>
                </a:rPr>
                <a:t>CC0</a:t>
              </a:r>
            </a:p>
          </p:txBody>
        </p:sp>
      </p:grpSp>
      <p:sp>
        <p:nvSpPr>
          <p:cNvPr id="4" name="Title 3">
            <a:extLst>
              <a:ext uri="{FF2B5EF4-FFF2-40B4-BE49-F238E27FC236}">
                <a16:creationId xmlns:a16="http://schemas.microsoft.com/office/drawing/2014/main" id="{135C3E25-F914-A4F1-90A1-BB93C7190F60}"/>
              </a:ext>
            </a:extLst>
          </p:cNvPr>
          <p:cNvSpPr>
            <a:spLocks noGrp="1"/>
          </p:cNvSpPr>
          <p:nvPr>
            <p:ph type="title"/>
          </p:nvPr>
        </p:nvSpPr>
        <p:spPr>
          <a:xfrm>
            <a:off x="228600" y="189858"/>
            <a:ext cx="8686800" cy="1471511"/>
          </a:xfrm>
        </p:spPr>
        <p:txBody>
          <a:bodyPr/>
          <a:lstStyle/>
          <a:p>
            <a:r>
              <a:rPr lang="en-IE" altLang="en-US" dirty="0"/>
              <a:t>Cad is frithchaitheamh an tsolais ann? </a:t>
            </a:r>
            <a:endParaRPr lang="en-GB" dirty="0"/>
          </a:p>
        </p:txBody>
      </p:sp>
      <p:sp>
        <p:nvSpPr>
          <p:cNvPr id="5" name="Text Placeholder 4">
            <a:extLst>
              <a:ext uri="{FF2B5EF4-FFF2-40B4-BE49-F238E27FC236}">
                <a16:creationId xmlns:a16="http://schemas.microsoft.com/office/drawing/2014/main" id="{05F11F16-B867-2766-7AAC-1FF59E20CCF3}"/>
              </a:ext>
            </a:extLst>
          </p:cNvPr>
          <p:cNvSpPr>
            <a:spLocks noGrp="1"/>
          </p:cNvSpPr>
          <p:nvPr>
            <p:ph type="body" sz="quarter" idx="10"/>
          </p:nvPr>
        </p:nvSpPr>
        <p:spPr>
          <a:xfrm>
            <a:off x="598798" y="1740147"/>
            <a:ext cx="7946403" cy="1089529"/>
          </a:xfrm>
        </p:spPr>
        <p:txBody>
          <a:bodyPr/>
          <a:lstStyle/>
          <a:p>
            <a:r>
              <a:rPr lang="en-IE" altLang="en-US" sz="4000" dirty="0"/>
              <a:t>Preabadh an tsolais ó dhromchla.</a:t>
            </a:r>
            <a:br>
              <a:rPr lang="en-IE" altLang="en-US" sz="4000" dirty="0"/>
            </a:br>
            <a:r>
              <a:rPr lang="en-IE" altLang="en-US" b="1" dirty="0"/>
              <a:t>                                          </a:t>
            </a:r>
            <a:r>
              <a:rPr lang="en-IE" altLang="en-US" sz="2400" dirty="0"/>
              <a:t>HL 2014 2017</a:t>
            </a:r>
            <a:endParaRPr lang="en-GB"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0EEBD-8306-D6F1-4C6A-E535B67478C7}"/>
              </a:ext>
            </a:extLst>
          </p:cNvPr>
          <p:cNvSpPr>
            <a:spLocks noGrp="1"/>
          </p:cNvSpPr>
          <p:nvPr>
            <p:ph type="title"/>
          </p:nvPr>
        </p:nvSpPr>
        <p:spPr>
          <a:xfrm>
            <a:off x="241300" y="155246"/>
            <a:ext cx="8724900" cy="1089529"/>
          </a:xfrm>
        </p:spPr>
        <p:txBody>
          <a:bodyPr/>
          <a:lstStyle/>
          <a:p>
            <a:r>
              <a:rPr lang="en-IE" dirty="0"/>
              <a:t>Ainmnigh an dá chineál frithchaitheamh </a:t>
            </a:r>
            <a:endParaRPr lang="en-GB" dirty="0"/>
          </a:p>
        </p:txBody>
      </p:sp>
      <p:sp>
        <p:nvSpPr>
          <p:cNvPr id="3" name="TextBox 2">
            <a:extLst>
              <a:ext uri="{FF2B5EF4-FFF2-40B4-BE49-F238E27FC236}">
                <a16:creationId xmlns:a16="http://schemas.microsoft.com/office/drawing/2014/main" id="{831D2F3B-24BF-B369-5025-13D5B1C9CBE1}"/>
              </a:ext>
            </a:extLst>
          </p:cNvPr>
          <p:cNvSpPr txBox="1"/>
          <p:nvPr/>
        </p:nvSpPr>
        <p:spPr>
          <a:xfrm>
            <a:off x="251520" y="1340768"/>
            <a:ext cx="3096344" cy="1384995"/>
          </a:xfrm>
          <a:prstGeom prst="rect">
            <a:avLst/>
          </a:prstGeom>
          <a:noFill/>
        </p:spPr>
        <p:txBody>
          <a:bodyPr wrap="square" rtlCol="0">
            <a:spAutoFit/>
          </a:bodyPr>
          <a:lstStyle/>
          <a:p>
            <a:pPr algn="l"/>
            <a:r>
              <a:rPr lang="en-IE" sz="2800" dirty="0"/>
              <a:t>Frithchaitheamh</a:t>
            </a:r>
            <a:r>
              <a:rPr lang="en-IE" sz="2800" b="1" dirty="0"/>
              <a:t> Rialta</a:t>
            </a:r>
            <a:endParaRPr lang="en-GB" sz="2800" dirty="0"/>
          </a:p>
          <a:p>
            <a:pPr algn="l"/>
            <a:r>
              <a:rPr lang="en-GB" sz="2800" dirty="0"/>
              <a:t>(</a:t>
            </a:r>
            <a:r>
              <a:rPr lang="en-IE" sz="2800" dirty="0"/>
              <a:t>scáthán</a:t>
            </a:r>
            <a:r>
              <a:rPr lang="en-GB" sz="2800" dirty="0"/>
              <a:t>)</a:t>
            </a:r>
          </a:p>
        </p:txBody>
      </p:sp>
      <p:sp>
        <p:nvSpPr>
          <p:cNvPr id="4" name="TextBox 3">
            <a:extLst>
              <a:ext uri="{FF2B5EF4-FFF2-40B4-BE49-F238E27FC236}">
                <a16:creationId xmlns:a16="http://schemas.microsoft.com/office/drawing/2014/main" id="{9BCAEC92-5D4C-D7B7-9C83-CCD14124A458}"/>
              </a:ext>
            </a:extLst>
          </p:cNvPr>
          <p:cNvSpPr txBox="1"/>
          <p:nvPr/>
        </p:nvSpPr>
        <p:spPr>
          <a:xfrm>
            <a:off x="285800" y="3717032"/>
            <a:ext cx="3096344" cy="1384995"/>
          </a:xfrm>
          <a:prstGeom prst="rect">
            <a:avLst/>
          </a:prstGeom>
          <a:noFill/>
        </p:spPr>
        <p:txBody>
          <a:bodyPr wrap="square" rtlCol="0">
            <a:spAutoFit/>
          </a:bodyPr>
          <a:lstStyle/>
          <a:p>
            <a:pPr algn="l"/>
            <a:r>
              <a:rPr lang="en-IE" sz="2800" dirty="0"/>
              <a:t>Frithchaitheamh</a:t>
            </a:r>
            <a:r>
              <a:rPr lang="en-IE" sz="2800" b="1" dirty="0"/>
              <a:t> idirleata</a:t>
            </a:r>
            <a:endParaRPr lang="en-GB" sz="2800" dirty="0"/>
          </a:p>
          <a:p>
            <a:pPr algn="l"/>
            <a:r>
              <a:rPr lang="en-GB" sz="2800" dirty="0"/>
              <a:t>(</a:t>
            </a:r>
            <a:r>
              <a:rPr lang="en-IE" sz="2800" dirty="0"/>
              <a:t>páipéar, msh</a:t>
            </a:r>
            <a:r>
              <a:rPr lang="en-GB" sz="2800" dirty="0"/>
              <a:t>)</a:t>
            </a:r>
          </a:p>
        </p:txBody>
      </p:sp>
      <p:grpSp>
        <p:nvGrpSpPr>
          <p:cNvPr id="10" name="Group 9">
            <a:extLst>
              <a:ext uri="{FF2B5EF4-FFF2-40B4-BE49-F238E27FC236}">
                <a16:creationId xmlns:a16="http://schemas.microsoft.com/office/drawing/2014/main" id="{4C1A5663-A506-DF9C-5683-91A844728B27}"/>
              </a:ext>
            </a:extLst>
          </p:cNvPr>
          <p:cNvGrpSpPr/>
          <p:nvPr/>
        </p:nvGrpSpPr>
        <p:grpSpPr>
          <a:xfrm>
            <a:off x="3382144" y="1143000"/>
            <a:ext cx="3096344" cy="2016224"/>
            <a:chOff x="3382144" y="1143000"/>
            <a:chExt cx="3096344" cy="2016224"/>
          </a:xfrm>
        </p:grpSpPr>
        <p:pic>
          <p:nvPicPr>
            <p:cNvPr id="5122" name="Picture 2">
              <a:extLst>
                <a:ext uri="{FF2B5EF4-FFF2-40B4-BE49-F238E27FC236}">
                  <a16:creationId xmlns:a16="http://schemas.microsoft.com/office/drawing/2014/main" id="{75B08D6D-6A43-3E66-1172-7D8917780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6363" b="28091"/>
            <a:stretch>
              <a:fillRect/>
            </a:stretch>
          </p:blipFill>
          <p:spPr bwMode="auto">
            <a:xfrm>
              <a:off x="3382144" y="1143000"/>
              <a:ext cx="3096344" cy="20162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hlinkClick r:id="rId3"/>
              <a:extLst>
                <a:ext uri="{FF2B5EF4-FFF2-40B4-BE49-F238E27FC236}">
                  <a16:creationId xmlns:a16="http://schemas.microsoft.com/office/drawing/2014/main" id="{77BB228E-CAA4-3787-7C9E-D1F8495B0CA8}"/>
                </a:ext>
              </a:extLst>
            </p:cNvPr>
            <p:cNvSpPr txBox="1"/>
            <p:nvPr/>
          </p:nvSpPr>
          <p:spPr>
            <a:xfrm>
              <a:off x="5508104" y="2863023"/>
              <a:ext cx="490840" cy="276999"/>
            </a:xfrm>
            <a:prstGeom prst="rect">
              <a:avLst/>
            </a:prstGeom>
            <a:noFill/>
          </p:spPr>
          <p:txBody>
            <a:bodyPr wrap="none" rtlCol="0">
              <a:spAutoFit/>
            </a:bodyPr>
            <a:lstStyle/>
            <a:p>
              <a:pPr algn="l"/>
              <a:r>
                <a:rPr lang="en-GB" sz="1200" dirty="0"/>
                <a:t>CC0</a:t>
              </a:r>
            </a:p>
          </p:txBody>
        </p:sp>
      </p:grpSp>
      <p:grpSp>
        <p:nvGrpSpPr>
          <p:cNvPr id="9" name="Group 8">
            <a:extLst>
              <a:ext uri="{FF2B5EF4-FFF2-40B4-BE49-F238E27FC236}">
                <a16:creationId xmlns:a16="http://schemas.microsoft.com/office/drawing/2014/main" id="{A37B87F3-FE46-C66B-14E1-F026B461B0C9}"/>
              </a:ext>
            </a:extLst>
          </p:cNvPr>
          <p:cNvGrpSpPr/>
          <p:nvPr/>
        </p:nvGrpSpPr>
        <p:grpSpPr>
          <a:xfrm>
            <a:off x="3491880" y="3501008"/>
            <a:ext cx="3096344" cy="2016224"/>
            <a:chOff x="3491880" y="3501008"/>
            <a:chExt cx="3096344" cy="2016224"/>
          </a:xfrm>
        </p:grpSpPr>
        <p:pic>
          <p:nvPicPr>
            <p:cNvPr id="6" name="Picture 2">
              <a:extLst>
                <a:ext uri="{FF2B5EF4-FFF2-40B4-BE49-F238E27FC236}">
                  <a16:creationId xmlns:a16="http://schemas.microsoft.com/office/drawing/2014/main" id="{5675DF27-B049-0925-8972-08EA2EAB42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374" r="31989" b="28092"/>
            <a:stretch>
              <a:fillRect/>
            </a:stretch>
          </p:blipFill>
          <p:spPr bwMode="auto">
            <a:xfrm>
              <a:off x="3491880" y="3501008"/>
              <a:ext cx="3096344" cy="201622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hlinkClick r:id="rId3"/>
              <a:extLst>
                <a:ext uri="{FF2B5EF4-FFF2-40B4-BE49-F238E27FC236}">
                  <a16:creationId xmlns:a16="http://schemas.microsoft.com/office/drawing/2014/main" id="{69F9118C-6CFA-B5B6-02C9-D1F1923FFBD8}"/>
                </a:ext>
              </a:extLst>
            </p:cNvPr>
            <p:cNvSpPr txBox="1"/>
            <p:nvPr/>
          </p:nvSpPr>
          <p:spPr>
            <a:xfrm>
              <a:off x="5508104" y="5221031"/>
              <a:ext cx="490840" cy="276999"/>
            </a:xfrm>
            <a:prstGeom prst="rect">
              <a:avLst/>
            </a:prstGeom>
            <a:noFill/>
          </p:spPr>
          <p:txBody>
            <a:bodyPr wrap="none" rtlCol="0">
              <a:spAutoFit/>
            </a:bodyPr>
            <a:lstStyle/>
            <a:p>
              <a:pPr algn="l"/>
              <a:r>
                <a:rPr lang="en-GB" sz="1200" dirty="0"/>
                <a:t>CC0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89F89-8075-7E52-A34D-781470359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3C3A3-7DCF-11F8-B239-6ADBC41744B2}"/>
              </a:ext>
            </a:extLst>
          </p:cNvPr>
          <p:cNvSpPr>
            <a:spLocks noGrp="1"/>
          </p:cNvSpPr>
          <p:nvPr>
            <p:ph type="title"/>
          </p:nvPr>
        </p:nvSpPr>
        <p:spPr>
          <a:xfrm>
            <a:off x="241300" y="155246"/>
            <a:ext cx="8724900" cy="594137"/>
          </a:xfrm>
        </p:spPr>
        <p:txBody>
          <a:bodyPr/>
          <a:lstStyle/>
          <a:p>
            <a:r>
              <a:rPr lang="en-IE" dirty="0"/>
              <a:t>Scátháin Phlánacha</a:t>
            </a:r>
            <a:endParaRPr lang="en-GB" dirty="0"/>
          </a:p>
        </p:txBody>
      </p:sp>
      <p:grpSp>
        <p:nvGrpSpPr>
          <p:cNvPr id="23" name="Group 22">
            <a:extLst>
              <a:ext uri="{FF2B5EF4-FFF2-40B4-BE49-F238E27FC236}">
                <a16:creationId xmlns:a16="http://schemas.microsoft.com/office/drawing/2014/main" id="{E12A2280-2586-1512-E53A-9554BA8CD6EE}"/>
              </a:ext>
            </a:extLst>
          </p:cNvPr>
          <p:cNvGrpSpPr/>
          <p:nvPr/>
        </p:nvGrpSpPr>
        <p:grpSpPr>
          <a:xfrm>
            <a:off x="4334005" y="1553227"/>
            <a:ext cx="237995" cy="3056351"/>
            <a:chOff x="5135670" y="1578279"/>
            <a:chExt cx="237995" cy="3056351"/>
          </a:xfrm>
        </p:grpSpPr>
        <p:cxnSp>
          <p:nvCxnSpPr>
            <p:cNvPr id="11" name="Straight Connector 10">
              <a:extLst>
                <a:ext uri="{FF2B5EF4-FFF2-40B4-BE49-F238E27FC236}">
                  <a16:creationId xmlns:a16="http://schemas.microsoft.com/office/drawing/2014/main" id="{BB5D1A23-5AC2-5EC6-4C65-E4C760458AF9}"/>
                </a:ext>
              </a:extLst>
            </p:cNvPr>
            <p:cNvCxnSpPr/>
            <p:nvPr/>
          </p:nvCxnSpPr>
          <p:spPr>
            <a:xfrm>
              <a:off x="5135671" y="1578279"/>
              <a:ext cx="0" cy="305635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6492EF4-854E-6AD9-F8F9-CD42A85AAC54}"/>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5D1BCE4-E032-C214-4AAC-E3EA679E6400}"/>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E30CABD-EA5D-2C80-1CB2-4A4AEEAB25EB}"/>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EE279B3-73CF-2F7A-FB41-2A527747C931}"/>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ACE4791-2955-F35D-6CDA-740707BDB13F}"/>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7C5383E-E7F5-3184-6F9A-ABF96C7C7A79}"/>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11470C6-F3B9-BC1A-87A1-52A5EE75085D}"/>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29E2C26-9CBD-9907-1A71-D3A3C1405C0B}"/>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22" name="TextBox 21">
            <a:extLst>
              <a:ext uri="{FF2B5EF4-FFF2-40B4-BE49-F238E27FC236}">
                <a16:creationId xmlns:a16="http://schemas.microsoft.com/office/drawing/2014/main" id="{8B96B08D-9DAF-3CD9-DD81-B7532ABFDC57}"/>
              </a:ext>
            </a:extLst>
          </p:cNvPr>
          <p:cNvSpPr txBox="1"/>
          <p:nvPr/>
        </p:nvSpPr>
        <p:spPr>
          <a:xfrm>
            <a:off x="313051" y="2094143"/>
            <a:ext cx="3764172"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Dromcla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frithchaiteach</a:t>
            </a:r>
            <a:endParaRPr lang="en-GB" sz="28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A8BCCEEE-FCB4-3EBD-F8E4-4C649E97BA4B}"/>
              </a:ext>
            </a:extLst>
          </p:cNvPr>
          <p:cNvSpPr txBox="1"/>
          <p:nvPr/>
        </p:nvSpPr>
        <p:spPr>
          <a:xfrm>
            <a:off x="5273460" y="2614403"/>
            <a:ext cx="3845925" cy="1107996"/>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Taobh</a:t>
            </a:r>
            <a:r>
              <a:rPr lang="en-GB" sz="2800" dirty="0">
                <a:latin typeface="Arial" panose="020B0604020202020204" pitchFamily="34" charset="0"/>
                <a:cs typeface="Arial" panose="020B0604020202020204" pitchFamily="34" charset="0"/>
              </a:rPr>
              <a:t> </a:t>
            </a:r>
          </a:p>
          <a:p>
            <a:pPr algn="l">
              <a:spcAft>
                <a:spcPts val="1200"/>
              </a:spcAft>
            </a:pPr>
            <a:r>
              <a:rPr lang="en-GB" sz="2800" dirty="0" err="1">
                <a:latin typeface="Arial" panose="020B0604020202020204" pitchFamily="34" charset="0"/>
                <a:cs typeface="Arial" panose="020B0604020202020204" pitchFamily="34" charset="0"/>
              </a:rPr>
              <a:t>neamh-fhrithchaiteach</a:t>
            </a:r>
            <a:r>
              <a:rPr lang="en-GB" sz="2800" dirty="0">
                <a:latin typeface="Arial" panose="020B0604020202020204" pitchFamily="34" charset="0"/>
                <a:cs typeface="Arial" panose="020B0604020202020204" pitchFamily="34" charset="0"/>
              </a:rPr>
              <a:t> </a:t>
            </a:r>
          </a:p>
        </p:txBody>
      </p:sp>
      <p:cxnSp>
        <p:nvCxnSpPr>
          <p:cNvPr id="26" name="Straight Arrow Connector 25">
            <a:extLst>
              <a:ext uri="{FF2B5EF4-FFF2-40B4-BE49-F238E27FC236}">
                <a16:creationId xmlns:a16="http://schemas.microsoft.com/office/drawing/2014/main" id="{D7E6271B-90AD-59EF-0DE6-2CF9602B0984}"/>
              </a:ext>
            </a:extLst>
          </p:cNvPr>
          <p:cNvCxnSpPr>
            <a:cxnSpLocks/>
          </p:cNvCxnSpPr>
          <p:nvPr/>
        </p:nvCxnSpPr>
        <p:spPr>
          <a:xfrm>
            <a:off x="3607495" y="2757016"/>
            <a:ext cx="513567"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Straight Arrow Connector 26">
            <a:extLst>
              <a:ext uri="{FF2B5EF4-FFF2-40B4-BE49-F238E27FC236}">
                <a16:creationId xmlns:a16="http://schemas.microsoft.com/office/drawing/2014/main" id="{E2F36E7C-1393-2F6D-A2DF-C3E21B00E7E2}"/>
              </a:ext>
            </a:extLst>
          </p:cNvPr>
          <p:cNvCxnSpPr>
            <a:cxnSpLocks/>
          </p:cNvCxnSpPr>
          <p:nvPr/>
        </p:nvCxnSpPr>
        <p:spPr>
          <a:xfrm flipH="1">
            <a:off x="4759895" y="2963401"/>
            <a:ext cx="513565" cy="0"/>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extBox 2">
            <a:extLst>
              <a:ext uri="{FF2B5EF4-FFF2-40B4-BE49-F238E27FC236}">
                <a16:creationId xmlns:a16="http://schemas.microsoft.com/office/drawing/2014/main" id="{B971F5D1-6947-EA3E-CC4F-454BA6F5735D}"/>
              </a:ext>
            </a:extLst>
          </p:cNvPr>
          <p:cNvSpPr txBox="1"/>
          <p:nvPr/>
        </p:nvSpPr>
        <p:spPr>
          <a:xfrm>
            <a:off x="3050589" y="4732757"/>
            <a:ext cx="2864887" cy="1107996"/>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Scáthán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plánach</a:t>
            </a:r>
            <a:endParaRPr lang="en-GB" sz="2800" dirty="0">
              <a:latin typeface="Arial" panose="020B0604020202020204" pitchFamily="34" charset="0"/>
              <a:cs typeface="Arial" panose="020B0604020202020204" pitchFamily="34" charset="0"/>
            </a:endParaRPr>
          </a:p>
          <a:p>
            <a:pPr algn="l">
              <a:spcAft>
                <a:spcPts val="1200"/>
              </a:spcAft>
            </a:pP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848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87CE4E1-EA4C-5F67-6E1B-3F60534969F4}"/>
              </a:ext>
            </a:extLst>
          </p:cNvPr>
          <p:cNvSpPr>
            <a:spLocks noGrp="1" noChangeArrowheads="1"/>
          </p:cNvSpPr>
          <p:nvPr>
            <p:ph type="title"/>
          </p:nvPr>
        </p:nvSpPr>
        <p:spPr>
          <a:xfrm>
            <a:off x="241300" y="155246"/>
            <a:ext cx="8724900" cy="594137"/>
          </a:xfrm>
        </p:spPr>
        <p:txBody>
          <a:bodyPr/>
          <a:lstStyle/>
          <a:p>
            <a:r>
              <a:rPr lang="en-IE" altLang="en-US" dirty="0"/>
              <a:t>Eochairfhocail</a:t>
            </a:r>
            <a:endParaRPr lang="en-GB" altLang="en-US" dirty="0"/>
          </a:p>
        </p:txBody>
      </p:sp>
      <p:sp>
        <p:nvSpPr>
          <p:cNvPr id="7" name="Rectangle 6">
            <a:extLst>
              <a:ext uri="{FF2B5EF4-FFF2-40B4-BE49-F238E27FC236}">
                <a16:creationId xmlns:a16="http://schemas.microsoft.com/office/drawing/2014/main" id="{890462D1-8168-0749-7D91-A7A09AC34B4C}"/>
              </a:ext>
            </a:extLst>
          </p:cNvPr>
          <p:cNvSpPr/>
          <p:nvPr/>
        </p:nvSpPr>
        <p:spPr>
          <a:xfrm>
            <a:off x="212818" y="1326142"/>
            <a:ext cx="8718364" cy="4209205"/>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7BA86F2-B6E7-F024-16E0-69EB381B0192}"/>
              </a:ext>
            </a:extLst>
          </p:cNvPr>
          <p:cNvSpPr txBox="1"/>
          <p:nvPr/>
        </p:nvSpPr>
        <p:spPr>
          <a:xfrm>
            <a:off x="3334064" y="5891434"/>
            <a:ext cx="3645550" cy="523220"/>
          </a:xfrm>
          <a:prstGeom prst="rect">
            <a:avLst/>
          </a:prstGeom>
          <a:noFill/>
        </p:spPr>
        <p:txBody>
          <a:bodyPr wrap="none" rtlCol="0">
            <a:spAutoFit/>
          </a:bodyPr>
          <a:lstStyle/>
          <a:p>
            <a:pPr algn="l"/>
            <a:r>
              <a:rPr lang="en-IE" sz="2800" dirty="0" err="1"/>
              <a:t>Frithchaitheamh</a:t>
            </a:r>
            <a:r>
              <a:rPr lang="en-IE" sz="2800" dirty="0"/>
              <a:t> </a:t>
            </a:r>
            <a:r>
              <a:rPr lang="en-IE" sz="2800" dirty="0" err="1"/>
              <a:t>rialta</a:t>
            </a:r>
            <a:endParaRPr lang="en-IE" sz="2800" dirty="0"/>
          </a:p>
        </p:txBody>
      </p:sp>
      <p:cxnSp>
        <p:nvCxnSpPr>
          <p:cNvPr id="10" name="Straight Arrow Connector 9">
            <a:extLst>
              <a:ext uri="{FF2B5EF4-FFF2-40B4-BE49-F238E27FC236}">
                <a16:creationId xmlns:a16="http://schemas.microsoft.com/office/drawing/2014/main" id="{94DE2109-90A8-A291-99D7-9C80A052175A}"/>
              </a:ext>
            </a:extLst>
          </p:cNvPr>
          <p:cNvCxnSpPr>
            <a:cxnSpLocks/>
          </p:cNvCxnSpPr>
          <p:nvPr/>
        </p:nvCxnSpPr>
        <p:spPr>
          <a:xfrm>
            <a:off x="2116928" y="3893130"/>
            <a:ext cx="3206227" cy="1092442"/>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DDB43785-0DB6-7D9B-CE99-C01E481FDF32}"/>
              </a:ext>
            </a:extLst>
          </p:cNvPr>
          <p:cNvCxnSpPr>
            <a:cxnSpLocks/>
          </p:cNvCxnSpPr>
          <p:nvPr/>
        </p:nvCxnSpPr>
        <p:spPr>
          <a:xfrm flipV="1">
            <a:off x="5295488" y="4083757"/>
            <a:ext cx="2743347" cy="901815"/>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2" name="Straight Connector 11">
            <a:extLst>
              <a:ext uri="{FF2B5EF4-FFF2-40B4-BE49-F238E27FC236}">
                <a16:creationId xmlns:a16="http://schemas.microsoft.com/office/drawing/2014/main" id="{1B69760F-C66E-3739-AEFC-4E15056634EE}"/>
              </a:ext>
            </a:extLst>
          </p:cNvPr>
          <p:cNvCxnSpPr>
            <a:cxnSpLocks/>
          </p:cNvCxnSpPr>
          <p:nvPr/>
        </p:nvCxnSpPr>
        <p:spPr>
          <a:xfrm flipV="1">
            <a:off x="5314930" y="2584904"/>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Freeform: Shape 12">
            <a:extLst>
              <a:ext uri="{FF2B5EF4-FFF2-40B4-BE49-F238E27FC236}">
                <a16:creationId xmlns:a16="http://schemas.microsoft.com/office/drawing/2014/main" id="{12778C75-1E27-5471-AC19-5501E3D60DD2}"/>
              </a:ext>
            </a:extLst>
          </p:cNvPr>
          <p:cNvSpPr/>
          <p:nvPr/>
        </p:nvSpPr>
        <p:spPr>
          <a:xfrm>
            <a:off x="4809355" y="4509330"/>
            <a:ext cx="469023" cy="28650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4" name="Freeform: Shape 13">
            <a:extLst>
              <a:ext uri="{FF2B5EF4-FFF2-40B4-BE49-F238E27FC236}">
                <a16:creationId xmlns:a16="http://schemas.microsoft.com/office/drawing/2014/main" id="{A8D764EE-9000-5D72-DE7C-FCB1C46C5A7E}"/>
              </a:ext>
            </a:extLst>
          </p:cNvPr>
          <p:cNvSpPr/>
          <p:nvPr/>
        </p:nvSpPr>
        <p:spPr>
          <a:xfrm rot="2669056">
            <a:off x="5268313" y="4572818"/>
            <a:ext cx="596316" cy="110811"/>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D21D560-38BB-74B1-BF91-92C5FA01D4F6}"/>
                  </a:ext>
                </a:extLst>
              </p:cNvPr>
              <p:cNvSpPr txBox="1"/>
              <p:nvPr/>
            </p:nvSpPr>
            <p:spPr>
              <a:xfrm>
                <a:off x="4837040" y="3949889"/>
                <a:ext cx="441338" cy="58477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dirty="0" smtClean="0">
                          <a:latin typeface="Cambria Math" panose="02040503050406030204" pitchFamily="18" charset="0"/>
                        </a:rPr>
                        <m:t>𝑖</m:t>
                      </m:r>
                    </m:oMath>
                  </m:oMathPara>
                </a14:m>
                <a:endParaRPr lang="en-IE" sz="3200" dirty="0"/>
              </a:p>
            </p:txBody>
          </p:sp>
        </mc:Choice>
        <mc:Fallback xmlns="">
          <p:sp>
            <p:nvSpPr>
              <p:cNvPr id="15" name="TextBox 14">
                <a:extLst>
                  <a:ext uri="{FF2B5EF4-FFF2-40B4-BE49-F238E27FC236}">
                    <a16:creationId xmlns:a16="http://schemas.microsoft.com/office/drawing/2014/main" id="{DD21D560-38BB-74B1-BF91-92C5FA01D4F6}"/>
                  </a:ext>
                </a:extLst>
              </p:cNvPr>
              <p:cNvSpPr txBox="1">
                <a:spLocks noRot="1" noChangeAspect="1" noMove="1" noResize="1" noEditPoints="1" noAdjustHandles="1" noChangeArrowheads="1" noChangeShapeType="1" noTextEdit="1"/>
              </p:cNvSpPr>
              <p:nvPr/>
            </p:nvSpPr>
            <p:spPr>
              <a:xfrm>
                <a:off x="4837040" y="3949889"/>
                <a:ext cx="441338"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AFE3AD10-DC95-E7E2-DD89-EF62FF3D680D}"/>
                  </a:ext>
                </a:extLst>
              </p:cNvPr>
              <p:cNvSpPr txBox="1"/>
              <p:nvPr/>
            </p:nvSpPr>
            <p:spPr>
              <a:xfrm>
                <a:off x="5399519" y="3954315"/>
                <a:ext cx="503086" cy="58477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dirty="0" smtClean="0">
                          <a:latin typeface="Cambria Math" panose="02040503050406030204" pitchFamily="18" charset="0"/>
                        </a:rPr>
                        <m:t>𝑟</m:t>
                      </m:r>
                    </m:oMath>
                  </m:oMathPara>
                </a14:m>
                <a:endParaRPr lang="en-IE" sz="3200" dirty="0"/>
              </a:p>
            </p:txBody>
          </p:sp>
        </mc:Choice>
        <mc:Fallback xmlns="">
          <p:sp>
            <p:nvSpPr>
              <p:cNvPr id="16" name="TextBox 15">
                <a:extLst>
                  <a:ext uri="{FF2B5EF4-FFF2-40B4-BE49-F238E27FC236}">
                    <a16:creationId xmlns:a16="http://schemas.microsoft.com/office/drawing/2014/main" id="{AFE3AD10-DC95-E7E2-DD89-EF62FF3D680D}"/>
                  </a:ext>
                </a:extLst>
              </p:cNvPr>
              <p:cNvSpPr txBox="1">
                <a:spLocks noRot="1" noChangeAspect="1" noMove="1" noResize="1" noEditPoints="1" noAdjustHandles="1" noChangeArrowheads="1" noChangeShapeType="1" noTextEdit="1"/>
              </p:cNvSpPr>
              <p:nvPr/>
            </p:nvSpPr>
            <p:spPr>
              <a:xfrm>
                <a:off x="5399519" y="3954315"/>
                <a:ext cx="503086" cy="584775"/>
              </a:xfrm>
              <a:prstGeom prst="rect">
                <a:avLst/>
              </a:prstGeom>
              <a:blipFill>
                <a:blip r:embed="rId3"/>
                <a:stretch>
                  <a:fillRect/>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4967557E-5504-53BA-BE60-902B7919353F}"/>
              </a:ext>
            </a:extLst>
          </p:cNvPr>
          <p:cNvCxnSpPr>
            <a:cxnSpLocks/>
          </p:cNvCxnSpPr>
          <p:nvPr/>
        </p:nvCxnSpPr>
        <p:spPr>
          <a:xfrm>
            <a:off x="2380503" y="5082117"/>
            <a:ext cx="1064155" cy="0"/>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18" name="TextBox 17">
            <a:extLst>
              <a:ext uri="{FF2B5EF4-FFF2-40B4-BE49-F238E27FC236}">
                <a16:creationId xmlns:a16="http://schemas.microsoft.com/office/drawing/2014/main" id="{CD9F1A3C-31D8-4802-EAE0-7ECE539DC8FA}"/>
              </a:ext>
            </a:extLst>
          </p:cNvPr>
          <p:cNvSpPr txBox="1"/>
          <p:nvPr/>
        </p:nvSpPr>
        <p:spPr>
          <a:xfrm>
            <a:off x="241796" y="4998849"/>
            <a:ext cx="2864887" cy="523220"/>
          </a:xfrm>
          <a:prstGeom prst="rect">
            <a:avLst/>
          </a:prstGeom>
          <a:noFill/>
        </p:spPr>
        <p:txBody>
          <a:bodyPr wrap="none" rtlCol="0">
            <a:spAutoFit/>
          </a:bodyPr>
          <a:lstStyle/>
          <a:p>
            <a:pPr algn="l"/>
            <a:r>
              <a:rPr lang="en-GB" sz="2800" dirty="0" err="1"/>
              <a:t>Scáthan</a:t>
            </a:r>
            <a:r>
              <a:rPr lang="en-GB" sz="2800" dirty="0"/>
              <a:t> </a:t>
            </a:r>
            <a:r>
              <a:rPr lang="en-GB" sz="2800" dirty="0" err="1"/>
              <a:t>plánach</a:t>
            </a:r>
            <a:endParaRPr lang="en-GB" sz="2800" dirty="0"/>
          </a:p>
        </p:txBody>
      </p:sp>
      <p:sp>
        <p:nvSpPr>
          <p:cNvPr id="19" name="TextBox 18">
            <a:extLst>
              <a:ext uri="{FF2B5EF4-FFF2-40B4-BE49-F238E27FC236}">
                <a16:creationId xmlns:a16="http://schemas.microsoft.com/office/drawing/2014/main" id="{0101E286-4715-A659-D2D4-CDAB1F1DBA01}"/>
              </a:ext>
            </a:extLst>
          </p:cNvPr>
          <p:cNvSpPr txBox="1"/>
          <p:nvPr/>
        </p:nvSpPr>
        <p:spPr>
          <a:xfrm rot="20448336">
            <a:off x="6469294" y="3695595"/>
            <a:ext cx="2323072" cy="523220"/>
          </a:xfrm>
          <a:prstGeom prst="rect">
            <a:avLst/>
          </a:prstGeom>
          <a:noFill/>
        </p:spPr>
        <p:txBody>
          <a:bodyPr wrap="none" rtlCol="0">
            <a:spAutoFit/>
          </a:bodyPr>
          <a:lstStyle/>
          <a:p>
            <a:pPr algn="l"/>
            <a:r>
              <a:rPr lang="en-GB" sz="2800" dirty="0"/>
              <a:t>Ga </a:t>
            </a:r>
            <a:r>
              <a:rPr lang="en-GB" sz="2800" dirty="0" err="1"/>
              <a:t>frithchaite</a:t>
            </a:r>
            <a:endParaRPr lang="en-GB" sz="2800" dirty="0"/>
          </a:p>
        </p:txBody>
      </p:sp>
      <p:sp>
        <p:nvSpPr>
          <p:cNvPr id="20" name="TextBox 19">
            <a:extLst>
              <a:ext uri="{FF2B5EF4-FFF2-40B4-BE49-F238E27FC236}">
                <a16:creationId xmlns:a16="http://schemas.microsoft.com/office/drawing/2014/main" id="{429183B4-A1E1-2F5A-DCC7-3FB32D492589}"/>
              </a:ext>
            </a:extLst>
          </p:cNvPr>
          <p:cNvSpPr txBox="1"/>
          <p:nvPr/>
        </p:nvSpPr>
        <p:spPr>
          <a:xfrm rot="1138964">
            <a:off x="2153639" y="3716534"/>
            <a:ext cx="2204450" cy="523220"/>
          </a:xfrm>
          <a:prstGeom prst="rect">
            <a:avLst/>
          </a:prstGeom>
          <a:noFill/>
        </p:spPr>
        <p:txBody>
          <a:bodyPr wrap="none" rtlCol="0">
            <a:spAutoFit/>
          </a:bodyPr>
          <a:lstStyle/>
          <a:p>
            <a:pPr algn="l"/>
            <a:r>
              <a:rPr lang="en-GB" sz="2800" dirty="0"/>
              <a:t>Ga </a:t>
            </a:r>
            <a:r>
              <a:rPr lang="en-GB" sz="2800" dirty="0" err="1"/>
              <a:t>ionsaithe</a:t>
            </a:r>
            <a:endParaRPr lang="en-GB" sz="2800" dirty="0"/>
          </a:p>
        </p:txBody>
      </p:sp>
      <p:sp>
        <p:nvSpPr>
          <p:cNvPr id="21" name="TextBox 20">
            <a:extLst>
              <a:ext uri="{FF2B5EF4-FFF2-40B4-BE49-F238E27FC236}">
                <a16:creationId xmlns:a16="http://schemas.microsoft.com/office/drawing/2014/main" id="{61390C93-ECF7-127C-F66C-5CAB12D73CF8}"/>
              </a:ext>
            </a:extLst>
          </p:cNvPr>
          <p:cNvSpPr txBox="1"/>
          <p:nvPr/>
        </p:nvSpPr>
        <p:spPr>
          <a:xfrm>
            <a:off x="3554292" y="3035392"/>
            <a:ext cx="1722456" cy="954107"/>
          </a:xfrm>
          <a:prstGeom prst="rect">
            <a:avLst/>
          </a:prstGeom>
          <a:noFill/>
        </p:spPr>
        <p:txBody>
          <a:bodyPr wrap="square" rtlCol="0">
            <a:spAutoFit/>
          </a:bodyPr>
          <a:lstStyle/>
          <a:p>
            <a:pPr algn="l"/>
            <a:r>
              <a:rPr lang="en-GB" sz="2800" dirty="0" err="1"/>
              <a:t>Uillinn</a:t>
            </a:r>
            <a:r>
              <a:rPr lang="en-GB" sz="2800" dirty="0"/>
              <a:t> </a:t>
            </a:r>
            <a:r>
              <a:rPr lang="en-GB" sz="2800" dirty="0" err="1"/>
              <a:t>ionsaithe</a:t>
            </a:r>
            <a:endParaRPr lang="en-GB" sz="2800" dirty="0"/>
          </a:p>
        </p:txBody>
      </p:sp>
      <p:sp>
        <p:nvSpPr>
          <p:cNvPr id="22" name="TextBox 21">
            <a:extLst>
              <a:ext uri="{FF2B5EF4-FFF2-40B4-BE49-F238E27FC236}">
                <a16:creationId xmlns:a16="http://schemas.microsoft.com/office/drawing/2014/main" id="{63A5A9E3-3B59-4ACA-CF9A-C631BDA30FD6}"/>
              </a:ext>
            </a:extLst>
          </p:cNvPr>
          <p:cNvSpPr txBox="1"/>
          <p:nvPr/>
        </p:nvSpPr>
        <p:spPr>
          <a:xfrm>
            <a:off x="5305576" y="3026354"/>
            <a:ext cx="1992649" cy="954107"/>
          </a:xfrm>
          <a:prstGeom prst="rect">
            <a:avLst/>
          </a:prstGeom>
          <a:noFill/>
        </p:spPr>
        <p:txBody>
          <a:bodyPr wrap="square" rtlCol="0">
            <a:spAutoFit/>
          </a:bodyPr>
          <a:lstStyle/>
          <a:p>
            <a:pPr algn="l"/>
            <a:r>
              <a:rPr lang="en-GB" sz="2800" dirty="0" err="1"/>
              <a:t>Uillinn</a:t>
            </a:r>
            <a:r>
              <a:rPr lang="en-GB" sz="2800" dirty="0"/>
              <a:t> </a:t>
            </a:r>
            <a:r>
              <a:rPr lang="en-GB" sz="2800" dirty="0" err="1"/>
              <a:t>frithchaite</a:t>
            </a:r>
            <a:endParaRPr lang="en-GB" sz="2800" dirty="0"/>
          </a:p>
        </p:txBody>
      </p:sp>
      <p:sp>
        <p:nvSpPr>
          <p:cNvPr id="23" name="TextBox 22">
            <a:extLst>
              <a:ext uri="{FF2B5EF4-FFF2-40B4-BE49-F238E27FC236}">
                <a16:creationId xmlns:a16="http://schemas.microsoft.com/office/drawing/2014/main" id="{37CD9D32-7B4F-C052-C043-91B92CB7F1E9}"/>
              </a:ext>
            </a:extLst>
          </p:cNvPr>
          <p:cNvSpPr txBox="1"/>
          <p:nvPr/>
        </p:nvSpPr>
        <p:spPr>
          <a:xfrm>
            <a:off x="3695408" y="1600435"/>
            <a:ext cx="2997770" cy="954107"/>
          </a:xfrm>
          <a:prstGeom prst="rect">
            <a:avLst/>
          </a:prstGeom>
          <a:noFill/>
        </p:spPr>
        <p:txBody>
          <a:bodyPr wrap="square" rtlCol="0">
            <a:spAutoFit/>
          </a:bodyPr>
          <a:lstStyle/>
          <a:p>
            <a:pPr algn="ctr"/>
            <a:r>
              <a:rPr lang="en-GB" sz="2800" dirty="0"/>
              <a:t>Normal ag an </a:t>
            </a:r>
            <a:r>
              <a:rPr lang="en-GB" sz="2800" dirty="0" err="1"/>
              <a:t>bpointe</a:t>
            </a:r>
            <a:r>
              <a:rPr lang="en-GB" sz="2800" dirty="0"/>
              <a:t> </a:t>
            </a:r>
            <a:r>
              <a:rPr lang="en-GB" sz="2800" dirty="0" err="1"/>
              <a:t>ionsaithe</a:t>
            </a:r>
            <a:endParaRPr lang="en-GB" sz="2800" dirty="0"/>
          </a:p>
        </p:txBody>
      </p:sp>
      <p:sp>
        <p:nvSpPr>
          <p:cNvPr id="25" name="TextBox 24">
            <a:extLst>
              <a:ext uri="{FF2B5EF4-FFF2-40B4-BE49-F238E27FC236}">
                <a16:creationId xmlns:a16="http://schemas.microsoft.com/office/drawing/2014/main" id="{68E051B0-912A-1930-A67A-AE9A312F097F}"/>
              </a:ext>
            </a:extLst>
          </p:cNvPr>
          <p:cNvSpPr txBox="1"/>
          <p:nvPr/>
        </p:nvSpPr>
        <p:spPr>
          <a:xfrm>
            <a:off x="186884" y="4277480"/>
            <a:ext cx="2744662" cy="523220"/>
          </a:xfrm>
          <a:prstGeom prst="rect">
            <a:avLst/>
          </a:prstGeom>
          <a:noFill/>
        </p:spPr>
        <p:txBody>
          <a:bodyPr wrap="none" rtlCol="0">
            <a:spAutoFit/>
          </a:bodyPr>
          <a:lstStyle/>
          <a:p>
            <a:pPr algn="l"/>
            <a:r>
              <a:rPr lang="en-GB" sz="2800" dirty="0"/>
              <a:t>Pointe </a:t>
            </a:r>
            <a:r>
              <a:rPr lang="en-GB" sz="2800" dirty="0" err="1"/>
              <a:t>ionsaithe</a:t>
            </a:r>
            <a:endParaRPr lang="en-GB" sz="2800" dirty="0"/>
          </a:p>
        </p:txBody>
      </p:sp>
      <p:cxnSp>
        <p:nvCxnSpPr>
          <p:cNvPr id="26" name="Straight Arrow Connector 25">
            <a:extLst>
              <a:ext uri="{FF2B5EF4-FFF2-40B4-BE49-F238E27FC236}">
                <a16:creationId xmlns:a16="http://schemas.microsoft.com/office/drawing/2014/main" id="{EC1D3E5C-70FC-2024-10C6-64A0EBD336B2}"/>
              </a:ext>
            </a:extLst>
          </p:cNvPr>
          <p:cNvCxnSpPr>
            <a:cxnSpLocks/>
          </p:cNvCxnSpPr>
          <p:nvPr/>
        </p:nvCxnSpPr>
        <p:spPr>
          <a:xfrm>
            <a:off x="3198529" y="4611508"/>
            <a:ext cx="1373471" cy="265168"/>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grpSp>
        <p:nvGrpSpPr>
          <p:cNvPr id="6" name="Group 5">
            <a:extLst>
              <a:ext uri="{FF2B5EF4-FFF2-40B4-BE49-F238E27FC236}">
                <a16:creationId xmlns:a16="http://schemas.microsoft.com/office/drawing/2014/main" id="{0B709976-B917-1913-4250-032E3FEFDE44}"/>
              </a:ext>
            </a:extLst>
          </p:cNvPr>
          <p:cNvGrpSpPr/>
          <p:nvPr/>
        </p:nvGrpSpPr>
        <p:grpSpPr>
          <a:xfrm>
            <a:off x="5566471" y="476672"/>
            <a:ext cx="3443517" cy="1569660"/>
            <a:chOff x="4846648" y="1688255"/>
            <a:chExt cx="3443517" cy="1569660"/>
          </a:xfrm>
        </p:grpSpPr>
        <p:sp>
          <p:nvSpPr>
            <p:cNvPr id="3" name="TextBox 2">
              <a:extLst>
                <a:ext uri="{FF2B5EF4-FFF2-40B4-BE49-F238E27FC236}">
                  <a16:creationId xmlns:a16="http://schemas.microsoft.com/office/drawing/2014/main" id="{1618D257-7913-583D-2D32-3BD2054BECBA}"/>
                </a:ext>
              </a:extLst>
            </p:cNvPr>
            <p:cNvSpPr txBox="1"/>
            <p:nvPr/>
          </p:nvSpPr>
          <p:spPr>
            <a:xfrm>
              <a:off x="6022421" y="1688255"/>
              <a:ext cx="2267744" cy="1569660"/>
            </a:xfrm>
            <a:prstGeom prst="rect">
              <a:avLst/>
            </a:prstGeom>
            <a:solidFill>
              <a:srgbClr val="FFC000"/>
            </a:solidFill>
            <a:ln>
              <a:solidFill>
                <a:srgbClr val="FFC000"/>
              </a:solidFill>
            </a:ln>
          </p:spPr>
          <p:txBody>
            <a:bodyPr wrap="square" rtlCol="0">
              <a:spAutoFit/>
            </a:bodyPr>
            <a:lstStyle/>
            <a:p>
              <a:r>
                <a:rPr lang="en-IE" sz="2400" dirty="0"/>
                <a:t>NB </a:t>
              </a:r>
              <a:r>
                <a:rPr lang="en-IE" sz="2400" dirty="0" err="1"/>
                <a:t>tomhaistear</a:t>
              </a:r>
              <a:r>
                <a:rPr lang="en-IE" sz="2400" dirty="0"/>
                <a:t> </a:t>
              </a:r>
              <a:r>
                <a:rPr lang="en-IE" sz="2400" dirty="0" err="1"/>
                <a:t>gach</a:t>
              </a:r>
              <a:r>
                <a:rPr lang="en-IE" sz="2400" dirty="0"/>
                <a:t> </a:t>
              </a:r>
              <a:r>
                <a:rPr lang="en-IE" sz="2400" dirty="0" err="1"/>
                <a:t>uillinn</a:t>
              </a:r>
              <a:r>
                <a:rPr lang="en-IE" sz="2400" dirty="0"/>
                <a:t> </a:t>
              </a:r>
              <a:r>
                <a:rPr lang="en-IE" sz="2400" dirty="0" err="1"/>
                <a:t>ón</a:t>
              </a:r>
              <a:r>
                <a:rPr lang="en-IE" sz="2400" dirty="0"/>
                <a:t> normal</a:t>
              </a:r>
            </a:p>
          </p:txBody>
        </p:sp>
        <p:cxnSp>
          <p:nvCxnSpPr>
            <p:cNvPr id="5" name="Straight Arrow Connector 4">
              <a:extLst>
                <a:ext uri="{FF2B5EF4-FFF2-40B4-BE49-F238E27FC236}">
                  <a16:creationId xmlns:a16="http://schemas.microsoft.com/office/drawing/2014/main" id="{8E2553DD-93AF-C39A-F959-48530DBFC03D}"/>
                </a:ext>
              </a:extLst>
            </p:cNvPr>
            <p:cNvCxnSpPr>
              <a:cxnSpLocks/>
            </p:cNvCxnSpPr>
            <p:nvPr/>
          </p:nvCxnSpPr>
          <p:spPr>
            <a:xfrm flipH="1">
              <a:off x="4846648" y="2175662"/>
              <a:ext cx="1126706" cy="68652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2" name="Freeform: Shape 1">
            <a:extLst>
              <a:ext uri="{FF2B5EF4-FFF2-40B4-BE49-F238E27FC236}">
                <a16:creationId xmlns:a16="http://schemas.microsoft.com/office/drawing/2014/main" id="{B564669E-A391-3783-87C0-FDA375CAAB29}"/>
              </a:ext>
            </a:extLst>
          </p:cNvPr>
          <p:cNvSpPr/>
          <p:nvPr/>
        </p:nvSpPr>
        <p:spPr>
          <a:xfrm rot="6545210">
            <a:off x="4062931" y="44433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61A969B3-1708-38C6-137E-743F5E0C137E}"/>
              </a:ext>
            </a:extLst>
          </p:cNvPr>
          <p:cNvSpPr/>
          <p:nvPr/>
        </p:nvSpPr>
        <p:spPr>
          <a:xfrm rot="4306170">
            <a:off x="6525237" y="441066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23">
            <a:extLst>
              <a:ext uri="{FF2B5EF4-FFF2-40B4-BE49-F238E27FC236}">
                <a16:creationId xmlns:a16="http://schemas.microsoft.com/office/drawing/2014/main" id="{7C9FB312-5ABB-A026-86F0-B4E1CD502E05}"/>
              </a:ext>
            </a:extLst>
          </p:cNvPr>
          <p:cNvGrpSpPr/>
          <p:nvPr/>
        </p:nvGrpSpPr>
        <p:grpSpPr>
          <a:xfrm rot="5400000">
            <a:off x="5095071" y="3595829"/>
            <a:ext cx="237995" cy="3056351"/>
            <a:chOff x="5135670" y="1578279"/>
            <a:chExt cx="237995" cy="3056351"/>
          </a:xfrm>
        </p:grpSpPr>
        <p:cxnSp>
          <p:nvCxnSpPr>
            <p:cNvPr id="28" name="Straight Connector 27">
              <a:extLst>
                <a:ext uri="{FF2B5EF4-FFF2-40B4-BE49-F238E27FC236}">
                  <a16:creationId xmlns:a16="http://schemas.microsoft.com/office/drawing/2014/main" id="{C6D5C27D-1397-44A1-2362-AA40DA36F549}"/>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912A8B26-0BF8-31D8-CAC1-1C46736A49D2}"/>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7B2D8658-EE46-45E7-D9C6-13AF3F76C502}"/>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36253711-652A-E78C-B219-7E034F504BCF}"/>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3E5D97B2-FBB2-2878-2928-08F354AE9FF3}"/>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BC4814AF-8E80-450E-2508-B2F20FFF3A18}"/>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E3C5C4E-DDA9-2BFF-DADE-8916025565A2}"/>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BE7B3F7D-5881-5662-9EAA-5506AAFCC449}"/>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A9D8786-81DF-B03E-51BC-41F806BFFE42}"/>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6E932B-4D50-115E-EE5C-6D985E2724C5}"/>
              </a:ext>
            </a:extLst>
          </p:cNvPr>
          <p:cNvSpPr>
            <a:spLocks noGrp="1"/>
          </p:cNvSpPr>
          <p:nvPr>
            <p:ph type="title"/>
          </p:nvPr>
        </p:nvSpPr>
        <p:spPr/>
        <p:txBody>
          <a:bodyPr/>
          <a:lstStyle/>
          <a:p>
            <a:r>
              <a:rPr lang="en-IE" dirty="0"/>
              <a:t>Cad is “normal”ann?</a:t>
            </a:r>
          </a:p>
        </p:txBody>
      </p:sp>
      <p:sp>
        <p:nvSpPr>
          <p:cNvPr id="7" name="TextBox 6">
            <a:extLst>
              <a:ext uri="{FF2B5EF4-FFF2-40B4-BE49-F238E27FC236}">
                <a16:creationId xmlns:a16="http://schemas.microsoft.com/office/drawing/2014/main" id="{716324D0-212E-EDFE-9350-26477B646F83}"/>
              </a:ext>
            </a:extLst>
          </p:cNvPr>
          <p:cNvSpPr txBox="1"/>
          <p:nvPr/>
        </p:nvSpPr>
        <p:spPr>
          <a:xfrm>
            <a:off x="1240367" y="6021288"/>
            <a:ext cx="6365845" cy="523220"/>
          </a:xfrm>
          <a:prstGeom prst="rect">
            <a:avLst/>
          </a:prstGeom>
          <a:noFill/>
        </p:spPr>
        <p:txBody>
          <a:bodyPr wrap="none" rtlCol="0">
            <a:spAutoFit/>
          </a:bodyPr>
          <a:lstStyle/>
          <a:p>
            <a:r>
              <a:rPr lang="en-IE" sz="2800" dirty="0" err="1"/>
              <a:t>Líne</a:t>
            </a:r>
            <a:r>
              <a:rPr lang="en-IE" sz="2800" dirty="0"/>
              <a:t> </a:t>
            </a:r>
            <a:r>
              <a:rPr lang="en-IE" sz="2800" dirty="0" err="1"/>
              <a:t>nó</a:t>
            </a:r>
            <a:r>
              <a:rPr lang="en-IE" sz="2800" dirty="0"/>
              <a:t> </a:t>
            </a:r>
            <a:r>
              <a:rPr lang="en-IE" sz="2800" dirty="0" err="1"/>
              <a:t>veicteoir</a:t>
            </a:r>
            <a:r>
              <a:rPr lang="en-IE" sz="2800" dirty="0"/>
              <a:t> </a:t>
            </a:r>
            <a:r>
              <a:rPr lang="en-IE" sz="2800" dirty="0" err="1"/>
              <a:t>ingearach</a:t>
            </a:r>
            <a:r>
              <a:rPr lang="en-IE" sz="2800" dirty="0"/>
              <a:t> le </a:t>
            </a:r>
            <a:r>
              <a:rPr lang="en-IE" sz="2800" dirty="0" err="1"/>
              <a:t>dromcla</a:t>
            </a:r>
            <a:endParaRPr lang="en-IE" sz="2800" dirty="0"/>
          </a:p>
        </p:txBody>
      </p:sp>
      <p:pic>
        <p:nvPicPr>
          <p:cNvPr id="8" name="Picture 7" descr="A white square with red text on it&#10;&#10;Description automatically generated">
            <a:extLst>
              <a:ext uri="{FF2B5EF4-FFF2-40B4-BE49-F238E27FC236}">
                <a16:creationId xmlns:a16="http://schemas.microsoft.com/office/drawing/2014/main" id="{9F5ACBE3-AD04-627F-881A-FC2CF396F2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7325" y="928687"/>
            <a:ext cx="6229350" cy="5000625"/>
          </a:xfrm>
          <a:prstGeom prst="rect">
            <a:avLst/>
          </a:prstGeom>
        </p:spPr>
      </p:pic>
    </p:spTree>
    <p:extLst>
      <p:ext uri="{BB962C8B-B14F-4D97-AF65-F5344CB8AC3E}">
        <p14:creationId xmlns:p14="http://schemas.microsoft.com/office/powerpoint/2010/main" val="2796603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85476EE-7E8E-9E52-43EE-7A5671D56005}"/>
              </a:ext>
            </a:extLst>
          </p:cNvPr>
          <p:cNvSpPr>
            <a:spLocks noGrp="1"/>
          </p:cNvSpPr>
          <p:nvPr>
            <p:ph type="title"/>
          </p:nvPr>
        </p:nvSpPr>
        <p:spPr/>
        <p:txBody>
          <a:bodyPr>
            <a:normAutofit fontScale="90000"/>
          </a:bodyPr>
          <a:lstStyle/>
          <a:p>
            <a:r>
              <a:rPr lang="en-GB" dirty="0" err="1"/>
              <a:t>Cleachtaigh</a:t>
            </a:r>
            <a:endParaRPr lang="en-GB" dirty="0"/>
          </a:p>
        </p:txBody>
      </p:sp>
      <p:sp>
        <p:nvSpPr>
          <p:cNvPr id="16" name="Text Placeholder 15">
            <a:extLst>
              <a:ext uri="{FF2B5EF4-FFF2-40B4-BE49-F238E27FC236}">
                <a16:creationId xmlns:a16="http://schemas.microsoft.com/office/drawing/2014/main" id="{C8222E0E-2995-D598-3A13-B31FABCE942C}"/>
              </a:ext>
            </a:extLst>
          </p:cNvPr>
          <p:cNvSpPr>
            <a:spLocks noGrp="1"/>
          </p:cNvSpPr>
          <p:nvPr>
            <p:ph type="body" sz="quarter" idx="10"/>
          </p:nvPr>
        </p:nvSpPr>
        <p:spPr/>
        <p:txBody>
          <a:bodyPr/>
          <a:lstStyle/>
          <a:p>
            <a:r>
              <a:rPr lang="en-IE" dirty="0" err="1"/>
              <a:t>Lipéadaigh</a:t>
            </a:r>
            <a:r>
              <a:rPr lang="en-IE" dirty="0"/>
              <a:t> na </a:t>
            </a:r>
            <a:r>
              <a:rPr lang="en-IE" dirty="0" err="1"/>
              <a:t>codanna</a:t>
            </a:r>
            <a:r>
              <a:rPr lang="en-IE" dirty="0"/>
              <a:t> a, b </a:t>
            </a:r>
            <a:r>
              <a:rPr lang="en-IE" dirty="0" err="1"/>
              <a:t>agus</a:t>
            </a:r>
            <a:r>
              <a:rPr lang="en-IE" dirty="0"/>
              <a:t> c</a:t>
            </a:r>
          </a:p>
        </p:txBody>
      </p:sp>
      <p:grpSp>
        <p:nvGrpSpPr>
          <p:cNvPr id="37" name="Group 36">
            <a:extLst>
              <a:ext uri="{FF2B5EF4-FFF2-40B4-BE49-F238E27FC236}">
                <a16:creationId xmlns:a16="http://schemas.microsoft.com/office/drawing/2014/main" id="{4211CA8B-4B84-90F4-A7AE-43046E4A538D}"/>
              </a:ext>
            </a:extLst>
          </p:cNvPr>
          <p:cNvGrpSpPr/>
          <p:nvPr/>
        </p:nvGrpSpPr>
        <p:grpSpPr>
          <a:xfrm>
            <a:off x="275833" y="1271898"/>
            <a:ext cx="8592334" cy="4479282"/>
            <a:chOff x="174077" y="2018630"/>
            <a:chExt cx="8592334" cy="4479282"/>
          </a:xfrm>
        </p:grpSpPr>
        <p:grpSp>
          <p:nvGrpSpPr>
            <p:cNvPr id="3" name="Group 2">
              <a:extLst>
                <a:ext uri="{FF2B5EF4-FFF2-40B4-BE49-F238E27FC236}">
                  <a16:creationId xmlns:a16="http://schemas.microsoft.com/office/drawing/2014/main" id="{CD6F6337-DF13-7254-5C20-3811923E76BA}"/>
                </a:ext>
              </a:extLst>
            </p:cNvPr>
            <p:cNvGrpSpPr/>
            <p:nvPr/>
          </p:nvGrpSpPr>
          <p:grpSpPr>
            <a:xfrm>
              <a:off x="174077" y="2018630"/>
              <a:ext cx="8592334" cy="4236548"/>
              <a:chOff x="174077" y="1833888"/>
              <a:chExt cx="8592334" cy="4236548"/>
            </a:xfrm>
          </p:grpSpPr>
          <p:cxnSp>
            <p:nvCxnSpPr>
              <p:cNvPr id="7" name="Straight Arrow Connector 6">
                <a:extLst>
                  <a:ext uri="{FF2B5EF4-FFF2-40B4-BE49-F238E27FC236}">
                    <a16:creationId xmlns:a16="http://schemas.microsoft.com/office/drawing/2014/main" id="{2F07AAC7-5A47-131A-FFB2-82B69E571218}"/>
                  </a:ext>
                </a:extLst>
              </p:cNvPr>
              <p:cNvCxnSpPr>
                <a:cxnSpLocks/>
              </p:cNvCxnSpPr>
              <p:nvPr/>
            </p:nvCxnSpPr>
            <p:spPr>
              <a:xfrm>
                <a:off x="3207276" y="3284984"/>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9" name="Straight Arrow Connector 8">
                <a:extLst>
                  <a:ext uri="{FF2B5EF4-FFF2-40B4-BE49-F238E27FC236}">
                    <a16:creationId xmlns:a16="http://schemas.microsoft.com/office/drawing/2014/main" id="{82207F90-31A6-8E87-C10A-99989250FB01}"/>
                  </a:ext>
                </a:extLst>
              </p:cNvPr>
              <p:cNvCxnSpPr>
                <a:cxnSpLocks/>
              </p:cNvCxnSpPr>
              <p:nvPr/>
            </p:nvCxnSpPr>
            <p:spPr>
              <a:xfrm>
                <a:off x="4211960" y="4607417"/>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0" name="Straight Arrow Connector 9">
                <a:extLst>
                  <a:ext uri="{FF2B5EF4-FFF2-40B4-BE49-F238E27FC236}">
                    <a16:creationId xmlns:a16="http://schemas.microsoft.com/office/drawing/2014/main" id="{69926EE2-41A2-93FA-3E18-A0404802043B}"/>
                  </a:ext>
                </a:extLst>
              </p:cNvPr>
              <p:cNvCxnSpPr>
                <a:cxnSpLocks/>
              </p:cNvCxnSpPr>
              <p:nvPr/>
            </p:nvCxnSpPr>
            <p:spPr>
              <a:xfrm flipV="1">
                <a:off x="5295488" y="4607417"/>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C1D669DD-7346-4DDE-EE0E-0472BFBBC938}"/>
                  </a:ext>
                </a:extLst>
              </p:cNvPr>
              <p:cNvCxnSpPr>
                <a:cxnSpLocks/>
              </p:cNvCxnSpPr>
              <p:nvPr/>
            </p:nvCxnSpPr>
            <p:spPr>
              <a:xfrm flipV="1">
                <a:off x="6302364" y="3808759"/>
                <a:ext cx="687145" cy="916385"/>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3" name="Straight Connector 12">
                <a:extLst>
                  <a:ext uri="{FF2B5EF4-FFF2-40B4-BE49-F238E27FC236}">
                    <a16:creationId xmlns:a16="http://schemas.microsoft.com/office/drawing/2014/main" id="{725A3122-954F-7106-D78B-23C97380C807}"/>
                  </a:ext>
                </a:extLst>
              </p:cNvPr>
              <p:cNvCxnSpPr/>
              <p:nvPr/>
            </p:nvCxnSpPr>
            <p:spPr>
              <a:xfrm flipV="1">
                <a:off x="5314930" y="1939691"/>
                <a:ext cx="0" cy="413074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62CD0AFD-D3E9-8FBB-1D16-8A51BBD5B02B}"/>
                  </a:ext>
                </a:extLst>
              </p:cNvPr>
              <p:cNvCxnSpPr>
                <a:cxnSpLocks/>
                <a:stCxn id="40" idx="1"/>
              </p:cNvCxnSpPr>
              <p:nvPr/>
            </p:nvCxnSpPr>
            <p:spPr>
              <a:xfrm flipH="1">
                <a:off x="5332041" y="2526386"/>
                <a:ext cx="801524" cy="283649"/>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0" name="Freeform: Shape 19">
                <a:extLst>
                  <a:ext uri="{FF2B5EF4-FFF2-40B4-BE49-F238E27FC236}">
                    <a16:creationId xmlns:a16="http://schemas.microsoft.com/office/drawing/2014/main" id="{1B4113B9-9308-508D-0E88-91D7AD88FE54}"/>
                  </a:ext>
                </a:extLst>
              </p:cNvPr>
              <p:cNvSpPr/>
              <p:nvPr/>
            </p:nvSpPr>
            <p:spPr>
              <a:xfrm>
                <a:off x="4846320" y="5273992"/>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Freeform: Shape 20">
                <a:extLst>
                  <a:ext uri="{FF2B5EF4-FFF2-40B4-BE49-F238E27FC236}">
                    <a16:creationId xmlns:a16="http://schemas.microsoft.com/office/drawing/2014/main" id="{CB5CC2E4-AF61-5A0B-4EC1-8A4F81C22B2F}"/>
                  </a:ext>
                </a:extLst>
              </p:cNvPr>
              <p:cNvSpPr/>
              <p:nvPr/>
            </p:nvSpPr>
            <p:spPr>
              <a:xfrm rot="2669056">
                <a:off x="5332968" y="5195215"/>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22" name="Straight Arrow Connector 21">
                <a:extLst>
                  <a:ext uri="{FF2B5EF4-FFF2-40B4-BE49-F238E27FC236}">
                    <a16:creationId xmlns:a16="http://schemas.microsoft.com/office/drawing/2014/main" id="{41C06799-3CCD-9D8A-9AAF-E40C3CB2DE0A}"/>
                  </a:ext>
                </a:extLst>
              </p:cNvPr>
              <p:cNvCxnSpPr>
                <a:cxnSpLocks/>
              </p:cNvCxnSpPr>
              <p:nvPr/>
            </p:nvCxnSpPr>
            <p:spPr>
              <a:xfrm>
                <a:off x="1069887" y="2872953"/>
                <a:ext cx="2160249" cy="556047"/>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3" name="Freeform: Shape 22">
                <a:extLst>
                  <a:ext uri="{FF2B5EF4-FFF2-40B4-BE49-F238E27FC236}">
                    <a16:creationId xmlns:a16="http://schemas.microsoft.com/office/drawing/2014/main" id="{0C2DAF36-13D7-C742-5026-3D75E5A9753F}"/>
                  </a:ext>
                </a:extLst>
              </p:cNvPr>
              <p:cNvSpPr/>
              <p:nvPr/>
            </p:nvSpPr>
            <p:spPr>
              <a:xfrm rot="19223200">
                <a:off x="4573958" y="5687544"/>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7" name="Freeform: Shape 26">
                <a:extLst>
                  <a:ext uri="{FF2B5EF4-FFF2-40B4-BE49-F238E27FC236}">
                    <a16:creationId xmlns:a16="http://schemas.microsoft.com/office/drawing/2014/main" id="{93F07F5C-B50B-2D18-DE9A-A5AF5BAF6AB0}"/>
                  </a:ext>
                </a:extLst>
              </p:cNvPr>
              <p:cNvSpPr/>
              <p:nvPr/>
            </p:nvSpPr>
            <p:spPr>
              <a:xfrm rot="4809695">
                <a:off x="5553343" y="5741129"/>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TextBox 28">
                <a:extLst>
                  <a:ext uri="{FF2B5EF4-FFF2-40B4-BE49-F238E27FC236}">
                    <a16:creationId xmlns:a16="http://schemas.microsoft.com/office/drawing/2014/main" id="{6D4C8BC3-381D-2C63-C618-E40844B932E7}"/>
                  </a:ext>
                </a:extLst>
              </p:cNvPr>
              <p:cNvSpPr txBox="1"/>
              <p:nvPr/>
            </p:nvSpPr>
            <p:spPr>
              <a:xfrm>
                <a:off x="4287396" y="5463539"/>
                <a:ext cx="444352" cy="523220"/>
              </a:xfrm>
              <a:prstGeom prst="rect">
                <a:avLst/>
              </a:prstGeom>
              <a:noFill/>
            </p:spPr>
            <p:txBody>
              <a:bodyPr wrap="none" rtlCol="0">
                <a:spAutoFit/>
              </a:bodyPr>
              <a:lstStyle/>
              <a:p>
                <a:pPr algn="l"/>
                <a:r>
                  <a:rPr lang="en-IE" sz="2800"/>
                  <a:t>w</a:t>
                </a:r>
              </a:p>
            </p:txBody>
          </p:sp>
          <p:sp>
            <p:nvSpPr>
              <p:cNvPr id="30" name="TextBox 29">
                <a:extLst>
                  <a:ext uri="{FF2B5EF4-FFF2-40B4-BE49-F238E27FC236}">
                    <a16:creationId xmlns:a16="http://schemas.microsoft.com/office/drawing/2014/main" id="{80EF46A5-6232-B597-364E-0F1C88B7377D}"/>
                  </a:ext>
                </a:extLst>
              </p:cNvPr>
              <p:cNvSpPr txBox="1"/>
              <p:nvPr/>
            </p:nvSpPr>
            <p:spPr>
              <a:xfrm>
                <a:off x="4762079" y="4824384"/>
                <a:ext cx="364202" cy="523220"/>
              </a:xfrm>
              <a:prstGeom prst="rect">
                <a:avLst/>
              </a:prstGeom>
              <a:noFill/>
            </p:spPr>
            <p:txBody>
              <a:bodyPr wrap="none" rtlCol="0">
                <a:spAutoFit/>
              </a:bodyPr>
              <a:lstStyle/>
              <a:p>
                <a:pPr algn="l"/>
                <a:r>
                  <a:rPr lang="en-IE" sz="2800"/>
                  <a:t>x</a:t>
                </a:r>
              </a:p>
            </p:txBody>
          </p:sp>
          <p:sp>
            <p:nvSpPr>
              <p:cNvPr id="31" name="TextBox 30">
                <a:extLst>
                  <a:ext uri="{FF2B5EF4-FFF2-40B4-BE49-F238E27FC236}">
                    <a16:creationId xmlns:a16="http://schemas.microsoft.com/office/drawing/2014/main" id="{96E4CD1F-B360-7C25-DD54-271B9E4AFF9D}"/>
                  </a:ext>
                </a:extLst>
              </p:cNvPr>
              <p:cNvSpPr txBox="1"/>
              <p:nvPr/>
            </p:nvSpPr>
            <p:spPr>
              <a:xfrm>
                <a:off x="5436096" y="4767231"/>
                <a:ext cx="364202" cy="523220"/>
              </a:xfrm>
              <a:prstGeom prst="rect">
                <a:avLst/>
              </a:prstGeom>
              <a:noFill/>
            </p:spPr>
            <p:txBody>
              <a:bodyPr wrap="none" rtlCol="0">
                <a:spAutoFit/>
              </a:bodyPr>
              <a:lstStyle/>
              <a:p>
                <a:pPr algn="l"/>
                <a:r>
                  <a:rPr lang="en-IE" sz="2800"/>
                  <a:t>y</a:t>
                </a:r>
              </a:p>
            </p:txBody>
          </p:sp>
          <p:sp>
            <p:nvSpPr>
              <p:cNvPr id="32" name="TextBox 31">
                <a:extLst>
                  <a:ext uri="{FF2B5EF4-FFF2-40B4-BE49-F238E27FC236}">
                    <a16:creationId xmlns:a16="http://schemas.microsoft.com/office/drawing/2014/main" id="{0CD69AAE-B40B-902D-EFF0-1C0963D2F3B6}"/>
                  </a:ext>
                </a:extLst>
              </p:cNvPr>
              <p:cNvSpPr txBox="1"/>
              <p:nvPr/>
            </p:nvSpPr>
            <p:spPr>
              <a:xfrm>
                <a:off x="5871392" y="5485794"/>
                <a:ext cx="364202" cy="523220"/>
              </a:xfrm>
              <a:prstGeom prst="rect">
                <a:avLst/>
              </a:prstGeom>
              <a:noFill/>
            </p:spPr>
            <p:txBody>
              <a:bodyPr wrap="none" rtlCol="0">
                <a:spAutoFit/>
              </a:bodyPr>
              <a:lstStyle/>
              <a:p>
                <a:pPr algn="l"/>
                <a:r>
                  <a:rPr lang="en-IE" sz="2800"/>
                  <a:t>z</a:t>
                </a:r>
              </a:p>
            </p:txBody>
          </p:sp>
          <p:cxnSp>
            <p:nvCxnSpPr>
              <p:cNvPr id="33" name="Straight Arrow Connector 32">
                <a:extLst>
                  <a:ext uri="{FF2B5EF4-FFF2-40B4-BE49-F238E27FC236}">
                    <a16:creationId xmlns:a16="http://schemas.microsoft.com/office/drawing/2014/main" id="{58662D7C-5D87-404E-702C-83BE6422F3C8}"/>
                  </a:ext>
                </a:extLst>
              </p:cNvPr>
              <p:cNvCxnSpPr>
                <a:cxnSpLocks/>
              </p:cNvCxnSpPr>
              <p:nvPr/>
            </p:nvCxnSpPr>
            <p:spPr>
              <a:xfrm>
                <a:off x="2274348" y="5062919"/>
                <a:ext cx="1362302" cy="948364"/>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39" name="TextBox 38">
                <a:extLst>
                  <a:ext uri="{FF2B5EF4-FFF2-40B4-BE49-F238E27FC236}">
                    <a16:creationId xmlns:a16="http://schemas.microsoft.com/office/drawing/2014/main" id="{FC19BA89-718E-8EA5-692B-7694AEF82C59}"/>
                  </a:ext>
                </a:extLst>
              </p:cNvPr>
              <p:cNvSpPr txBox="1"/>
              <p:nvPr/>
            </p:nvSpPr>
            <p:spPr>
              <a:xfrm>
                <a:off x="174077" y="2352493"/>
                <a:ext cx="3749851" cy="523220"/>
              </a:xfrm>
              <a:prstGeom prst="rect">
                <a:avLst/>
              </a:prstGeom>
              <a:noFill/>
              <a:ln w="12700">
                <a:solidFill>
                  <a:srgbClr val="0070C0"/>
                </a:solidFill>
              </a:ln>
            </p:spPr>
            <p:txBody>
              <a:bodyPr wrap="square" rtlCol="0">
                <a:spAutoFit/>
              </a:bodyPr>
              <a:lstStyle/>
              <a:p>
                <a:pPr algn="l"/>
                <a:r>
                  <a:rPr lang="en-IE" sz="2800"/>
                  <a:t>a:</a:t>
                </a:r>
              </a:p>
            </p:txBody>
          </p:sp>
          <p:sp>
            <p:nvSpPr>
              <p:cNvPr id="40" name="TextBox 39">
                <a:extLst>
                  <a:ext uri="{FF2B5EF4-FFF2-40B4-BE49-F238E27FC236}">
                    <a16:creationId xmlns:a16="http://schemas.microsoft.com/office/drawing/2014/main" id="{3074B470-B9E9-9CEC-8FD6-03303F53D453}"/>
                  </a:ext>
                </a:extLst>
              </p:cNvPr>
              <p:cNvSpPr txBox="1"/>
              <p:nvPr/>
            </p:nvSpPr>
            <p:spPr>
              <a:xfrm>
                <a:off x="6133565" y="1833888"/>
                <a:ext cx="2632846" cy="1384995"/>
              </a:xfrm>
              <a:prstGeom prst="rect">
                <a:avLst/>
              </a:prstGeom>
              <a:noFill/>
              <a:ln w="12700">
                <a:solidFill>
                  <a:srgbClr val="0070C0"/>
                </a:solidFill>
              </a:ln>
            </p:spPr>
            <p:txBody>
              <a:bodyPr wrap="square" rtlCol="0">
                <a:spAutoFit/>
              </a:bodyPr>
              <a:lstStyle/>
              <a:p>
                <a:pPr algn="l"/>
                <a:r>
                  <a:rPr lang="en-IE" sz="2800"/>
                  <a:t>b:</a:t>
                </a:r>
              </a:p>
              <a:p>
                <a:pPr algn="l"/>
                <a:endParaRPr lang="en-IE" sz="2800"/>
              </a:p>
              <a:p>
                <a:pPr algn="l"/>
                <a:endParaRPr lang="en-IE" sz="2800"/>
              </a:p>
            </p:txBody>
          </p:sp>
          <p:sp>
            <p:nvSpPr>
              <p:cNvPr id="41" name="TextBox 40">
                <a:extLst>
                  <a:ext uri="{FF2B5EF4-FFF2-40B4-BE49-F238E27FC236}">
                    <a16:creationId xmlns:a16="http://schemas.microsoft.com/office/drawing/2014/main" id="{932B713D-467F-E7F8-3547-29B9B44786E2}"/>
                  </a:ext>
                </a:extLst>
              </p:cNvPr>
              <p:cNvSpPr txBox="1"/>
              <p:nvPr/>
            </p:nvSpPr>
            <p:spPr>
              <a:xfrm>
                <a:off x="345046" y="4482762"/>
                <a:ext cx="3701115" cy="523220"/>
              </a:xfrm>
              <a:prstGeom prst="rect">
                <a:avLst/>
              </a:prstGeom>
              <a:noFill/>
              <a:ln w="12700">
                <a:solidFill>
                  <a:srgbClr val="0070C0"/>
                </a:solidFill>
              </a:ln>
            </p:spPr>
            <p:txBody>
              <a:bodyPr wrap="square" rtlCol="0">
                <a:spAutoFit/>
              </a:bodyPr>
              <a:lstStyle/>
              <a:p>
                <a:pPr algn="l"/>
                <a:r>
                  <a:rPr lang="en-IE" sz="2800"/>
                  <a:t>c:</a:t>
                </a:r>
              </a:p>
            </p:txBody>
          </p:sp>
          <p:sp>
            <p:nvSpPr>
              <p:cNvPr id="44" name="TextBox 43">
                <a:extLst>
                  <a:ext uri="{FF2B5EF4-FFF2-40B4-BE49-F238E27FC236}">
                    <a16:creationId xmlns:a16="http://schemas.microsoft.com/office/drawing/2014/main" id="{2EBD0602-EBCF-5B14-6CDE-0E5A90C55DFB}"/>
                  </a:ext>
                </a:extLst>
              </p:cNvPr>
              <p:cNvSpPr txBox="1"/>
              <p:nvPr/>
            </p:nvSpPr>
            <p:spPr>
              <a:xfrm>
                <a:off x="363012" y="4962756"/>
                <a:ext cx="1468672" cy="461665"/>
              </a:xfrm>
              <a:prstGeom prst="rect">
                <a:avLst/>
              </a:prstGeom>
              <a:noFill/>
            </p:spPr>
            <p:txBody>
              <a:bodyPr wrap="none" rtlCol="0">
                <a:spAutoFit/>
              </a:bodyPr>
              <a:lstStyle/>
              <a:p>
                <a:pPr algn="l"/>
                <a:r>
                  <a:rPr lang="en-IE" sz="2400" dirty="0"/>
                  <a:t>(2 words)</a:t>
                </a:r>
              </a:p>
            </p:txBody>
          </p:sp>
        </p:grpSp>
        <p:grpSp>
          <p:nvGrpSpPr>
            <p:cNvPr id="8" name="Group 7">
              <a:extLst>
                <a:ext uri="{FF2B5EF4-FFF2-40B4-BE49-F238E27FC236}">
                  <a16:creationId xmlns:a16="http://schemas.microsoft.com/office/drawing/2014/main" id="{6B664E65-9489-F3F3-90D9-7D6E96A1FE4F}"/>
                </a:ext>
              </a:extLst>
            </p:cNvPr>
            <p:cNvGrpSpPr/>
            <p:nvPr/>
          </p:nvGrpSpPr>
          <p:grpSpPr>
            <a:xfrm rot="5400000">
              <a:off x="5173084" y="4850739"/>
              <a:ext cx="237995" cy="3056351"/>
              <a:chOff x="5135670" y="1578279"/>
              <a:chExt cx="237995" cy="3056351"/>
            </a:xfrm>
          </p:grpSpPr>
          <p:cxnSp>
            <p:nvCxnSpPr>
              <p:cNvPr id="12" name="Straight Connector 11">
                <a:extLst>
                  <a:ext uri="{FF2B5EF4-FFF2-40B4-BE49-F238E27FC236}">
                    <a16:creationId xmlns:a16="http://schemas.microsoft.com/office/drawing/2014/main" id="{D0D36F59-624F-3001-99AA-44093B5A34C5}"/>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E0D6E3D-38F2-06D6-BAF4-7A3B8DEDF994}"/>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4E2838CA-C763-49E3-9EAF-292E9F253F71}"/>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3B6E9A3-C0A8-9D65-B80A-21584D0C6320}"/>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D22637A-208A-FC9A-B5F2-ECFE034B6220}"/>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CCAFEA2-677A-AEC5-5E42-AC4258E789B0}"/>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5EB74384-EE60-F747-BCF9-A9087A7B8783}"/>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6CF3F809-8048-D92D-000A-C0C0469BF1F2}"/>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F8F51401-6FD3-63DC-8EE5-A810E1A8242D}"/>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
        <p:nvSpPr>
          <p:cNvPr id="2" name="TextBox 1">
            <a:extLst>
              <a:ext uri="{FF2B5EF4-FFF2-40B4-BE49-F238E27FC236}">
                <a16:creationId xmlns:a16="http://schemas.microsoft.com/office/drawing/2014/main" id="{393C0F9D-6FD5-A544-7F58-C8D5593EBFCD}"/>
              </a:ext>
            </a:extLst>
          </p:cNvPr>
          <p:cNvSpPr txBox="1"/>
          <p:nvPr/>
        </p:nvSpPr>
        <p:spPr>
          <a:xfrm>
            <a:off x="2376104" y="6399775"/>
            <a:ext cx="6320961"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a: </a:t>
            </a:r>
            <a:r>
              <a:rPr lang="en-GB" sz="2000" dirty="0" err="1">
                <a:solidFill>
                  <a:srgbClr val="0000FF"/>
                </a:solidFill>
                <a:latin typeface="Arial" panose="020B0604020202020204" pitchFamily="34" charset="0"/>
                <a:cs typeface="Arial" panose="020B0604020202020204" pitchFamily="34" charset="0"/>
              </a:rPr>
              <a:t>uillinn</a:t>
            </a:r>
            <a:r>
              <a:rPr lang="en-GB" sz="2000" dirty="0">
                <a:solidFill>
                  <a:srgbClr val="0000FF"/>
                </a:solidFill>
                <a:latin typeface="Arial" panose="020B0604020202020204" pitchFamily="34" charset="0"/>
                <a:cs typeface="Arial" panose="020B0604020202020204" pitchFamily="34" charset="0"/>
              </a:rPr>
              <a:t> </a:t>
            </a:r>
            <a:r>
              <a:rPr lang="en-GB" sz="2000" dirty="0" err="1">
                <a:solidFill>
                  <a:srgbClr val="0000FF"/>
                </a:solidFill>
                <a:latin typeface="Arial" panose="020B0604020202020204" pitchFamily="34" charset="0"/>
                <a:cs typeface="Arial" panose="020B0604020202020204" pitchFamily="34" charset="0"/>
              </a:rPr>
              <a:t>ionsaithe</a:t>
            </a:r>
            <a:r>
              <a:rPr lang="en-GB" sz="2000" dirty="0">
                <a:solidFill>
                  <a:srgbClr val="0000FF"/>
                </a:solidFill>
                <a:latin typeface="Arial" panose="020B0604020202020204" pitchFamily="34" charset="0"/>
                <a:cs typeface="Arial" panose="020B0604020202020204" pitchFamily="34" charset="0"/>
              </a:rPr>
              <a:t>,    b: normal     c: </a:t>
            </a:r>
            <a:r>
              <a:rPr lang="en-GB" sz="2000" dirty="0" err="1">
                <a:solidFill>
                  <a:srgbClr val="0000FF"/>
                </a:solidFill>
                <a:latin typeface="Arial" panose="020B0604020202020204" pitchFamily="34" charset="0"/>
                <a:cs typeface="Arial" panose="020B0604020202020204" pitchFamily="34" charset="0"/>
              </a:rPr>
              <a:t>Scáthán</a:t>
            </a:r>
            <a:r>
              <a:rPr lang="en-GB" sz="2000" dirty="0">
                <a:solidFill>
                  <a:srgbClr val="0000FF"/>
                </a:solidFill>
                <a:latin typeface="Arial" panose="020B0604020202020204" pitchFamily="34" charset="0"/>
                <a:cs typeface="Arial" panose="020B0604020202020204" pitchFamily="34" charset="0"/>
              </a:rPr>
              <a:t> </a:t>
            </a:r>
            <a:r>
              <a:rPr lang="en-GB" sz="2000" dirty="0" err="1">
                <a:solidFill>
                  <a:srgbClr val="0000FF"/>
                </a:solidFill>
                <a:latin typeface="Arial" panose="020B0604020202020204" pitchFamily="34" charset="0"/>
                <a:cs typeface="Arial" panose="020B0604020202020204" pitchFamily="34" charset="0"/>
              </a:rPr>
              <a:t>plánach</a:t>
            </a:r>
            <a:endParaRPr lang="en-GB" sz="20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7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A7D53-FC70-10C3-6E82-DFDD8210EF60}"/>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19AC6367-B2F2-C712-1152-578E553E4EAF}"/>
              </a:ext>
            </a:extLst>
          </p:cNvPr>
          <p:cNvSpPr>
            <a:spLocks noGrp="1"/>
          </p:cNvSpPr>
          <p:nvPr>
            <p:ph type="title"/>
          </p:nvPr>
        </p:nvSpPr>
        <p:spPr/>
        <p:txBody>
          <a:bodyPr>
            <a:normAutofit fontScale="90000"/>
          </a:bodyPr>
          <a:lstStyle/>
          <a:p>
            <a:r>
              <a:rPr lang="en-GB" dirty="0" err="1"/>
              <a:t>Cleachtadh</a:t>
            </a:r>
            <a:endParaRPr lang="en-GB" dirty="0"/>
          </a:p>
        </p:txBody>
      </p:sp>
      <p:sp>
        <p:nvSpPr>
          <p:cNvPr id="16" name="Text Placeholder 15">
            <a:extLst>
              <a:ext uri="{FF2B5EF4-FFF2-40B4-BE49-F238E27FC236}">
                <a16:creationId xmlns:a16="http://schemas.microsoft.com/office/drawing/2014/main" id="{E8F2E56A-13E2-4867-DC00-30C9E9CE9E1C}"/>
              </a:ext>
            </a:extLst>
          </p:cNvPr>
          <p:cNvSpPr>
            <a:spLocks noGrp="1"/>
          </p:cNvSpPr>
          <p:nvPr>
            <p:ph type="body" sz="quarter" idx="10"/>
          </p:nvPr>
        </p:nvSpPr>
        <p:spPr>
          <a:xfrm>
            <a:off x="122292" y="461664"/>
            <a:ext cx="8899415" cy="996170"/>
          </a:xfrm>
        </p:spPr>
        <p:txBody>
          <a:bodyPr/>
          <a:lstStyle/>
          <a:p>
            <a:r>
              <a:rPr lang="en-IE" dirty="0" err="1"/>
              <a:t>Cé</a:t>
            </a:r>
            <a:r>
              <a:rPr lang="en-IE" dirty="0"/>
              <a:t> </a:t>
            </a:r>
            <a:r>
              <a:rPr lang="en-IE" dirty="0" err="1"/>
              <a:t>acu</a:t>
            </a:r>
            <a:r>
              <a:rPr lang="en-IE" dirty="0"/>
              <a:t> </a:t>
            </a:r>
            <a:r>
              <a:rPr lang="en-IE" dirty="0" err="1"/>
              <a:t>ceann</a:t>
            </a:r>
            <a:r>
              <a:rPr lang="en-IE" dirty="0"/>
              <a:t> an </a:t>
            </a:r>
            <a:r>
              <a:rPr lang="en-IE" dirty="0" err="1"/>
              <a:t>uillinn</a:t>
            </a:r>
            <a:r>
              <a:rPr lang="en-IE" dirty="0"/>
              <a:t> </a:t>
            </a:r>
            <a:r>
              <a:rPr lang="en-IE" dirty="0" err="1"/>
              <a:t>ionsaithe</a:t>
            </a:r>
            <a:r>
              <a:rPr lang="en-IE" dirty="0"/>
              <a:t>?</a:t>
            </a:r>
          </a:p>
          <a:p>
            <a:r>
              <a:rPr lang="en-IE" dirty="0" err="1"/>
              <a:t>Cé</a:t>
            </a:r>
            <a:r>
              <a:rPr lang="en-IE" dirty="0"/>
              <a:t> </a:t>
            </a:r>
            <a:r>
              <a:rPr lang="en-IE" dirty="0" err="1"/>
              <a:t>acu</a:t>
            </a:r>
            <a:r>
              <a:rPr lang="en-IE" dirty="0"/>
              <a:t> an </a:t>
            </a:r>
            <a:r>
              <a:rPr lang="en-IE" dirty="0" err="1"/>
              <a:t>uillinn</a:t>
            </a:r>
            <a:r>
              <a:rPr lang="en-IE" dirty="0"/>
              <a:t> </a:t>
            </a:r>
            <a:r>
              <a:rPr lang="en-IE" dirty="0" err="1"/>
              <a:t>frithchaite</a:t>
            </a:r>
            <a:endParaRPr lang="en-IE" dirty="0"/>
          </a:p>
        </p:txBody>
      </p:sp>
      <p:sp>
        <p:nvSpPr>
          <p:cNvPr id="19" name="Rectangle 18">
            <a:extLst>
              <a:ext uri="{FF2B5EF4-FFF2-40B4-BE49-F238E27FC236}">
                <a16:creationId xmlns:a16="http://schemas.microsoft.com/office/drawing/2014/main" id="{7CB93E3C-2B8A-6A86-9616-F3FDB435BB5F}"/>
              </a:ext>
            </a:extLst>
          </p:cNvPr>
          <p:cNvSpPr/>
          <p:nvPr/>
        </p:nvSpPr>
        <p:spPr>
          <a:xfrm>
            <a:off x="5740257" y="419514"/>
            <a:ext cx="1127342" cy="50104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B36AFFE9-A999-661A-75AD-27DF68B5AEAA}"/>
              </a:ext>
            </a:extLst>
          </p:cNvPr>
          <p:cNvSpPr/>
          <p:nvPr/>
        </p:nvSpPr>
        <p:spPr>
          <a:xfrm>
            <a:off x="5740257" y="997704"/>
            <a:ext cx="1127342" cy="50104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D1895D68-F151-DDE1-570E-6892D5AC69D7}"/>
              </a:ext>
            </a:extLst>
          </p:cNvPr>
          <p:cNvGrpSpPr/>
          <p:nvPr/>
        </p:nvGrpSpPr>
        <p:grpSpPr>
          <a:xfrm>
            <a:off x="1907884" y="1875999"/>
            <a:ext cx="4175208" cy="3068912"/>
            <a:chOff x="1907884" y="1875999"/>
            <a:chExt cx="4175208" cy="3068912"/>
          </a:xfrm>
        </p:grpSpPr>
        <p:cxnSp>
          <p:nvCxnSpPr>
            <p:cNvPr id="7" name="Straight Arrow Connector 6">
              <a:extLst>
                <a:ext uri="{FF2B5EF4-FFF2-40B4-BE49-F238E27FC236}">
                  <a16:creationId xmlns:a16="http://schemas.microsoft.com/office/drawing/2014/main" id="{143321A2-5261-24D6-70E6-7161BAE81DA2}"/>
                </a:ext>
              </a:extLst>
            </p:cNvPr>
            <p:cNvCxnSpPr>
              <a:cxnSpLocks/>
            </p:cNvCxnSpPr>
            <p:nvPr/>
          </p:nvCxnSpPr>
          <p:spPr>
            <a:xfrm>
              <a:off x="1907884" y="1916725"/>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9" name="Straight Arrow Connector 8">
              <a:extLst>
                <a:ext uri="{FF2B5EF4-FFF2-40B4-BE49-F238E27FC236}">
                  <a16:creationId xmlns:a16="http://schemas.microsoft.com/office/drawing/2014/main" id="{22CA5CED-BDCD-E0D6-6832-7FBDA613775E}"/>
                </a:ext>
              </a:extLst>
            </p:cNvPr>
            <p:cNvCxnSpPr>
              <a:cxnSpLocks/>
            </p:cNvCxnSpPr>
            <p:nvPr/>
          </p:nvCxnSpPr>
          <p:spPr>
            <a:xfrm>
              <a:off x="2912568" y="3239158"/>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0" name="Straight Arrow Connector 9">
              <a:extLst>
                <a:ext uri="{FF2B5EF4-FFF2-40B4-BE49-F238E27FC236}">
                  <a16:creationId xmlns:a16="http://schemas.microsoft.com/office/drawing/2014/main" id="{B0621DFB-62AD-858C-6E6F-347CF273CB52}"/>
                </a:ext>
              </a:extLst>
            </p:cNvPr>
            <p:cNvCxnSpPr>
              <a:cxnSpLocks/>
            </p:cNvCxnSpPr>
            <p:nvPr/>
          </p:nvCxnSpPr>
          <p:spPr>
            <a:xfrm flipV="1">
              <a:off x="3996096" y="3239158"/>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1" name="Straight Arrow Connector 10">
              <a:extLst>
                <a:ext uri="{FF2B5EF4-FFF2-40B4-BE49-F238E27FC236}">
                  <a16:creationId xmlns:a16="http://schemas.microsoft.com/office/drawing/2014/main" id="{1D2FC9E4-5E02-ACF5-1003-D0AE443AFC32}"/>
                </a:ext>
              </a:extLst>
            </p:cNvPr>
            <p:cNvCxnSpPr>
              <a:cxnSpLocks/>
            </p:cNvCxnSpPr>
            <p:nvPr/>
          </p:nvCxnSpPr>
          <p:spPr>
            <a:xfrm flipV="1">
              <a:off x="5002972" y="1916725"/>
              <a:ext cx="1080120" cy="1440160"/>
            </a:xfrm>
            <a:prstGeom prst="straightConnector1">
              <a:avLst/>
            </a:prstGeom>
            <a:ln w="28575">
              <a:solidFill>
                <a:schemeClr val="tx1"/>
              </a:solidFill>
              <a:headEnd w="lg" len="lg"/>
              <a:tailEnd type="stealth" w="lg" len="lg"/>
            </a:ln>
          </p:spPr>
          <p:style>
            <a:lnRef idx="3">
              <a:schemeClr val="accent4"/>
            </a:lnRef>
            <a:fillRef idx="0">
              <a:schemeClr val="accent4"/>
            </a:fillRef>
            <a:effectRef idx="2">
              <a:schemeClr val="accent4"/>
            </a:effectRef>
            <a:fontRef idx="minor">
              <a:schemeClr val="tx1"/>
            </a:fontRef>
          </p:style>
        </p:cxnSp>
        <p:cxnSp>
          <p:nvCxnSpPr>
            <p:cNvPr id="13" name="Straight Connector 12">
              <a:extLst>
                <a:ext uri="{FF2B5EF4-FFF2-40B4-BE49-F238E27FC236}">
                  <a16:creationId xmlns:a16="http://schemas.microsoft.com/office/drawing/2014/main" id="{43E5B845-0E07-A56C-AAAB-0082E102D6AC}"/>
                </a:ext>
              </a:extLst>
            </p:cNvPr>
            <p:cNvCxnSpPr>
              <a:cxnSpLocks/>
            </p:cNvCxnSpPr>
            <p:nvPr/>
          </p:nvCxnSpPr>
          <p:spPr>
            <a:xfrm flipV="1">
              <a:off x="4015538" y="1875999"/>
              <a:ext cx="0" cy="2826178"/>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0" name="Freeform: Shape 19">
              <a:extLst>
                <a:ext uri="{FF2B5EF4-FFF2-40B4-BE49-F238E27FC236}">
                  <a16:creationId xmlns:a16="http://schemas.microsoft.com/office/drawing/2014/main" id="{3B62484B-3AC7-EDCD-2EEA-BEE7347B7111}"/>
                </a:ext>
              </a:extLst>
            </p:cNvPr>
            <p:cNvSpPr/>
            <p:nvPr/>
          </p:nvSpPr>
          <p:spPr>
            <a:xfrm>
              <a:off x="3546928" y="3905733"/>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1" name="Freeform: Shape 20">
              <a:extLst>
                <a:ext uri="{FF2B5EF4-FFF2-40B4-BE49-F238E27FC236}">
                  <a16:creationId xmlns:a16="http://schemas.microsoft.com/office/drawing/2014/main" id="{22B62706-01E8-8D0A-F968-E6214A974577}"/>
                </a:ext>
              </a:extLst>
            </p:cNvPr>
            <p:cNvSpPr/>
            <p:nvPr/>
          </p:nvSpPr>
          <p:spPr>
            <a:xfrm rot="2669056">
              <a:off x="4033576" y="3826956"/>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Freeform: Shape 22">
              <a:extLst>
                <a:ext uri="{FF2B5EF4-FFF2-40B4-BE49-F238E27FC236}">
                  <a16:creationId xmlns:a16="http://schemas.microsoft.com/office/drawing/2014/main" id="{2901DD69-AB73-0778-F65E-C5E006115684}"/>
                </a:ext>
              </a:extLst>
            </p:cNvPr>
            <p:cNvSpPr/>
            <p:nvPr/>
          </p:nvSpPr>
          <p:spPr>
            <a:xfrm rot="19223200">
              <a:off x="3274566" y="4319285"/>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7" name="Freeform: Shape 26">
              <a:extLst>
                <a:ext uri="{FF2B5EF4-FFF2-40B4-BE49-F238E27FC236}">
                  <a16:creationId xmlns:a16="http://schemas.microsoft.com/office/drawing/2014/main" id="{D411F87F-3E0E-E5D4-4405-C721E6E832A7}"/>
                </a:ext>
              </a:extLst>
            </p:cNvPr>
            <p:cNvSpPr/>
            <p:nvPr/>
          </p:nvSpPr>
          <p:spPr>
            <a:xfrm rot="4809695">
              <a:off x="4253951" y="4372870"/>
              <a:ext cx="445770" cy="16668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TextBox 28">
              <a:extLst>
                <a:ext uri="{FF2B5EF4-FFF2-40B4-BE49-F238E27FC236}">
                  <a16:creationId xmlns:a16="http://schemas.microsoft.com/office/drawing/2014/main" id="{D0559C4C-027F-D6FB-3714-4EEDE970E114}"/>
                </a:ext>
              </a:extLst>
            </p:cNvPr>
            <p:cNvSpPr txBox="1"/>
            <p:nvPr/>
          </p:nvSpPr>
          <p:spPr>
            <a:xfrm>
              <a:off x="2988004" y="4095280"/>
              <a:ext cx="444352" cy="523220"/>
            </a:xfrm>
            <a:prstGeom prst="rect">
              <a:avLst/>
            </a:prstGeom>
            <a:noFill/>
          </p:spPr>
          <p:txBody>
            <a:bodyPr wrap="none" rtlCol="0">
              <a:spAutoFit/>
            </a:bodyPr>
            <a:lstStyle/>
            <a:p>
              <a:pPr algn="l"/>
              <a:r>
                <a:rPr lang="en-IE" sz="2800"/>
                <a:t>w</a:t>
              </a:r>
            </a:p>
          </p:txBody>
        </p:sp>
        <p:sp>
          <p:nvSpPr>
            <p:cNvPr id="30" name="TextBox 29">
              <a:extLst>
                <a:ext uri="{FF2B5EF4-FFF2-40B4-BE49-F238E27FC236}">
                  <a16:creationId xmlns:a16="http://schemas.microsoft.com/office/drawing/2014/main" id="{9B12A859-B7A3-CE85-9CB2-11B5C42B1718}"/>
                </a:ext>
              </a:extLst>
            </p:cNvPr>
            <p:cNvSpPr txBox="1"/>
            <p:nvPr/>
          </p:nvSpPr>
          <p:spPr>
            <a:xfrm>
              <a:off x="3462687" y="3456125"/>
              <a:ext cx="364202" cy="523220"/>
            </a:xfrm>
            <a:prstGeom prst="rect">
              <a:avLst/>
            </a:prstGeom>
            <a:noFill/>
          </p:spPr>
          <p:txBody>
            <a:bodyPr wrap="none" rtlCol="0">
              <a:spAutoFit/>
            </a:bodyPr>
            <a:lstStyle/>
            <a:p>
              <a:pPr algn="l"/>
              <a:r>
                <a:rPr lang="en-IE" sz="2800"/>
                <a:t>x</a:t>
              </a:r>
            </a:p>
          </p:txBody>
        </p:sp>
        <p:sp>
          <p:nvSpPr>
            <p:cNvPr id="31" name="TextBox 30">
              <a:extLst>
                <a:ext uri="{FF2B5EF4-FFF2-40B4-BE49-F238E27FC236}">
                  <a16:creationId xmlns:a16="http://schemas.microsoft.com/office/drawing/2014/main" id="{BFEEF471-2497-0C67-9AC0-B2AAF6D5EAFF}"/>
                </a:ext>
              </a:extLst>
            </p:cNvPr>
            <p:cNvSpPr txBox="1"/>
            <p:nvPr/>
          </p:nvSpPr>
          <p:spPr>
            <a:xfrm>
              <a:off x="4136704" y="3398972"/>
              <a:ext cx="364202" cy="523220"/>
            </a:xfrm>
            <a:prstGeom prst="rect">
              <a:avLst/>
            </a:prstGeom>
            <a:noFill/>
          </p:spPr>
          <p:txBody>
            <a:bodyPr wrap="none" rtlCol="0">
              <a:spAutoFit/>
            </a:bodyPr>
            <a:lstStyle/>
            <a:p>
              <a:pPr algn="l"/>
              <a:r>
                <a:rPr lang="en-IE" sz="2800"/>
                <a:t>y</a:t>
              </a:r>
            </a:p>
          </p:txBody>
        </p:sp>
        <p:sp>
          <p:nvSpPr>
            <p:cNvPr id="32" name="TextBox 31">
              <a:extLst>
                <a:ext uri="{FF2B5EF4-FFF2-40B4-BE49-F238E27FC236}">
                  <a16:creationId xmlns:a16="http://schemas.microsoft.com/office/drawing/2014/main" id="{C8B26127-B2E4-0DFC-23AC-F9EB7C5978F3}"/>
                </a:ext>
              </a:extLst>
            </p:cNvPr>
            <p:cNvSpPr txBox="1"/>
            <p:nvPr/>
          </p:nvSpPr>
          <p:spPr>
            <a:xfrm>
              <a:off x="4572000" y="4117535"/>
              <a:ext cx="364202" cy="523220"/>
            </a:xfrm>
            <a:prstGeom prst="rect">
              <a:avLst/>
            </a:prstGeom>
            <a:noFill/>
          </p:spPr>
          <p:txBody>
            <a:bodyPr wrap="none" rtlCol="0">
              <a:spAutoFit/>
            </a:bodyPr>
            <a:lstStyle/>
            <a:p>
              <a:pPr algn="l"/>
              <a:r>
                <a:rPr lang="en-IE" sz="2800"/>
                <a:t>z</a:t>
              </a:r>
            </a:p>
          </p:txBody>
        </p:sp>
        <p:cxnSp>
          <p:nvCxnSpPr>
            <p:cNvPr id="12" name="Straight Connector 11">
              <a:extLst>
                <a:ext uri="{FF2B5EF4-FFF2-40B4-BE49-F238E27FC236}">
                  <a16:creationId xmlns:a16="http://schemas.microsoft.com/office/drawing/2014/main" id="{B468CE15-C50B-2568-FCD1-3A3CC68B4C57}"/>
                </a:ext>
              </a:extLst>
            </p:cNvPr>
            <p:cNvCxnSpPr/>
            <p:nvPr/>
          </p:nvCxnSpPr>
          <p:spPr>
            <a:xfrm rot="5400000">
              <a:off x="3992690" y="3178742"/>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FCDA20A-B305-FDE2-2394-E306EC7692D5}"/>
                </a:ext>
              </a:extLst>
            </p:cNvPr>
            <p:cNvCxnSpPr>
              <a:cxnSpLocks/>
            </p:cNvCxnSpPr>
            <p:nvPr/>
          </p:nvCxnSpPr>
          <p:spPr>
            <a:xfrm rot="5400000" flipV="1">
              <a:off x="5282870"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370CD10-BCD1-A1CF-9862-3740486157E2}"/>
                </a:ext>
              </a:extLst>
            </p:cNvPr>
            <p:cNvCxnSpPr>
              <a:cxnSpLocks/>
            </p:cNvCxnSpPr>
            <p:nvPr/>
          </p:nvCxnSpPr>
          <p:spPr>
            <a:xfrm rot="5400000" flipV="1">
              <a:off x="4881607"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EDFA5D2-732F-207A-5F76-CC15D335D871}"/>
                </a:ext>
              </a:extLst>
            </p:cNvPr>
            <p:cNvCxnSpPr>
              <a:cxnSpLocks/>
            </p:cNvCxnSpPr>
            <p:nvPr/>
          </p:nvCxnSpPr>
          <p:spPr>
            <a:xfrm rot="5400000" flipV="1">
              <a:off x="4480344"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9EB38BA-0265-D0BA-C646-999A9BFD0AD8}"/>
                </a:ext>
              </a:extLst>
            </p:cNvPr>
            <p:cNvCxnSpPr>
              <a:cxnSpLocks/>
            </p:cNvCxnSpPr>
            <p:nvPr/>
          </p:nvCxnSpPr>
          <p:spPr>
            <a:xfrm rot="5400000" flipV="1">
              <a:off x="4079081"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0C67897-B0D4-9061-E6FF-FA5F74AAB7CC}"/>
                </a:ext>
              </a:extLst>
            </p:cNvPr>
            <p:cNvCxnSpPr>
              <a:cxnSpLocks/>
            </p:cNvCxnSpPr>
            <p:nvPr/>
          </p:nvCxnSpPr>
          <p:spPr>
            <a:xfrm rot="5400000" flipV="1">
              <a:off x="3677818"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AAAD5C14-61D6-6439-F468-D429F08702F4}"/>
                </a:ext>
              </a:extLst>
            </p:cNvPr>
            <p:cNvCxnSpPr>
              <a:cxnSpLocks/>
            </p:cNvCxnSpPr>
            <p:nvPr/>
          </p:nvCxnSpPr>
          <p:spPr>
            <a:xfrm rot="5400000" flipV="1">
              <a:off x="3276555"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FBE6178-1F09-A2BB-39C8-B6274736DEBA}"/>
                </a:ext>
              </a:extLst>
            </p:cNvPr>
            <p:cNvCxnSpPr>
              <a:cxnSpLocks/>
            </p:cNvCxnSpPr>
            <p:nvPr/>
          </p:nvCxnSpPr>
          <p:spPr>
            <a:xfrm rot="5400000" flipV="1">
              <a:off x="2875292"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646BB98-7462-5950-0203-2EB3602446DD}"/>
                </a:ext>
              </a:extLst>
            </p:cNvPr>
            <p:cNvCxnSpPr>
              <a:cxnSpLocks/>
            </p:cNvCxnSpPr>
            <p:nvPr/>
          </p:nvCxnSpPr>
          <p:spPr>
            <a:xfrm rot="5400000" flipV="1">
              <a:off x="2474028" y="4706916"/>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38" name="TextBox 37">
            <a:extLst>
              <a:ext uri="{FF2B5EF4-FFF2-40B4-BE49-F238E27FC236}">
                <a16:creationId xmlns:a16="http://schemas.microsoft.com/office/drawing/2014/main" id="{F5F48C19-B6FA-5265-46D4-A9E54578BCFE}"/>
              </a:ext>
            </a:extLst>
          </p:cNvPr>
          <p:cNvSpPr txBox="1"/>
          <p:nvPr/>
        </p:nvSpPr>
        <p:spPr>
          <a:xfrm>
            <a:off x="8439552" y="6396037"/>
            <a:ext cx="582211"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x, y</a:t>
            </a:r>
            <a:endParaRPr lang="en-IE" sz="2000" dirty="0" err="1">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7286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776D0-8525-B9AB-92B7-FAC30DF16398}"/>
              </a:ext>
            </a:extLst>
          </p:cNvPr>
          <p:cNvSpPr>
            <a:spLocks noGrp="1"/>
          </p:cNvSpPr>
          <p:nvPr>
            <p:ph type="title"/>
          </p:nvPr>
        </p:nvSpPr>
        <p:spPr>
          <a:xfrm>
            <a:off x="228600" y="189858"/>
            <a:ext cx="8686800" cy="862114"/>
          </a:xfrm>
        </p:spPr>
        <p:txBody>
          <a:bodyPr/>
          <a:lstStyle/>
          <a:p>
            <a:r>
              <a:rPr lang="en-IE" altLang="en-US" sz="3600" dirty="0"/>
              <a:t>Dlíthe </a:t>
            </a:r>
            <a:r>
              <a:rPr lang="en-IE" altLang="en-US" sz="3600" dirty="0" err="1"/>
              <a:t>Frithchaitheamh</a:t>
            </a:r>
            <a:r>
              <a:rPr lang="en-IE" altLang="en-US" sz="3600" dirty="0"/>
              <a:t> an </a:t>
            </a:r>
            <a:r>
              <a:rPr lang="en-IE" altLang="en-US" sz="3600" dirty="0" err="1"/>
              <a:t>tSolais</a:t>
            </a:r>
            <a:endParaRPr lang="en-GB" sz="3600" dirty="0"/>
          </a:p>
        </p:txBody>
      </p:sp>
      <p:sp>
        <p:nvSpPr>
          <p:cNvPr id="3" name="Text Placeholder 2">
            <a:extLst>
              <a:ext uri="{FF2B5EF4-FFF2-40B4-BE49-F238E27FC236}">
                <a16:creationId xmlns:a16="http://schemas.microsoft.com/office/drawing/2014/main" id="{BD261E4C-1E72-471D-5303-27BB2F1C61D6}"/>
              </a:ext>
            </a:extLst>
          </p:cNvPr>
          <p:cNvSpPr>
            <a:spLocks noGrp="1"/>
          </p:cNvSpPr>
          <p:nvPr>
            <p:ph type="body" sz="quarter" idx="10"/>
          </p:nvPr>
        </p:nvSpPr>
        <p:spPr>
          <a:xfrm>
            <a:off x="727868" y="2340045"/>
            <a:ext cx="7688263" cy="3579441"/>
          </a:xfrm>
        </p:spPr>
        <p:txBody>
          <a:bodyPr/>
          <a:lstStyle/>
          <a:p>
            <a:r>
              <a:rPr lang="en-IE" altLang="en-US" b="1" dirty="0"/>
              <a:t>Dlí1:</a:t>
            </a:r>
            <a:r>
              <a:rPr lang="en-IE" altLang="en-US" dirty="0"/>
              <a:t>   </a:t>
            </a:r>
            <a:r>
              <a:rPr lang="en-IE" altLang="en-US" dirty="0" err="1"/>
              <a:t>Luíonn</a:t>
            </a:r>
            <a:r>
              <a:rPr lang="en-IE" altLang="en-US" dirty="0"/>
              <a:t> an ga </a:t>
            </a:r>
            <a:r>
              <a:rPr lang="en-IE" altLang="en-US" dirty="0" err="1"/>
              <a:t>ionsaithe</a:t>
            </a:r>
            <a:r>
              <a:rPr lang="en-IE" altLang="en-US" dirty="0"/>
              <a:t>, normal ag an </a:t>
            </a:r>
            <a:r>
              <a:rPr lang="en-IE" altLang="en-US" dirty="0" err="1"/>
              <a:t>bpointe</a:t>
            </a:r>
            <a:r>
              <a:rPr lang="en-IE" altLang="en-US" dirty="0"/>
              <a:t> </a:t>
            </a:r>
            <a:r>
              <a:rPr lang="en-IE" altLang="en-US" dirty="0" err="1"/>
              <a:t>ionsaithe</a:t>
            </a:r>
            <a:r>
              <a:rPr lang="en-IE" altLang="en-US" dirty="0"/>
              <a:t> </a:t>
            </a:r>
            <a:r>
              <a:rPr lang="en-IE" altLang="en-US" dirty="0" err="1"/>
              <a:t>agus</a:t>
            </a:r>
            <a:r>
              <a:rPr lang="en-IE" altLang="en-US" dirty="0"/>
              <a:t> an ga </a:t>
            </a:r>
            <a:r>
              <a:rPr lang="en-IE" altLang="en-US" dirty="0" err="1"/>
              <a:t>fritchaite</a:t>
            </a:r>
            <a:r>
              <a:rPr lang="en-IE" altLang="en-US" dirty="0"/>
              <a:t> </a:t>
            </a:r>
            <a:r>
              <a:rPr lang="en-IE" altLang="en-US" dirty="0" err="1"/>
              <a:t>ar</a:t>
            </a:r>
            <a:r>
              <a:rPr lang="en-IE" altLang="en-US" dirty="0"/>
              <a:t> </a:t>
            </a:r>
            <a:r>
              <a:rPr lang="en-IE" altLang="en-US" b="1" dirty="0"/>
              <a:t>an </a:t>
            </a:r>
            <a:r>
              <a:rPr lang="en-IE" altLang="en-US" b="1" dirty="0" err="1"/>
              <a:t>bplána</a:t>
            </a:r>
            <a:r>
              <a:rPr lang="en-IE" altLang="en-US" b="1" dirty="0"/>
              <a:t> </a:t>
            </a:r>
            <a:r>
              <a:rPr lang="en-IE" altLang="en-US" b="1" dirty="0" err="1"/>
              <a:t>céanna</a:t>
            </a:r>
            <a:r>
              <a:rPr lang="en-IE" altLang="en-US" dirty="0"/>
              <a:t>.</a:t>
            </a:r>
          </a:p>
          <a:p>
            <a:endParaRPr lang="en-IE" altLang="en-US" dirty="0"/>
          </a:p>
          <a:p>
            <a:r>
              <a:rPr lang="en-IE" altLang="en-US" b="1" dirty="0"/>
              <a:t>Second:</a:t>
            </a:r>
            <a:r>
              <a:rPr lang="en-IE" altLang="en-US" dirty="0"/>
              <a:t>   </a:t>
            </a:r>
            <a:r>
              <a:rPr lang="en-IE" altLang="en-US" dirty="0" err="1"/>
              <a:t>Bíonn</a:t>
            </a:r>
            <a:r>
              <a:rPr lang="en-IE" altLang="en-US" dirty="0"/>
              <a:t> an </a:t>
            </a:r>
            <a:r>
              <a:rPr lang="en-IE" altLang="en-US" dirty="0" err="1"/>
              <a:t>uillinn</a:t>
            </a:r>
            <a:r>
              <a:rPr lang="en-IE" altLang="en-US" dirty="0"/>
              <a:t> </a:t>
            </a:r>
            <a:r>
              <a:rPr lang="en-IE" altLang="en-US" dirty="0" err="1"/>
              <a:t>ionsaithe</a:t>
            </a:r>
            <a:r>
              <a:rPr lang="en-IE" altLang="en-US" dirty="0"/>
              <a:t> </a:t>
            </a:r>
            <a:r>
              <a:rPr lang="en-IE" altLang="en-US" dirty="0" err="1"/>
              <a:t>cothrom</a:t>
            </a:r>
            <a:r>
              <a:rPr lang="en-IE" altLang="en-US" dirty="0"/>
              <a:t> leis an </a:t>
            </a:r>
            <a:r>
              <a:rPr lang="en-IE" altLang="en-US" dirty="0" err="1"/>
              <a:t>uillinn</a:t>
            </a:r>
            <a:r>
              <a:rPr lang="en-IE" altLang="en-US" dirty="0"/>
              <a:t> </a:t>
            </a:r>
            <a:r>
              <a:rPr lang="en-IE" altLang="en-US" dirty="0" err="1"/>
              <a:t>fhrithchaite</a:t>
            </a:r>
            <a:r>
              <a:rPr lang="en-IE" altLang="en-US" dirty="0"/>
              <a:t>.     </a:t>
            </a:r>
          </a:p>
          <a:p>
            <a:r>
              <a:rPr lang="en-IE" altLang="en-US" b="1" i="1" dirty="0"/>
              <a:t>i</a:t>
            </a:r>
            <a:r>
              <a:rPr lang="en-IE" altLang="en-US" b="1" dirty="0"/>
              <a:t>  =  </a:t>
            </a:r>
            <a:r>
              <a:rPr lang="en-IE" altLang="en-US" b="1" i="1" dirty="0"/>
              <a:t>r</a:t>
            </a:r>
            <a:endParaRPr lang="en-GB" altLang="en-US" b="1" dirty="0"/>
          </a:p>
        </p:txBody>
      </p:sp>
    </p:spTree>
    <p:extLst>
      <p:ext uri="{BB962C8B-B14F-4D97-AF65-F5344CB8AC3E}">
        <p14:creationId xmlns:p14="http://schemas.microsoft.com/office/powerpoint/2010/main" val="93515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5">
            <a:extLst>
              <a:ext uri="{FF2B5EF4-FFF2-40B4-BE49-F238E27FC236}">
                <a16:creationId xmlns:a16="http://schemas.microsoft.com/office/drawing/2014/main" id="{B12A7F45-78BC-E4C5-8CCB-EADF0D2CCDDD}"/>
              </a:ext>
            </a:extLst>
          </p:cNvPr>
          <p:cNvSpPr txBox="1">
            <a:spLocks noChangeArrowheads="1"/>
          </p:cNvSpPr>
          <p:nvPr/>
        </p:nvSpPr>
        <p:spPr bwMode="auto">
          <a:xfrm>
            <a:off x="241300" y="5698074"/>
            <a:ext cx="8437195" cy="954107"/>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IE" altLang="en-US" sz="2800" dirty="0" err="1">
                <a:solidFill>
                  <a:srgbClr val="0000FF"/>
                </a:solidFill>
              </a:rPr>
              <a:t>Luíonn</a:t>
            </a:r>
            <a:r>
              <a:rPr lang="en-IE" altLang="en-US" sz="2800" dirty="0">
                <a:solidFill>
                  <a:srgbClr val="0000FF"/>
                </a:solidFill>
              </a:rPr>
              <a:t> an ga </a:t>
            </a:r>
            <a:r>
              <a:rPr lang="en-IE" altLang="en-US" sz="2800" dirty="0" err="1">
                <a:solidFill>
                  <a:srgbClr val="0000FF"/>
                </a:solidFill>
              </a:rPr>
              <a:t>ionsaithe</a:t>
            </a:r>
            <a:r>
              <a:rPr lang="en-IE" altLang="en-US" sz="2800" dirty="0">
                <a:solidFill>
                  <a:srgbClr val="0000FF"/>
                </a:solidFill>
              </a:rPr>
              <a:t>, normal ag an </a:t>
            </a:r>
            <a:r>
              <a:rPr lang="en-IE" altLang="en-US" sz="2800" dirty="0" err="1">
                <a:solidFill>
                  <a:srgbClr val="0000FF"/>
                </a:solidFill>
              </a:rPr>
              <a:t>bpointe</a:t>
            </a:r>
            <a:r>
              <a:rPr lang="en-IE" altLang="en-US" sz="2800" dirty="0">
                <a:solidFill>
                  <a:srgbClr val="0000FF"/>
                </a:solidFill>
              </a:rPr>
              <a:t> </a:t>
            </a:r>
            <a:r>
              <a:rPr lang="en-IE" altLang="en-US" sz="2800" dirty="0" err="1">
                <a:solidFill>
                  <a:srgbClr val="0000FF"/>
                </a:solidFill>
              </a:rPr>
              <a:t>ionsaithe</a:t>
            </a:r>
            <a:r>
              <a:rPr lang="en-IE" altLang="en-US" sz="2800" dirty="0">
                <a:solidFill>
                  <a:srgbClr val="0000FF"/>
                </a:solidFill>
              </a:rPr>
              <a:t> </a:t>
            </a:r>
            <a:r>
              <a:rPr lang="en-IE" altLang="en-US" sz="2800" dirty="0" err="1">
                <a:solidFill>
                  <a:srgbClr val="0000FF"/>
                </a:solidFill>
              </a:rPr>
              <a:t>agus</a:t>
            </a:r>
            <a:r>
              <a:rPr lang="en-IE" altLang="en-US" sz="2800" dirty="0">
                <a:solidFill>
                  <a:srgbClr val="0000FF"/>
                </a:solidFill>
              </a:rPr>
              <a:t> an ga </a:t>
            </a:r>
            <a:r>
              <a:rPr lang="en-IE" altLang="en-US" sz="2800" dirty="0" err="1">
                <a:solidFill>
                  <a:srgbClr val="0000FF"/>
                </a:solidFill>
              </a:rPr>
              <a:t>fritchaite</a:t>
            </a:r>
            <a:r>
              <a:rPr lang="en-IE" altLang="en-US" sz="2800" dirty="0">
                <a:solidFill>
                  <a:srgbClr val="0000FF"/>
                </a:solidFill>
              </a:rPr>
              <a:t> </a:t>
            </a:r>
            <a:r>
              <a:rPr lang="en-IE" altLang="en-US" sz="2800" dirty="0" err="1">
                <a:solidFill>
                  <a:srgbClr val="0000FF"/>
                </a:solidFill>
              </a:rPr>
              <a:t>ar</a:t>
            </a:r>
            <a:r>
              <a:rPr lang="en-IE" altLang="en-US" sz="2800" dirty="0">
                <a:solidFill>
                  <a:srgbClr val="0000FF"/>
                </a:solidFill>
              </a:rPr>
              <a:t> an </a:t>
            </a:r>
            <a:r>
              <a:rPr lang="en-IE" altLang="en-US" sz="2800" dirty="0" err="1">
                <a:solidFill>
                  <a:srgbClr val="0000FF"/>
                </a:solidFill>
              </a:rPr>
              <a:t>bplána</a:t>
            </a:r>
            <a:r>
              <a:rPr lang="en-IE" altLang="en-US" sz="2800" dirty="0">
                <a:solidFill>
                  <a:srgbClr val="0000FF"/>
                </a:solidFill>
              </a:rPr>
              <a:t> </a:t>
            </a:r>
            <a:r>
              <a:rPr lang="en-IE" altLang="en-US" sz="2800" dirty="0" err="1">
                <a:solidFill>
                  <a:srgbClr val="0000FF"/>
                </a:solidFill>
              </a:rPr>
              <a:t>céanna</a:t>
            </a:r>
            <a:r>
              <a:rPr lang="en-IE" altLang="en-US" sz="2800" dirty="0">
                <a:solidFill>
                  <a:srgbClr val="0000FF"/>
                </a:solidFill>
              </a:rPr>
              <a:t>.</a:t>
            </a:r>
          </a:p>
        </p:txBody>
      </p:sp>
      <p:grpSp>
        <p:nvGrpSpPr>
          <p:cNvPr id="2" name="Group 1">
            <a:extLst>
              <a:ext uri="{FF2B5EF4-FFF2-40B4-BE49-F238E27FC236}">
                <a16:creationId xmlns:a16="http://schemas.microsoft.com/office/drawing/2014/main" id="{1B343238-7B97-BB05-5572-AC841DE7B46C}"/>
              </a:ext>
            </a:extLst>
          </p:cNvPr>
          <p:cNvGrpSpPr/>
          <p:nvPr/>
        </p:nvGrpSpPr>
        <p:grpSpPr>
          <a:xfrm>
            <a:off x="241300" y="1201543"/>
            <a:ext cx="8824575" cy="4183748"/>
            <a:chOff x="319425" y="2674252"/>
            <a:chExt cx="8824575" cy="4183748"/>
          </a:xfrm>
        </p:grpSpPr>
        <p:sp>
          <p:nvSpPr>
            <p:cNvPr id="19" name="Rectangle 18">
              <a:extLst>
                <a:ext uri="{FF2B5EF4-FFF2-40B4-BE49-F238E27FC236}">
                  <a16:creationId xmlns:a16="http://schemas.microsoft.com/office/drawing/2014/main" id="{C228A074-BC72-953F-561C-FA6DEFD5331B}"/>
                </a:ext>
              </a:extLst>
            </p:cNvPr>
            <p:cNvSpPr/>
            <p:nvPr/>
          </p:nvSpPr>
          <p:spPr>
            <a:xfrm>
              <a:off x="319425" y="2674252"/>
              <a:ext cx="8640960" cy="418374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DE6B90E-BEC4-B3C4-A15C-C08B4F59D185}"/>
                </a:ext>
              </a:extLst>
            </p:cNvPr>
            <p:cNvSpPr txBox="1"/>
            <p:nvPr/>
          </p:nvSpPr>
          <p:spPr>
            <a:xfrm>
              <a:off x="5943488" y="3008210"/>
              <a:ext cx="2323072" cy="523220"/>
            </a:xfrm>
            <a:prstGeom prst="rect">
              <a:avLst/>
            </a:prstGeom>
            <a:noFill/>
          </p:spPr>
          <p:txBody>
            <a:bodyPr wrap="none" rtlCol="0">
              <a:spAutoFit/>
            </a:bodyPr>
            <a:lstStyle/>
            <a:p>
              <a:pPr algn="l"/>
              <a:r>
                <a:rPr lang="en-GB" sz="2800" dirty="0"/>
                <a:t>Ga </a:t>
              </a:r>
              <a:r>
                <a:rPr lang="en-GB" sz="2800" dirty="0" err="1"/>
                <a:t>frithchaite</a:t>
              </a:r>
              <a:endParaRPr lang="en-GB" sz="2800" dirty="0"/>
            </a:p>
          </p:txBody>
        </p:sp>
        <p:sp>
          <p:nvSpPr>
            <p:cNvPr id="21" name="Freeform: Shape 20">
              <a:extLst>
                <a:ext uri="{FF2B5EF4-FFF2-40B4-BE49-F238E27FC236}">
                  <a16:creationId xmlns:a16="http://schemas.microsoft.com/office/drawing/2014/main" id="{C3C0FD48-7B91-D432-A677-6BDF650B442A}"/>
                </a:ext>
              </a:extLst>
            </p:cNvPr>
            <p:cNvSpPr/>
            <p:nvPr/>
          </p:nvSpPr>
          <p:spPr>
            <a:xfrm>
              <a:off x="1824335" y="4812054"/>
              <a:ext cx="5826642" cy="1679944"/>
            </a:xfrm>
            <a:custGeom>
              <a:avLst/>
              <a:gdLst>
                <a:gd name="connsiteX0" fmla="*/ 0 w 5826642"/>
                <a:gd name="connsiteY0" fmla="*/ 978195 h 1679944"/>
                <a:gd name="connsiteX1" fmla="*/ 2200940 w 5826642"/>
                <a:gd name="connsiteY1" fmla="*/ 1679944 h 1679944"/>
                <a:gd name="connsiteX2" fmla="*/ 5826642 w 5826642"/>
                <a:gd name="connsiteY2" fmla="*/ 404037 h 1679944"/>
                <a:gd name="connsiteX3" fmla="*/ 4029740 w 5826642"/>
                <a:gd name="connsiteY3" fmla="*/ 0 h 1679944"/>
                <a:gd name="connsiteX4" fmla="*/ 0 w 5826642"/>
                <a:gd name="connsiteY4" fmla="*/ 978195 h 167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6642" h="1679944">
                  <a:moveTo>
                    <a:pt x="0" y="978195"/>
                  </a:moveTo>
                  <a:lnTo>
                    <a:pt x="2200940" y="1679944"/>
                  </a:lnTo>
                  <a:lnTo>
                    <a:pt x="5826642" y="404037"/>
                  </a:lnTo>
                  <a:lnTo>
                    <a:pt x="4029740" y="0"/>
                  </a:lnTo>
                  <a:lnTo>
                    <a:pt x="0" y="978195"/>
                  </a:lnTo>
                  <a:close/>
                </a:path>
              </a:pathLst>
            </a:custGeom>
            <a:gradFill flip="none" rotWithShape="1">
              <a:gsLst>
                <a:gs pos="0">
                  <a:schemeClr val="accent1">
                    <a:lumMod val="0"/>
                    <a:lumOff val="100000"/>
                  </a:schemeClr>
                </a:gs>
                <a:gs pos="100000">
                  <a:schemeClr val="bg1">
                    <a:lumMod val="75000"/>
                  </a:schemeClr>
                </a:gs>
              </a:gsLst>
              <a:path path="shape">
                <a:fillToRect l="50000" t="50000" r="50000" b="50000"/>
              </a:path>
              <a:tileRect/>
            </a:gra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E342EF69-4A8B-F35B-39CE-9253059B011F}"/>
                </a:ext>
              </a:extLst>
            </p:cNvPr>
            <p:cNvSpPr/>
            <p:nvPr/>
          </p:nvSpPr>
          <p:spPr>
            <a:xfrm>
              <a:off x="1828570" y="5779616"/>
              <a:ext cx="2196706" cy="1068818"/>
            </a:xfrm>
            <a:custGeom>
              <a:avLst/>
              <a:gdLst>
                <a:gd name="connsiteX0" fmla="*/ 63795 w 2275367"/>
                <a:gd name="connsiteY0" fmla="*/ 0 h 2264735"/>
                <a:gd name="connsiteX1" fmla="*/ 2275367 w 2275367"/>
                <a:gd name="connsiteY1" fmla="*/ 691117 h 2264735"/>
                <a:gd name="connsiteX2" fmla="*/ 2264735 w 2275367"/>
                <a:gd name="connsiteY2" fmla="*/ 2264735 h 2264735"/>
                <a:gd name="connsiteX3" fmla="*/ 0 w 2275367"/>
                <a:gd name="connsiteY3" fmla="*/ 1212112 h 2264735"/>
                <a:gd name="connsiteX4" fmla="*/ 63795 w 2275367"/>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180214 h 2264735"/>
                <a:gd name="connsiteX4" fmla="*/ 0 w 2211572"/>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212111 h 2264735"/>
                <a:gd name="connsiteX4" fmla="*/ 0 w 2211572"/>
                <a:gd name="connsiteY4" fmla="*/ 0 h 2264735"/>
                <a:gd name="connsiteX0" fmla="*/ 0 w 2215805"/>
                <a:gd name="connsiteY0" fmla="*/ 0 h 2264735"/>
                <a:gd name="connsiteX1" fmla="*/ 2215805 w 2215805"/>
                <a:gd name="connsiteY1" fmla="*/ 758850 h 2264735"/>
                <a:gd name="connsiteX2" fmla="*/ 2200940 w 2215805"/>
                <a:gd name="connsiteY2" fmla="*/ 2264735 h 2264735"/>
                <a:gd name="connsiteX3" fmla="*/ 21266 w 2215805"/>
                <a:gd name="connsiteY3" fmla="*/ 1212111 h 2264735"/>
                <a:gd name="connsiteX4" fmla="*/ 0 w 2215805"/>
                <a:gd name="connsiteY4" fmla="*/ 0 h 2264735"/>
                <a:gd name="connsiteX0" fmla="*/ 0 w 2200940"/>
                <a:gd name="connsiteY0" fmla="*/ 0 h 2264735"/>
                <a:gd name="connsiteX1" fmla="*/ 2181939 w 2200940"/>
                <a:gd name="connsiteY1" fmla="*/ 701700 h 2264735"/>
                <a:gd name="connsiteX2" fmla="*/ 2200940 w 2200940"/>
                <a:gd name="connsiteY2" fmla="*/ 2264735 h 2264735"/>
                <a:gd name="connsiteX3" fmla="*/ 21266 w 2200940"/>
                <a:gd name="connsiteY3" fmla="*/ 1212111 h 2264735"/>
                <a:gd name="connsiteX4" fmla="*/ 0 w 2200940"/>
                <a:gd name="connsiteY4" fmla="*/ 0 h 2264735"/>
                <a:gd name="connsiteX0" fmla="*/ 0 w 2200940"/>
                <a:gd name="connsiteY0" fmla="*/ 0 h 2264735"/>
                <a:gd name="connsiteX1" fmla="*/ 2190406 w 2200940"/>
                <a:gd name="connsiteY1" fmla="*/ 716517 h 2264735"/>
                <a:gd name="connsiteX2" fmla="*/ 2200940 w 2200940"/>
                <a:gd name="connsiteY2" fmla="*/ 2264735 h 2264735"/>
                <a:gd name="connsiteX3" fmla="*/ 21266 w 2200940"/>
                <a:gd name="connsiteY3" fmla="*/ 1212111 h 2264735"/>
                <a:gd name="connsiteX4" fmla="*/ 0 w 2200940"/>
                <a:gd name="connsiteY4" fmla="*/ 0 h 2264735"/>
                <a:gd name="connsiteX0" fmla="*/ 0 w 2190870"/>
                <a:gd name="connsiteY0" fmla="*/ 0 h 2273201"/>
                <a:gd name="connsiteX1" fmla="*/ 2190406 w 2190870"/>
                <a:gd name="connsiteY1" fmla="*/ 716517 h 2273201"/>
                <a:gd name="connsiteX2" fmla="*/ 2179773 w 2190870"/>
                <a:gd name="connsiteY2" fmla="*/ 2273201 h 2273201"/>
                <a:gd name="connsiteX3" fmla="*/ 21266 w 2190870"/>
                <a:gd name="connsiteY3" fmla="*/ 1212111 h 2273201"/>
                <a:gd name="connsiteX4" fmla="*/ 0 w 2190870"/>
                <a:gd name="connsiteY4" fmla="*/ 0 h 2273201"/>
                <a:gd name="connsiteX0" fmla="*/ 0 w 2200940"/>
                <a:gd name="connsiteY0" fmla="*/ 0 h 2268968"/>
                <a:gd name="connsiteX1" fmla="*/ 2190406 w 2200940"/>
                <a:gd name="connsiteY1" fmla="*/ 716517 h 2268968"/>
                <a:gd name="connsiteX2" fmla="*/ 2200940 w 2200940"/>
                <a:gd name="connsiteY2" fmla="*/ 2268968 h 2268968"/>
                <a:gd name="connsiteX3" fmla="*/ 21266 w 2200940"/>
                <a:gd name="connsiteY3" fmla="*/ 1212111 h 2268968"/>
                <a:gd name="connsiteX4" fmla="*/ 0 w 2200940"/>
                <a:gd name="connsiteY4" fmla="*/ 0 h 2268968"/>
                <a:gd name="connsiteX0" fmla="*/ 25301 w 2179674"/>
                <a:gd name="connsiteY0" fmla="*/ 0 h 2184302"/>
                <a:gd name="connsiteX1" fmla="*/ 2169140 w 2179674"/>
                <a:gd name="connsiteY1" fmla="*/ 631851 h 2184302"/>
                <a:gd name="connsiteX2" fmla="*/ 2179674 w 2179674"/>
                <a:gd name="connsiteY2" fmla="*/ 2184302 h 2184302"/>
                <a:gd name="connsiteX3" fmla="*/ 0 w 2179674"/>
                <a:gd name="connsiteY3" fmla="*/ 1127445 h 2184302"/>
                <a:gd name="connsiteX4" fmla="*/ 25301 w 2179674"/>
                <a:gd name="connsiteY4" fmla="*/ 0 h 2184302"/>
                <a:gd name="connsiteX0" fmla="*/ 0 w 2196706"/>
                <a:gd name="connsiteY0" fmla="*/ 0 h 2268968"/>
                <a:gd name="connsiteX1" fmla="*/ 2186172 w 2196706"/>
                <a:gd name="connsiteY1" fmla="*/ 716517 h 2268968"/>
                <a:gd name="connsiteX2" fmla="*/ 2196706 w 2196706"/>
                <a:gd name="connsiteY2" fmla="*/ 2268968 h 2268968"/>
                <a:gd name="connsiteX3" fmla="*/ 17032 w 2196706"/>
                <a:gd name="connsiteY3" fmla="*/ 1212111 h 2268968"/>
                <a:gd name="connsiteX4" fmla="*/ 0 w 2196706"/>
                <a:gd name="connsiteY4" fmla="*/ 0 h 2268968"/>
                <a:gd name="connsiteX0" fmla="*/ 0 w 2219566"/>
                <a:gd name="connsiteY0" fmla="*/ 0 h 1343138"/>
                <a:gd name="connsiteX1" fmla="*/ 2186172 w 2219566"/>
                <a:gd name="connsiteY1" fmla="*/ 716517 h 1343138"/>
                <a:gd name="connsiteX2" fmla="*/ 2219566 w 2219566"/>
                <a:gd name="connsiteY2" fmla="*/ 1343138 h 1343138"/>
                <a:gd name="connsiteX3" fmla="*/ 17032 w 2219566"/>
                <a:gd name="connsiteY3" fmla="*/ 1212111 h 1343138"/>
                <a:gd name="connsiteX4" fmla="*/ 0 w 2219566"/>
                <a:gd name="connsiteY4" fmla="*/ 0 h 1343138"/>
                <a:gd name="connsiteX0" fmla="*/ 0 w 2219566"/>
                <a:gd name="connsiteY0" fmla="*/ 0 h 1343138"/>
                <a:gd name="connsiteX1" fmla="*/ 2186172 w 2219566"/>
                <a:gd name="connsiteY1" fmla="*/ 716517 h 1343138"/>
                <a:gd name="connsiteX2" fmla="*/ 2219566 w 2219566"/>
                <a:gd name="connsiteY2" fmla="*/ 1343138 h 1343138"/>
                <a:gd name="connsiteX3" fmla="*/ 17032 w 2219566"/>
                <a:gd name="connsiteY3" fmla="*/ 617751 h 1343138"/>
                <a:gd name="connsiteX4" fmla="*/ 0 w 2219566"/>
                <a:gd name="connsiteY4" fmla="*/ 0 h 1343138"/>
                <a:gd name="connsiteX0" fmla="*/ 0 w 2219566"/>
                <a:gd name="connsiteY0" fmla="*/ 0 h 1343138"/>
                <a:gd name="connsiteX1" fmla="*/ 2186172 w 2219566"/>
                <a:gd name="connsiteY1" fmla="*/ 716517 h 1343138"/>
                <a:gd name="connsiteX2" fmla="*/ 2219566 w 2219566"/>
                <a:gd name="connsiteY2" fmla="*/ 1343138 h 1343138"/>
                <a:gd name="connsiteX3" fmla="*/ 5602 w 2219566"/>
                <a:gd name="connsiteY3" fmla="*/ 503451 h 1343138"/>
                <a:gd name="connsiteX4" fmla="*/ 0 w 2219566"/>
                <a:gd name="connsiteY4" fmla="*/ 0 h 1343138"/>
                <a:gd name="connsiteX0" fmla="*/ 0 w 2196706"/>
                <a:gd name="connsiteY0" fmla="*/ 0 h 1068818"/>
                <a:gd name="connsiteX1" fmla="*/ 2186172 w 2196706"/>
                <a:gd name="connsiteY1" fmla="*/ 716517 h 1068818"/>
                <a:gd name="connsiteX2" fmla="*/ 2196706 w 2196706"/>
                <a:gd name="connsiteY2" fmla="*/ 1068818 h 1068818"/>
                <a:gd name="connsiteX3" fmla="*/ 5602 w 2196706"/>
                <a:gd name="connsiteY3" fmla="*/ 503451 h 1068818"/>
                <a:gd name="connsiteX4" fmla="*/ 0 w 2196706"/>
                <a:gd name="connsiteY4" fmla="*/ 0 h 1068818"/>
                <a:gd name="connsiteX0" fmla="*/ 0 w 2196706"/>
                <a:gd name="connsiteY0" fmla="*/ 0 h 1068818"/>
                <a:gd name="connsiteX1" fmla="*/ 2186172 w 2196706"/>
                <a:gd name="connsiteY1" fmla="*/ 716517 h 1068818"/>
                <a:gd name="connsiteX2" fmla="*/ 2196706 w 2196706"/>
                <a:gd name="connsiteY2" fmla="*/ 1068818 h 1068818"/>
                <a:gd name="connsiteX3" fmla="*/ 28462 w 2196706"/>
                <a:gd name="connsiteY3" fmla="*/ 297711 h 1068818"/>
                <a:gd name="connsiteX4" fmla="*/ 0 w 2196706"/>
                <a:gd name="connsiteY4" fmla="*/ 0 h 1068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706" h="1068818">
                  <a:moveTo>
                    <a:pt x="0" y="0"/>
                  </a:moveTo>
                  <a:lnTo>
                    <a:pt x="2186172" y="716517"/>
                  </a:lnTo>
                  <a:cubicBezTo>
                    <a:pt x="2189683" y="1232590"/>
                    <a:pt x="2193195" y="552745"/>
                    <a:pt x="2196706" y="1068818"/>
                  </a:cubicBezTo>
                  <a:lnTo>
                    <a:pt x="28462" y="297711"/>
                  </a:lnTo>
                  <a:cubicBezTo>
                    <a:pt x="26595" y="129894"/>
                    <a:pt x="1867" y="167817"/>
                    <a:pt x="0" y="0"/>
                  </a:cubicBezTo>
                  <a:close/>
                </a:path>
              </a:pathLst>
            </a:custGeom>
            <a:solidFill>
              <a:schemeClr val="accent1">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Freeform: Shape 22">
              <a:extLst>
                <a:ext uri="{FF2B5EF4-FFF2-40B4-BE49-F238E27FC236}">
                  <a16:creationId xmlns:a16="http://schemas.microsoft.com/office/drawing/2014/main" id="{F824B38D-0AD7-6D59-BFA9-31821E2F6BF0}"/>
                </a:ext>
              </a:extLst>
            </p:cNvPr>
            <p:cNvSpPr/>
            <p:nvPr/>
          </p:nvSpPr>
          <p:spPr>
            <a:xfrm>
              <a:off x="3995936" y="5224754"/>
              <a:ext cx="3675381" cy="1633220"/>
            </a:xfrm>
            <a:custGeom>
              <a:avLst/>
              <a:gdLst>
                <a:gd name="connsiteX0" fmla="*/ 8467 w 3615267"/>
                <a:gd name="connsiteY0" fmla="*/ 2844800 h 2844800"/>
                <a:gd name="connsiteX1" fmla="*/ 0 w 3615267"/>
                <a:gd name="connsiteY1" fmla="*/ 1253067 h 2844800"/>
                <a:gd name="connsiteX2" fmla="*/ 3615267 w 3615267"/>
                <a:gd name="connsiteY2" fmla="*/ 0 h 2844800"/>
                <a:gd name="connsiteX3" fmla="*/ 3589867 w 3615267"/>
                <a:gd name="connsiteY3" fmla="*/ 897467 h 2844800"/>
                <a:gd name="connsiteX4" fmla="*/ 8467 w 3615267"/>
                <a:gd name="connsiteY4" fmla="*/ 2844800 h 2844800"/>
                <a:gd name="connsiteX0" fmla="*/ 182 w 3606982"/>
                <a:gd name="connsiteY0" fmla="*/ 2844800 h 2844800"/>
                <a:gd name="connsiteX1" fmla="*/ 25581 w 3606982"/>
                <a:gd name="connsiteY1" fmla="*/ 1354667 h 2844800"/>
                <a:gd name="connsiteX2" fmla="*/ 3606982 w 3606982"/>
                <a:gd name="connsiteY2" fmla="*/ 0 h 2844800"/>
                <a:gd name="connsiteX3" fmla="*/ 3581582 w 3606982"/>
                <a:gd name="connsiteY3" fmla="*/ 897467 h 2844800"/>
                <a:gd name="connsiteX4" fmla="*/ 182 w 3606982"/>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897467 h 2844800"/>
                <a:gd name="connsiteX4" fmla="*/ 25401 w 3632201"/>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280247 h 2844800"/>
                <a:gd name="connsiteX4" fmla="*/ 25401 w 3632201"/>
                <a:gd name="connsiteY4" fmla="*/ 2844800 h 2844800"/>
                <a:gd name="connsiteX0" fmla="*/ 2541 w 3632201"/>
                <a:gd name="connsiteY0" fmla="*/ 1884680 h 1884680"/>
                <a:gd name="connsiteX1" fmla="*/ 0 w 3632201"/>
                <a:gd name="connsiteY1" fmla="*/ 1270000 h 1884680"/>
                <a:gd name="connsiteX2" fmla="*/ 3632201 w 3632201"/>
                <a:gd name="connsiteY2" fmla="*/ 0 h 1884680"/>
                <a:gd name="connsiteX3" fmla="*/ 3606801 w 3632201"/>
                <a:gd name="connsiteY3" fmla="*/ 280247 h 1884680"/>
                <a:gd name="connsiteX4" fmla="*/ 2541 w 3632201"/>
                <a:gd name="connsiteY4" fmla="*/ 1884680 h 1884680"/>
                <a:gd name="connsiteX0" fmla="*/ 13971 w 3632201"/>
                <a:gd name="connsiteY0" fmla="*/ 1896110 h 1896110"/>
                <a:gd name="connsiteX1" fmla="*/ 0 w 3632201"/>
                <a:gd name="connsiteY1" fmla="*/ 1270000 h 1896110"/>
                <a:gd name="connsiteX2" fmla="*/ 3632201 w 3632201"/>
                <a:gd name="connsiteY2" fmla="*/ 0 h 1896110"/>
                <a:gd name="connsiteX3" fmla="*/ 3606801 w 3632201"/>
                <a:gd name="connsiteY3" fmla="*/ 280247 h 1896110"/>
                <a:gd name="connsiteX4" fmla="*/ 13971 w 3632201"/>
                <a:gd name="connsiteY4" fmla="*/ 1896110 h 1896110"/>
                <a:gd name="connsiteX0" fmla="*/ 13971 w 3632201"/>
                <a:gd name="connsiteY0" fmla="*/ 1896110 h 1896110"/>
                <a:gd name="connsiteX1" fmla="*/ 0 w 3632201"/>
                <a:gd name="connsiteY1" fmla="*/ 1270000 h 1896110"/>
                <a:gd name="connsiteX2" fmla="*/ 3632201 w 3632201"/>
                <a:gd name="connsiteY2" fmla="*/ 0 h 1896110"/>
                <a:gd name="connsiteX3" fmla="*/ 3606801 w 3632201"/>
                <a:gd name="connsiteY3" fmla="*/ 280247 h 1896110"/>
                <a:gd name="connsiteX4" fmla="*/ 13971 w 3632201"/>
                <a:gd name="connsiteY4" fmla="*/ 1896110 h 1896110"/>
                <a:gd name="connsiteX0" fmla="*/ 2541 w 3632201"/>
                <a:gd name="connsiteY0" fmla="*/ 1633220 h 1633220"/>
                <a:gd name="connsiteX1" fmla="*/ 0 w 3632201"/>
                <a:gd name="connsiteY1" fmla="*/ 1270000 h 1633220"/>
                <a:gd name="connsiteX2" fmla="*/ 3632201 w 3632201"/>
                <a:gd name="connsiteY2" fmla="*/ 0 h 1633220"/>
                <a:gd name="connsiteX3" fmla="*/ 3606801 w 3632201"/>
                <a:gd name="connsiteY3" fmla="*/ 280247 h 1633220"/>
                <a:gd name="connsiteX4" fmla="*/ 2541 w 3632201"/>
                <a:gd name="connsiteY4" fmla="*/ 1633220 h 1633220"/>
                <a:gd name="connsiteX0" fmla="*/ 2541 w 3675381"/>
                <a:gd name="connsiteY0" fmla="*/ 1633220 h 1633220"/>
                <a:gd name="connsiteX1" fmla="*/ 0 w 3675381"/>
                <a:gd name="connsiteY1" fmla="*/ 1270000 h 1633220"/>
                <a:gd name="connsiteX2" fmla="*/ 3632201 w 3675381"/>
                <a:gd name="connsiteY2" fmla="*/ 0 h 1633220"/>
                <a:gd name="connsiteX3" fmla="*/ 3675381 w 3675381"/>
                <a:gd name="connsiteY3" fmla="*/ 165947 h 1633220"/>
                <a:gd name="connsiteX4" fmla="*/ 2541 w 3675381"/>
                <a:gd name="connsiteY4" fmla="*/ 1633220 h 1633220"/>
                <a:gd name="connsiteX0" fmla="*/ 2541 w 3675381"/>
                <a:gd name="connsiteY0" fmla="*/ 1633220 h 1633220"/>
                <a:gd name="connsiteX1" fmla="*/ 0 w 3675381"/>
                <a:gd name="connsiteY1" fmla="*/ 1270000 h 1633220"/>
                <a:gd name="connsiteX2" fmla="*/ 3632201 w 3675381"/>
                <a:gd name="connsiteY2" fmla="*/ 0 h 1633220"/>
                <a:gd name="connsiteX3" fmla="*/ 3675381 w 3675381"/>
                <a:gd name="connsiteY3" fmla="*/ 165947 h 1633220"/>
                <a:gd name="connsiteX4" fmla="*/ 2541 w 3675381"/>
                <a:gd name="connsiteY4" fmla="*/ 1633220 h 1633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5381" h="1633220">
                  <a:moveTo>
                    <a:pt x="2541" y="1633220"/>
                  </a:moveTo>
                  <a:cubicBezTo>
                    <a:pt x="-281" y="1102642"/>
                    <a:pt x="2822" y="1800578"/>
                    <a:pt x="0" y="1270000"/>
                  </a:cubicBezTo>
                  <a:lnTo>
                    <a:pt x="3632201" y="0"/>
                  </a:lnTo>
                  <a:lnTo>
                    <a:pt x="3675381" y="165947"/>
                  </a:lnTo>
                  <a:cubicBezTo>
                    <a:pt x="2984501" y="506448"/>
                    <a:pt x="1230631" y="1075549"/>
                    <a:pt x="2541" y="1633220"/>
                  </a:cubicBezTo>
                  <a:close/>
                </a:path>
              </a:pathLst>
            </a:custGeom>
            <a:solidFill>
              <a:schemeClr val="accent1">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070E420B-1D41-476B-3BFB-0F1AE4BA53E4}"/>
                </a:ext>
              </a:extLst>
            </p:cNvPr>
            <p:cNvSpPr/>
            <p:nvPr/>
          </p:nvSpPr>
          <p:spPr>
            <a:xfrm>
              <a:off x="3631870" y="4191820"/>
              <a:ext cx="2540815" cy="1727200"/>
            </a:xfrm>
            <a:custGeom>
              <a:avLst/>
              <a:gdLst>
                <a:gd name="connsiteX0" fmla="*/ 0 w 2523067"/>
                <a:gd name="connsiteY0" fmla="*/ 1219200 h 1219200"/>
                <a:gd name="connsiteX1" fmla="*/ 0 w 2523067"/>
                <a:gd name="connsiteY1" fmla="*/ 0 h 1219200"/>
                <a:gd name="connsiteX2" fmla="*/ 2523067 w 2523067"/>
                <a:gd name="connsiteY2" fmla="*/ 0 h 1219200"/>
                <a:gd name="connsiteX3" fmla="*/ 2514600 w 2523067"/>
                <a:gd name="connsiteY3" fmla="*/ 474134 h 1219200"/>
                <a:gd name="connsiteX0" fmla="*/ 0 w 2514744"/>
                <a:gd name="connsiteY0" fmla="*/ 1693334 h 1693334"/>
                <a:gd name="connsiteX1" fmla="*/ 0 w 2514744"/>
                <a:gd name="connsiteY1" fmla="*/ 474134 h 1693334"/>
                <a:gd name="connsiteX2" fmla="*/ 2480734 w 2514744"/>
                <a:gd name="connsiteY2" fmla="*/ 0 h 1693334"/>
                <a:gd name="connsiteX3" fmla="*/ 2514600 w 2514744"/>
                <a:gd name="connsiteY3" fmla="*/ 948268 h 1693334"/>
                <a:gd name="connsiteX0" fmla="*/ 0 w 2540001"/>
                <a:gd name="connsiteY0" fmla="*/ 1693334 h 1693334"/>
                <a:gd name="connsiteX1" fmla="*/ 0 w 2540001"/>
                <a:gd name="connsiteY1" fmla="*/ 474134 h 1693334"/>
                <a:gd name="connsiteX2" fmla="*/ 2540001 w 2540001"/>
                <a:gd name="connsiteY2" fmla="*/ 0 h 1693334"/>
                <a:gd name="connsiteX3" fmla="*/ 2514600 w 2540001"/>
                <a:gd name="connsiteY3" fmla="*/ 948268 h 1693334"/>
                <a:gd name="connsiteX0" fmla="*/ 0 w 2561375"/>
                <a:gd name="connsiteY0" fmla="*/ 1693334 h 1693334"/>
                <a:gd name="connsiteX1" fmla="*/ 0 w 2561375"/>
                <a:gd name="connsiteY1" fmla="*/ 474134 h 1693334"/>
                <a:gd name="connsiteX2" fmla="*/ 2540001 w 2561375"/>
                <a:gd name="connsiteY2" fmla="*/ 0 h 1693334"/>
                <a:gd name="connsiteX3" fmla="*/ 2561167 w 2561375"/>
                <a:gd name="connsiteY3" fmla="*/ 969434 h 1693334"/>
                <a:gd name="connsiteX0" fmla="*/ 0 w 2540815"/>
                <a:gd name="connsiteY0" fmla="*/ 1693334 h 1693334"/>
                <a:gd name="connsiteX1" fmla="*/ 0 w 2540815"/>
                <a:gd name="connsiteY1" fmla="*/ 474134 h 1693334"/>
                <a:gd name="connsiteX2" fmla="*/ 2540001 w 2540815"/>
                <a:gd name="connsiteY2" fmla="*/ 0 h 1693334"/>
                <a:gd name="connsiteX3" fmla="*/ 2540001 w 2540815"/>
                <a:gd name="connsiteY3" fmla="*/ 960968 h 1693334"/>
                <a:gd name="connsiteX0" fmla="*/ 12700 w 2540815"/>
                <a:gd name="connsiteY0" fmla="*/ 1727200 h 1727200"/>
                <a:gd name="connsiteX1" fmla="*/ 0 w 2540815"/>
                <a:gd name="connsiteY1" fmla="*/ 474134 h 1727200"/>
                <a:gd name="connsiteX2" fmla="*/ 2540001 w 2540815"/>
                <a:gd name="connsiteY2" fmla="*/ 0 h 1727200"/>
                <a:gd name="connsiteX3" fmla="*/ 2540001 w 2540815"/>
                <a:gd name="connsiteY3" fmla="*/ 960968 h 1727200"/>
              </a:gdLst>
              <a:ahLst/>
              <a:cxnLst>
                <a:cxn ang="0">
                  <a:pos x="connsiteX0" y="connsiteY0"/>
                </a:cxn>
                <a:cxn ang="0">
                  <a:pos x="connsiteX1" y="connsiteY1"/>
                </a:cxn>
                <a:cxn ang="0">
                  <a:pos x="connsiteX2" y="connsiteY2"/>
                </a:cxn>
                <a:cxn ang="0">
                  <a:pos x="connsiteX3" y="connsiteY3"/>
                </a:cxn>
              </a:cxnLst>
              <a:rect l="l" t="t" r="r" b="b"/>
              <a:pathLst>
                <a:path w="2540815" h="1727200">
                  <a:moveTo>
                    <a:pt x="12700" y="1727200"/>
                  </a:moveTo>
                  <a:lnTo>
                    <a:pt x="0" y="474134"/>
                  </a:lnTo>
                  <a:lnTo>
                    <a:pt x="2540001" y="0"/>
                  </a:lnTo>
                  <a:cubicBezTo>
                    <a:pt x="2537179" y="158045"/>
                    <a:pt x="2542823" y="802923"/>
                    <a:pt x="2540001" y="960968"/>
                  </a:cubicBezTo>
                </a:path>
              </a:pathLst>
            </a:cu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5" name="Straight Connector 24">
              <a:extLst>
                <a:ext uri="{FF2B5EF4-FFF2-40B4-BE49-F238E27FC236}">
                  <a16:creationId xmlns:a16="http://schemas.microsoft.com/office/drawing/2014/main" id="{1381CF62-0E77-A3FF-49CF-507AF1D58F91}"/>
                </a:ext>
              </a:extLst>
            </p:cNvPr>
            <p:cNvCxnSpPr>
              <a:cxnSpLocks/>
              <a:endCxn id="26" idx="1"/>
            </p:cNvCxnSpPr>
            <p:nvPr/>
          </p:nvCxnSpPr>
          <p:spPr>
            <a:xfrm flipH="1">
              <a:off x="4901871" y="3600454"/>
              <a:ext cx="406" cy="1937567"/>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05AF93CB-37E3-44BB-2B72-0EA3400CEB82}"/>
                </a:ext>
              </a:extLst>
            </p:cNvPr>
            <p:cNvSpPr/>
            <p:nvPr/>
          </p:nvSpPr>
          <p:spPr>
            <a:xfrm>
              <a:off x="1512865" y="4036466"/>
              <a:ext cx="3389006" cy="1501555"/>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BEB305E7-26B7-5C3F-C5B7-01B12D3CC633}"/>
                </a:ext>
              </a:extLst>
            </p:cNvPr>
            <p:cNvSpPr/>
            <p:nvPr/>
          </p:nvSpPr>
          <p:spPr>
            <a:xfrm flipV="1">
              <a:off x="4912718" y="3464089"/>
              <a:ext cx="1973998" cy="2073932"/>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24847536-CBB1-E3AF-F367-2F5ADFA86220}"/>
                </a:ext>
              </a:extLst>
            </p:cNvPr>
            <p:cNvSpPr txBox="1"/>
            <p:nvPr/>
          </p:nvSpPr>
          <p:spPr>
            <a:xfrm>
              <a:off x="480360" y="3502094"/>
              <a:ext cx="2204450" cy="523220"/>
            </a:xfrm>
            <a:prstGeom prst="rect">
              <a:avLst/>
            </a:prstGeom>
            <a:noFill/>
          </p:spPr>
          <p:txBody>
            <a:bodyPr wrap="none" rtlCol="0">
              <a:spAutoFit/>
            </a:bodyPr>
            <a:lstStyle/>
            <a:p>
              <a:pPr algn="l"/>
              <a:r>
                <a:rPr lang="en-GB" sz="2800" dirty="0"/>
                <a:t>Ga </a:t>
              </a:r>
              <a:r>
                <a:rPr lang="en-GB" sz="2800" dirty="0" err="1"/>
                <a:t>ionsaithe</a:t>
              </a:r>
              <a:endParaRPr lang="en-GB" sz="2800" dirty="0"/>
            </a:p>
          </p:txBody>
        </p:sp>
        <p:sp>
          <p:nvSpPr>
            <p:cNvPr id="29" name="TextBox 28">
              <a:extLst>
                <a:ext uri="{FF2B5EF4-FFF2-40B4-BE49-F238E27FC236}">
                  <a16:creationId xmlns:a16="http://schemas.microsoft.com/office/drawing/2014/main" id="{E221B476-280C-06E3-E30A-9040989BBBE6}"/>
                </a:ext>
              </a:extLst>
            </p:cNvPr>
            <p:cNvSpPr txBox="1"/>
            <p:nvPr/>
          </p:nvSpPr>
          <p:spPr>
            <a:xfrm>
              <a:off x="3112971" y="2674252"/>
              <a:ext cx="2413138" cy="1384995"/>
            </a:xfrm>
            <a:prstGeom prst="rect">
              <a:avLst/>
            </a:prstGeom>
            <a:noFill/>
          </p:spPr>
          <p:txBody>
            <a:bodyPr wrap="square" rtlCol="0">
              <a:spAutoFit/>
            </a:bodyPr>
            <a:lstStyle/>
            <a:p>
              <a:pPr algn="l"/>
              <a:r>
                <a:rPr lang="en-GB" sz="2800" dirty="0"/>
                <a:t>Normal ag </a:t>
              </a:r>
              <a:r>
                <a:rPr lang="en-GB" sz="2800" dirty="0" err="1"/>
                <a:t>bpointe</a:t>
              </a:r>
              <a:r>
                <a:rPr lang="en-GB" sz="2800" dirty="0"/>
                <a:t> </a:t>
              </a:r>
              <a:r>
                <a:rPr lang="en-GB" sz="2800" dirty="0" err="1"/>
                <a:t>ionsaithe</a:t>
              </a:r>
              <a:endParaRPr lang="en-GB" sz="2800" dirty="0"/>
            </a:p>
          </p:txBody>
        </p:sp>
        <p:sp>
          <p:nvSpPr>
            <p:cNvPr id="30" name="TextBox 29">
              <a:extLst>
                <a:ext uri="{FF2B5EF4-FFF2-40B4-BE49-F238E27FC236}">
                  <a16:creationId xmlns:a16="http://schemas.microsoft.com/office/drawing/2014/main" id="{C34EF2FB-9917-77E3-CA27-3E5C13FAFAC3}"/>
                </a:ext>
              </a:extLst>
            </p:cNvPr>
            <p:cNvSpPr txBox="1"/>
            <p:nvPr/>
          </p:nvSpPr>
          <p:spPr>
            <a:xfrm>
              <a:off x="7164288" y="3767114"/>
              <a:ext cx="1979712" cy="954107"/>
            </a:xfrm>
            <a:prstGeom prst="rect">
              <a:avLst/>
            </a:prstGeom>
            <a:noFill/>
          </p:spPr>
          <p:txBody>
            <a:bodyPr wrap="square" rtlCol="0">
              <a:spAutoFit/>
            </a:bodyPr>
            <a:lstStyle/>
            <a:p>
              <a:pPr algn="l"/>
              <a:r>
                <a:rPr lang="en-GB" sz="2800" dirty="0" err="1"/>
                <a:t>Plána</a:t>
              </a:r>
              <a:r>
                <a:rPr lang="en-GB" sz="2800" dirty="0"/>
                <a:t> </a:t>
              </a:r>
              <a:r>
                <a:rPr lang="en-GB" sz="2800" dirty="0" err="1"/>
                <a:t>coitianta</a:t>
              </a:r>
              <a:endParaRPr lang="en-GB" sz="2800" dirty="0"/>
            </a:p>
          </p:txBody>
        </p:sp>
        <p:cxnSp>
          <p:nvCxnSpPr>
            <p:cNvPr id="31" name="Straight Arrow Connector 30">
              <a:extLst>
                <a:ext uri="{FF2B5EF4-FFF2-40B4-BE49-F238E27FC236}">
                  <a16:creationId xmlns:a16="http://schemas.microsoft.com/office/drawing/2014/main" id="{D7B41355-0804-CCD8-6A5E-C9104F26CD2B}"/>
                </a:ext>
              </a:extLst>
            </p:cNvPr>
            <p:cNvCxnSpPr>
              <a:cxnSpLocks/>
            </p:cNvCxnSpPr>
            <p:nvPr/>
          </p:nvCxnSpPr>
          <p:spPr>
            <a:xfrm flipH="1">
              <a:off x="5960716" y="4369151"/>
              <a:ext cx="1343379" cy="36171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2" name="Freeform: Shape 31">
              <a:extLst>
                <a:ext uri="{FF2B5EF4-FFF2-40B4-BE49-F238E27FC236}">
                  <a16:creationId xmlns:a16="http://schemas.microsoft.com/office/drawing/2014/main" id="{7AE7D699-6644-8957-978F-3FAABDFC0237}"/>
                </a:ext>
              </a:extLst>
            </p:cNvPr>
            <p:cNvSpPr/>
            <p:nvPr/>
          </p:nvSpPr>
          <p:spPr>
            <a:xfrm rot="6825975">
              <a:off x="2659719" y="4429482"/>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434D3143-C3CA-BBDD-7998-A4B05ADE12E2}"/>
                </a:ext>
              </a:extLst>
            </p:cNvPr>
            <p:cNvSpPr/>
            <p:nvPr/>
          </p:nvSpPr>
          <p:spPr>
            <a:xfrm rot="2518336">
              <a:off x="5423635" y="4775142"/>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E782B656-CA17-986A-3CE2-EAA94528CE3A}"/>
                </a:ext>
              </a:extLst>
            </p:cNvPr>
            <p:cNvSpPr txBox="1"/>
            <p:nvPr/>
          </p:nvSpPr>
          <p:spPr>
            <a:xfrm rot="20415822">
              <a:off x="4765826" y="5408983"/>
              <a:ext cx="1979712" cy="523220"/>
            </a:xfrm>
            <a:prstGeom prst="rect">
              <a:avLst/>
            </a:prstGeom>
            <a:noFill/>
          </p:spPr>
          <p:txBody>
            <a:bodyPr wrap="square" rtlCol="0">
              <a:spAutoFit/>
            </a:bodyPr>
            <a:lstStyle/>
            <a:p>
              <a:pPr algn="l"/>
              <a:r>
                <a:rPr lang="en-GB" sz="2800" dirty="0" err="1"/>
                <a:t>Scáthán</a:t>
              </a:r>
              <a:endParaRPr lang="en-GB" sz="2800" dirty="0"/>
            </a:p>
          </p:txBody>
        </p:sp>
        <p:cxnSp>
          <p:nvCxnSpPr>
            <p:cNvPr id="38" name="Straight Arrow Connector 37">
              <a:extLst>
                <a:ext uri="{FF2B5EF4-FFF2-40B4-BE49-F238E27FC236}">
                  <a16:creationId xmlns:a16="http://schemas.microsoft.com/office/drawing/2014/main" id="{DF389BA5-364C-A92E-8532-B0DBE8A7759C}"/>
                </a:ext>
              </a:extLst>
            </p:cNvPr>
            <p:cNvCxnSpPr>
              <a:cxnSpLocks/>
            </p:cNvCxnSpPr>
            <p:nvPr/>
          </p:nvCxnSpPr>
          <p:spPr>
            <a:xfrm>
              <a:off x="4535488" y="3283659"/>
              <a:ext cx="293818" cy="33620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40" name="Title 39">
            <a:extLst>
              <a:ext uri="{FF2B5EF4-FFF2-40B4-BE49-F238E27FC236}">
                <a16:creationId xmlns:a16="http://schemas.microsoft.com/office/drawing/2014/main" id="{552C364E-F6CE-1C0A-9066-8C52856D902B}"/>
              </a:ext>
            </a:extLst>
          </p:cNvPr>
          <p:cNvSpPr>
            <a:spLocks noGrp="1"/>
          </p:cNvSpPr>
          <p:nvPr>
            <p:ph type="title"/>
          </p:nvPr>
        </p:nvSpPr>
        <p:spPr>
          <a:xfrm>
            <a:off x="241300" y="155575"/>
            <a:ext cx="8724900" cy="535531"/>
          </a:xfrm>
          <a:solidFill>
            <a:schemeClr val="accent2">
              <a:lumMod val="20000"/>
              <a:lumOff val="80000"/>
            </a:schemeClr>
          </a:solidFill>
        </p:spPr>
        <p:txBody>
          <a:bodyPr/>
          <a:lstStyle/>
          <a:p>
            <a:r>
              <a:rPr lang="en-GB" sz="3200" b="0" dirty="0" err="1"/>
              <a:t>Bunaithe</a:t>
            </a:r>
            <a:r>
              <a:rPr lang="en-GB" sz="3200" b="0" dirty="0"/>
              <a:t> </a:t>
            </a:r>
            <a:r>
              <a:rPr lang="en-GB" sz="3200" b="0" dirty="0" err="1"/>
              <a:t>ar</a:t>
            </a:r>
            <a:r>
              <a:rPr lang="en-GB" sz="3200" b="0" dirty="0"/>
              <a:t> an </a:t>
            </a:r>
            <a:r>
              <a:rPr lang="en-GB" sz="3200" b="0" dirty="0" err="1"/>
              <a:t>léaráid</a:t>
            </a:r>
            <a:r>
              <a:rPr lang="en-GB" sz="3200" b="0" dirty="0"/>
              <a:t> </a:t>
            </a:r>
            <a:r>
              <a:rPr lang="en-GB" sz="3200" b="0" dirty="0" err="1"/>
              <a:t>seo</a:t>
            </a:r>
            <a:r>
              <a:rPr lang="en-GB" sz="3200" b="0" dirty="0"/>
              <a:t>, </a:t>
            </a:r>
            <a:r>
              <a:rPr lang="en-GB" sz="3200" b="0" dirty="0" err="1"/>
              <a:t>céard</a:t>
            </a:r>
            <a:r>
              <a:rPr lang="en-GB" sz="3200" b="0" dirty="0"/>
              <a:t> é </a:t>
            </a:r>
            <a:r>
              <a:rPr lang="en-GB" sz="3200" b="0" dirty="0" err="1"/>
              <a:t>dlí</a:t>
            </a:r>
            <a:r>
              <a:rPr lang="en-GB" sz="3200" b="0" dirty="0"/>
              <a:t>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 Box 6">
            <a:extLst>
              <a:ext uri="{FF2B5EF4-FFF2-40B4-BE49-F238E27FC236}">
                <a16:creationId xmlns:a16="http://schemas.microsoft.com/office/drawing/2014/main" id="{62DF7DA3-1A72-062C-13BA-89BD1B702220}"/>
              </a:ext>
            </a:extLst>
          </p:cNvPr>
          <p:cNvSpPr txBox="1">
            <a:spLocks noChangeArrowheads="1"/>
          </p:cNvSpPr>
          <p:nvPr/>
        </p:nvSpPr>
        <p:spPr bwMode="auto">
          <a:xfrm>
            <a:off x="852919" y="5587265"/>
            <a:ext cx="7921625" cy="954107"/>
          </a:xfrm>
          <a:prstGeom prst="rect">
            <a:avLst/>
          </a:prstGeom>
          <a:no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1800"/>
              </a:spcAft>
            </a:pPr>
            <a:r>
              <a:rPr lang="en-GB" altLang="en-US" sz="2800" dirty="0" err="1">
                <a:solidFill>
                  <a:srgbClr val="0000FF"/>
                </a:solidFill>
              </a:rPr>
              <a:t>Bíonn</a:t>
            </a:r>
            <a:r>
              <a:rPr lang="en-GB" altLang="en-US" sz="2800" dirty="0">
                <a:solidFill>
                  <a:srgbClr val="0000FF"/>
                </a:solidFill>
              </a:rPr>
              <a:t> an </a:t>
            </a:r>
            <a:r>
              <a:rPr lang="en-GB" altLang="en-US" sz="2800" dirty="0" err="1">
                <a:solidFill>
                  <a:srgbClr val="0000FF"/>
                </a:solidFill>
              </a:rPr>
              <a:t>uillinn</a:t>
            </a:r>
            <a:r>
              <a:rPr lang="en-GB" altLang="en-US" sz="2800" dirty="0">
                <a:solidFill>
                  <a:srgbClr val="0000FF"/>
                </a:solidFill>
              </a:rPr>
              <a:t> </a:t>
            </a:r>
            <a:r>
              <a:rPr lang="en-GB" altLang="en-US" sz="2800" dirty="0" err="1">
                <a:solidFill>
                  <a:srgbClr val="0000FF"/>
                </a:solidFill>
              </a:rPr>
              <a:t>ionsaithe</a:t>
            </a:r>
            <a:r>
              <a:rPr lang="en-GB" altLang="en-US" sz="2800" dirty="0">
                <a:solidFill>
                  <a:srgbClr val="0000FF"/>
                </a:solidFill>
              </a:rPr>
              <a:t> </a:t>
            </a:r>
            <a:r>
              <a:rPr lang="en-GB" altLang="en-US" sz="2800" dirty="0" err="1">
                <a:solidFill>
                  <a:srgbClr val="0000FF"/>
                </a:solidFill>
              </a:rPr>
              <a:t>cothrom</a:t>
            </a:r>
            <a:r>
              <a:rPr lang="en-GB" altLang="en-US" sz="2800" dirty="0">
                <a:solidFill>
                  <a:srgbClr val="0000FF"/>
                </a:solidFill>
              </a:rPr>
              <a:t> leis an </a:t>
            </a:r>
            <a:r>
              <a:rPr lang="en-GB" altLang="en-US" sz="2800" dirty="0" err="1">
                <a:solidFill>
                  <a:srgbClr val="0000FF"/>
                </a:solidFill>
              </a:rPr>
              <a:t>uillinn</a:t>
            </a:r>
            <a:r>
              <a:rPr lang="en-GB" altLang="en-US" sz="2800" dirty="0">
                <a:solidFill>
                  <a:srgbClr val="0000FF"/>
                </a:solidFill>
              </a:rPr>
              <a:t> </a:t>
            </a:r>
            <a:r>
              <a:rPr lang="en-GB" altLang="en-US" sz="2800" dirty="0" err="1">
                <a:solidFill>
                  <a:srgbClr val="0000FF"/>
                </a:solidFill>
              </a:rPr>
              <a:t>fhrithchaite</a:t>
            </a:r>
            <a:r>
              <a:rPr lang="en-GB" altLang="en-US" sz="2800" dirty="0">
                <a:solidFill>
                  <a:srgbClr val="0000FF"/>
                </a:solidFill>
              </a:rPr>
              <a:t>.     </a:t>
            </a:r>
            <a:r>
              <a:rPr lang="en-GB" altLang="en-US" sz="2800" i="1" dirty="0" err="1">
                <a:solidFill>
                  <a:srgbClr val="0000FF"/>
                </a:solidFill>
              </a:rPr>
              <a:t>i</a:t>
            </a:r>
            <a:r>
              <a:rPr lang="en-GB" altLang="en-US" sz="2800" dirty="0">
                <a:solidFill>
                  <a:srgbClr val="0000FF"/>
                </a:solidFill>
              </a:rPr>
              <a:t>  =  </a:t>
            </a:r>
            <a:r>
              <a:rPr lang="en-GB" altLang="en-US" sz="2800" i="1" dirty="0">
                <a:solidFill>
                  <a:srgbClr val="0000FF"/>
                </a:solidFill>
              </a:rPr>
              <a:t>r</a:t>
            </a:r>
            <a:endParaRPr lang="en-IE" altLang="en-US" sz="2800" i="1" dirty="0">
              <a:solidFill>
                <a:srgbClr val="0000FF"/>
              </a:solidFill>
            </a:endParaRPr>
          </a:p>
        </p:txBody>
      </p:sp>
      <p:grpSp>
        <p:nvGrpSpPr>
          <p:cNvPr id="19" name="Group 18">
            <a:extLst>
              <a:ext uri="{FF2B5EF4-FFF2-40B4-BE49-F238E27FC236}">
                <a16:creationId xmlns:a16="http://schemas.microsoft.com/office/drawing/2014/main" id="{407F0DBE-1589-D3AD-425D-121E7EC66112}"/>
              </a:ext>
            </a:extLst>
          </p:cNvPr>
          <p:cNvGrpSpPr/>
          <p:nvPr/>
        </p:nvGrpSpPr>
        <p:grpSpPr>
          <a:xfrm>
            <a:off x="369455" y="1740724"/>
            <a:ext cx="8405089" cy="3376551"/>
            <a:chOff x="526092" y="3426682"/>
            <a:chExt cx="8405089" cy="3170669"/>
          </a:xfrm>
        </p:grpSpPr>
        <p:sp>
          <p:nvSpPr>
            <p:cNvPr id="2" name="Rectangle 1">
              <a:extLst>
                <a:ext uri="{FF2B5EF4-FFF2-40B4-BE49-F238E27FC236}">
                  <a16:creationId xmlns:a16="http://schemas.microsoft.com/office/drawing/2014/main" id="{4F810710-5E38-4AED-9DD2-303A9FA0994A}"/>
                </a:ext>
              </a:extLst>
            </p:cNvPr>
            <p:cNvSpPr/>
            <p:nvPr/>
          </p:nvSpPr>
          <p:spPr>
            <a:xfrm>
              <a:off x="526092" y="3426682"/>
              <a:ext cx="8405089" cy="317066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394DD704-07EE-413B-AE75-E6521D8B9498}"/>
                </a:ext>
              </a:extLst>
            </p:cNvPr>
            <p:cNvCxnSpPr>
              <a:cxnSpLocks/>
            </p:cNvCxnSpPr>
            <p:nvPr/>
          </p:nvCxnSpPr>
          <p:spPr>
            <a:xfrm>
              <a:off x="2116928" y="4955135"/>
              <a:ext cx="3206227" cy="1092442"/>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7E168153-11B5-0808-EC36-E89392840C7E}"/>
                </a:ext>
              </a:extLst>
            </p:cNvPr>
            <p:cNvCxnSpPr>
              <a:cxnSpLocks/>
            </p:cNvCxnSpPr>
            <p:nvPr/>
          </p:nvCxnSpPr>
          <p:spPr>
            <a:xfrm flipV="1">
              <a:off x="5295488" y="5145762"/>
              <a:ext cx="2743347" cy="901815"/>
            </a:xfrm>
            <a:prstGeom prst="straightConnector1">
              <a:avLst/>
            </a:prstGeom>
            <a:ln w="28575">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01D6FD54-F8AB-857A-B282-C1EE73168512}"/>
                </a:ext>
              </a:extLst>
            </p:cNvPr>
            <p:cNvCxnSpPr>
              <a:cxnSpLocks/>
            </p:cNvCxnSpPr>
            <p:nvPr/>
          </p:nvCxnSpPr>
          <p:spPr>
            <a:xfrm flipV="1">
              <a:off x="5314930" y="3646909"/>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1" name="Freeform: Shape 10">
              <a:extLst>
                <a:ext uri="{FF2B5EF4-FFF2-40B4-BE49-F238E27FC236}">
                  <a16:creationId xmlns:a16="http://schemas.microsoft.com/office/drawing/2014/main" id="{DD2F7823-9711-DDB6-7F17-04160455CA23}"/>
                </a:ext>
              </a:extLst>
            </p:cNvPr>
            <p:cNvSpPr/>
            <p:nvPr/>
          </p:nvSpPr>
          <p:spPr>
            <a:xfrm>
              <a:off x="4809355" y="5571335"/>
              <a:ext cx="469023" cy="28650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Freeform: Shape 11">
              <a:extLst>
                <a:ext uri="{FF2B5EF4-FFF2-40B4-BE49-F238E27FC236}">
                  <a16:creationId xmlns:a16="http://schemas.microsoft.com/office/drawing/2014/main" id="{BD5DF423-FC46-2036-380D-2BDBC34CEE76}"/>
                </a:ext>
              </a:extLst>
            </p:cNvPr>
            <p:cNvSpPr/>
            <p:nvPr/>
          </p:nvSpPr>
          <p:spPr>
            <a:xfrm rot="2669056">
              <a:off x="5268313" y="5634823"/>
              <a:ext cx="596316" cy="110811"/>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AD7F345-C50F-3B68-1FCC-A1A256E2BB1A}"/>
                    </a:ext>
                  </a:extLst>
                </p:cNvPr>
                <p:cNvSpPr txBox="1"/>
                <p:nvPr/>
              </p:nvSpPr>
              <p:spPr>
                <a:xfrm>
                  <a:off x="4837040" y="5011894"/>
                  <a:ext cx="441338" cy="58477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dirty="0" smtClean="0">
                            <a:latin typeface="Cambria Math" panose="02040503050406030204" pitchFamily="18" charset="0"/>
                          </a:rPr>
                          <m:t>𝑖</m:t>
                        </m:r>
                      </m:oMath>
                    </m:oMathPara>
                  </a14:m>
                  <a:endParaRPr lang="en-IE" sz="3200"/>
                </a:p>
              </p:txBody>
            </p:sp>
          </mc:Choice>
          <mc:Fallback xmlns="">
            <p:sp>
              <p:nvSpPr>
                <p:cNvPr id="13" name="TextBox 12">
                  <a:extLst>
                    <a:ext uri="{FF2B5EF4-FFF2-40B4-BE49-F238E27FC236}">
                      <a16:creationId xmlns:a16="http://schemas.microsoft.com/office/drawing/2014/main" id="{AAD7F345-C50F-3B68-1FCC-A1A256E2BB1A}"/>
                    </a:ext>
                  </a:extLst>
                </p:cNvPr>
                <p:cNvSpPr txBox="1">
                  <a:spLocks noRot="1" noChangeAspect="1" noMove="1" noResize="1" noEditPoints="1" noAdjustHandles="1" noChangeArrowheads="1" noChangeShapeType="1" noTextEdit="1"/>
                </p:cNvSpPr>
                <p:nvPr/>
              </p:nvSpPr>
              <p:spPr>
                <a:xfrm>
                  <a:off x="4837040" y="5011894"/>
                  <a:ext cx="441338"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9B7DAC9-DC37-7552-8C14-2179DA7D9462}"/>
                    </a:ext>
                  </a:extLst>
                </p:cNvPr>
                <p:cNvSpPr txBox="1"/>
                <p:nvPr/>
              </p:nvSpPr>
              <p:spPr>
                <a:xfrm>
                  <a:off x="5399519" y="5016320"/>
                  <a:ext cx="503086" cy="58477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3200" b="0" i="1" dirty="0" smtClean="0">
                            <a:latin typeface="Cambria Math" panose="02040503050406030204" pitchFamily="18" charset="0"/>
                          </a:rPr>
                          <m:t>𝑟</m:t>
                        </m:r>
                      </m:oMath>
                    </m:oMathPara>
                  </a14:m>
                  <a:endParaRPr lang="en-IE" sz="3200"/>
                </a:p>
              </p:txBody>
            </p:sp>
          </mc:Choice>
          <mc:Fallback xmlns="">
            <p:sp>
              <p:nvSpPr>
                <p:cNvPr id="14" name="TextBox 13">
                  <a:extLst>
                    <a:ext uri="{FF2B5EF4-FFF2-40B4-BE49-F238E27FC236}">
                      <a16:creationId xmlns:a16="http://schemas.microsoft.com/office/drawing/2014/main" id="{B9B7DAC9-DC37-7552-8C14-2179DA7D9462}"/>
                    </a:ext>
                  </a:extLst>
                </p:cNvPr>
                <p:cNvSpPr txBox="1">
                  <a:spLocks noRot="1" noChangeAspect="1" noMove="1" noResize="1" noEditPoints="1" noAdjustHandles="1" noChangeArrowheads="1" noChangeShapeType="1" noTextEdit="1"/>
                </p:cNvSpPr>
                <p:nvPr/>
              </p:nvSpPr>
              <p:spPr>
                <a:xfrm>
                  <a:off x="5399519" y="5016320"/>
                  <a:ext cx="503086" cy="584775"/>
                </a:xfrm>
                <a:prstGeom prst="rect">
                  <a:avLst/>
                </a:prstGeom>
                <a:blipFill>
                  <a:blip r:embed="rId4"/>
                  <a:stretch>
                    <a:fillRect/>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CC0207A5-3C93-15EC-006F-2882329824EC}"/>
                </a:ext>
              </a:extLst>
            </p:cNvPr>
            <p:cNvCxnSpPr>
              <a:cxnSpLocks/>
            </p:cNvCxnSpPr>
            <p:nvPr/>
          </p:nvCxnSpPr>
          <p:spPr>
            <a:xfrm>
              <a:off x="2851024" y="6031119"/>
              <a:ext cx="792021" cy="112132"/>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16" name="TextBox 15">
              <a:extLst>
                <a:ext uri="{FF2B5EF4-FFF2-40B4-BE49-F238E27FC236}">
                  <a16:creationId xmlns:a16="http://schemas.microsoft.com/office/drawing/2014/main" id="{57A2B260-437D-441E-3963-CA529E0FBD8D}"/>
                </a:ext>
              </a:extLst>
            </p:cNvPr>
            <p:cNvSpPr txBox="1"/>
            <p:nvPr/>
          </p:nvSpPr>
          <p:spPr>
            <a:xfrm>
              <a:off x="634893" y="5755023"/>
              <a:ext cx="3065263" cy="491317"/>
            </a:xfrm>
            <a:prstGeom prst="rect">
              <a:avLst/>
            </a:prstGeom>
            <a:noFill/>
          </p:spPr>
          <p:txBody>
            <a:bodyPr wrap="none" rtlCol="0">
              <a:spAutoFit/>
            </a:bodyPr>
            <a:lstStyle/>
            <a:p>
              <a:pPr algn="l"/>
              <a:r>
                <a:rPr lang="en-GB" sz="2800" dirty="0" err="1"/>
                <a:t>Scáthán</a:t>
              </a:r>
              <a:r>
                <a:rPr lang="en-GB" sz="2800" dirty="0"/>
                <a:t> </a:t>
              </a:r>
              <a:r>
                <a:rPr lang="en-GB" sz="2800" dirty="0" err="1"/>
                <a:t>phlánach</a:t>
              </a:r>
              <a:endParaRPr lang="en-GB" sz="2800" dirty="0"/>
            </a:p>
          </p:txBody>
        </p:sp>
        <p:sp>
          <p:nvSpPr>
            <p:cNvPr id="20" name="TextBox 19">
              <a:extLst>
                <a:ext uri="{FF2B5EF4-FFF2-40B4-BE49-F238E27FC236}">
                  <a16:creationId xmlns:a16="http://schemas.microsoft.com/office/drawing/2014/main" id="{F9E4ED57-5FCF-046A-10CA-F60BBE626AC4}"/>
                </a:ext>
              </a:extLst>
            </p:cNvPr>
            <p:cNvSpPr txBox="1"/>
            <p:nvPr/>
          </p:nvSpPr>
          <p:spPr>
            <a:xfrm>
              <a:off x="3381981" y="4268143"/>
              <a:ext cx="1722456" cy="895931"/>
            </a:xfrm>
            <a:prstGeom prst="rect">
              <a:avLst/>
            </a:prstGeom>
            <a:noFill/>
          </p:spPr>
          <p:txBody>
            <a:bodyPr wrap="square" rtlCol="0">
              <a:spAutoFit/>
            </a:bodyPr>
            <a:lstStyle/>
            <a:p>
              <a:pPr algn="l"/>
              <a:r>
                <a:rPr lang="en-GB" sz="2800" dirty="0" err="1"/>
                <a:t>Uillinn</a:t>
              </a:r>
              <a:r>
                <a:rPr lang="en-GB" sz="2800" dirty="0"/>
                <a:t> </a:t>
              </a:r>
              <a:r>
                <a:rPr lang="en-GB" sz="2800" dirty="0" err="1"/>
                <a:t>ionsaithe</a:t>
              </a:r>
              <a:endParaRPr lang="en-GB" sz="2800" dirty="0"/>
            </a:p>
          </p:txBody>
        </p:sp>
        <p:sp>
          <p:nvSpPr>
            <p:cNvPr id="21" name="TextBox 20">
              <a:extLst>
                <a:ext uri="{FF2B5EF4-FFF2-40B4-BE49-F238E27FC236}">
                  <a16:creationId xmlns:a16="http://schemas.microsoft.com/office/drawing/2014/main" id="{6941314C-1D26-02C6-9833-468E3DED27BD}"/>
                </a:ext>
              </a:extLst>
            </p:cNvPr>
            <p:cNvSpPr txBox="1"/>
            <p:nvPr/>
          </p:nvSpPr>
          <p:spPr>
            <a:xfrm>
              <a:off x="5351886" y="4241943"/>
              <a:ext cx="2743345" cy="895931"/>
            </a:xfrm>
            <a:prstGeom prst="rect">
              <a:avLst/>
            </a:prstGeom>
            <a:noFill/>
          </p:spPr>
          <p:txBody>
            <a:bodyPr wrap="square" rtlCol="0">
              <a:spAutoFit/>
            </a:bodyPr>
            <a:lstStyle/>
            <a:p>
              <a:pPr algn="l"/>
              <a:r>
                <a:rPr lang="en-GB" sz="2800" dirty="0" err="1"/>
                <a:t>Uillinn</a:t>
              </a:r>
              <a:r>
                <a:rPr lang="en-GB" sz="2800" dirty="0"/>
                <a:t> </a:t>
              </a:r>
              <a:r>
                <a:rPr lang="en-GB" sz="2800" dirty="0" err="1"/>
                <a:t>fhrithchaite</a:t>
              </a:r>
              <a:endParaRPr lang="en-GB" sz="2800" dirty="0"/>
            </a:p>
          </p:txBody>
        </p:sp>
      </p:grpSp>
      <p:sp>
        <p:nvSpPr>
          <p:cNvPr id="24" name="Title 23">
            <a:extLst>
              <a:ext uri="{FF2B5EF4-FFF2-40B4-BE49-F238E27FC236}">
                <a16:creationId xmlns:a16="http://schemas.microsoft.com/office/drawing/2014/main" id="{6B2C641C-5E24-361D-F84E-F74E54382886}"/>
              </a:ext>
            </a:extLst>
          </p:cNvPr>
          <p:cNvSpPr>
            <a:spLocks noGrp="1"/>
          </p:cNvSpPr>
          <p:nvPr>
            <p:ph type="title"/>
          </p:nvPr>
        </p:nvSpPr>
        <p:spPr>
          <a:xfrm>
            <a:off x="241300" y="155246"/>
            <a:ext cx="8724900" cy="978729"/>
          </a:xfrm>
          <a:solidFill>
            <a:schemeClr val="accent2">
              <a:lumMod val="20000"/>
              <a:lumOff val="80000"/>
            </a:schemeClr>
          </a:solidFill>
        </p:spPr>
        <p:txBody>
          <a:bodyPr/>
          <a:lstStyle/>
          <a:p>
            <a:r>
              <a:rPr lang="en-GB" sz="3200" b="0" dirty="0" err="1"/>
              <a:t>Bunaithe</a:t>
            </a:r>
            <a:r>
              <a:rPr lang="en-GB" sz="3200" b="0" dirty="0"/>
              <a:t> </a:t>
            </a:r>
            <a:r>
              <a:rPr lang="en-GB" sz="3200" b="0" dirty="0" err="1"/>
              <a:t>ar</a:t>
            </a:r>
            <a:r>
              <a:rPr lang="en-GB" sz="3200" b="0" dirty="0"/>
              <a:t> an </a:t>
            </a:r>
            <a:r>
              <a:rPr lang="en-GB" sz="3200" b="0" dirty="0" err="1"/>
              <a:t>léaráid</a:t>
            </a:r>
            <a:r>
              <a:rPr lang="en-GB" sz="3200" b="0" dirty="0"/>
              <a:t> </a:t>
            </a:r>
            <a:r>
              <a:rPr lang="en-GB" sz="3200" b="0" dirty="0" err="1"/>
              <a:t>seo</a:t>
            </a:r>
            <a:r>
              <a:rPr lang="en-GB" sz="3200" b="0" dirty="0"/>
              <a:t>, </a:t>
            </a:r>
            <a:r>
              <a:rPr lang="en-GB" sz="3200" b="0" dirty="0" err="1"/>
              <a:t>luaigh</a:t>
            </a:r>
            <a:r>
              <a:rPr lang="en-GB" sz="3200" b="0" dirty="0"/>
              <a:t> an </a:t>
            </a:r>
            <a:r>
              <a:rPr lang="en-GB" sz="3200" b="0" dirty="0" err="1"/>
              <a:t>dara</a:t>
            </a:r>
            <a:r>
              <a:rPr lang="en-GB" sz="3200" b="0" dirty="0"/>
              <a:t> </a:t>
            </a:r>
            <a:r>
              <a:rPr lang="en-GB" sz="3200" b="0" dirty="0" err="1"/>
              <a:t>dlí</a:t>
            </a:r>
            <a:r>
              <a:rPr lang="en-GB" sz="3200" b="0" dirty="0"/>
              <a:t> </a:t>
            </a:r>
            <a:r>
              <a:rPr lang="en-GB" sz="3200" b="0" dirty="0" err="1"/>
              <a:t>frithchaitheamh</a:t>
            </a:r>
            <a:r>
              <a:rPr lang="en-GB" sz="3200" b="0" dirty="0"/>
              <a:t>.</a:t>
            </a:r>
            <a:endParaRPr lang="en-GB" sz="3200" dirty="0"/>
          </a:p>
        </p:txBody>
      </p:sp>
      <p:grpSp>
        <p:nvGrpSpPr>
          <p:cNvPr id="3" name="Group 2">
            <a:extLst>
              <a:ext uri="{FF2B5EF4-FFF2-40B4-BE49-F238E27FC236}">
                <a16:creationId xmlns:a16="http://schemas.microsoft.com/office/drawing/2014/main" id="{36E02791-1804-C8A5-A80E-4BC96C01903B}"/>
              </a:ext>
            </a:extLst>
          </p:cNvPr>
          <p:cNvGrpSpPr/>
          <p:nvPr/>
        </p:nvGrpSpPr>
        <p:grpSpPr>
          <a:xfrm rot="5400000">
            <a:off x="5076252" y="3153773"/>
            <a:ext cx="237995" cy="3056351"/>
            <a:chOff x="5135670" y="1578279"/>
            <a:chExt cx="237995" cy="3056351"/>
          </a:xfrm>
        </p:grpSpPr>
        <p:cxnSp>
          <p:nvCxnSpPr>
            <p:cNvPr id="4" name="Straight Connector 3">
              <a:extLst>
                <a:ext uri="{FF2B5EF4-FFF2-40B4-BE49-F238E27FC236}">
                  <a16:creationId xmlns:a16="http://schemas.microsoft.com/office/drawing/2014/main" id="{502BA478-5F6C-A96B-0667-9CE91502D71F}"/>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AA171E9-16BA-0F9D-AE8C-28D0414C948A}"/>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5EF74F1A-592E-2E5C-637F-DE72CBA86D2A}"/>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0FCA2EA-1822-8053-9C41-72B1110C5841}"/>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E455C96-9B2D-00D5-6586-82EC9FE2A8EF}"/>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D6CBAF4-D576-7EFD-90BE-75277D253844}"/>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519DB49-E8C3-9A58-0289-0E8DB24E75E7}"/>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52A20E1E-B126-85DA-764C-46DBC224AB2D}"/>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74DD129E-0A1A-8304-853C-AE8564E48EC7}"/>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7" name="Freeform: Shape 6">
            <a:extLst>
              <a:ext uri="{FF2B5EF4-FFF2-40B4-BE49-F238E27FC236}">
                <a16:creationId xmlns:a16="http://schemas.microsoft.com/office/drawing/2014/main" id="{64AAFDB5-2612-8360-E5F0-048AAA94F535}"/>
              </a:ext>
            </a:extLst>
          </p:cNvPr>
          <p:cNvSpPr/>
          <p:nvPr/>
        </p:nvSpPr>
        <p:spPr>
          <a:xfrm rot="11804827">
            <a:off x="2895844" y="3636973"/>
            <a:ext cx="389106" cy="291830"/>
          </a:xfrm>
          <a:custGeom>
            <a:avLst/>
            <a:gdLst>
              <a:gd name="csX0" fmla="*/ 933855 w 953310"/>
              <a:gd name="csY0" fmla="*/ 0 h 778213"/>
              <a:gd name="csX1" fmla="*/ 0 w 953310"/>
              <a:gd name="csY1" fmla="*/ 369651 h 778213"/>
              <a:gd name="csX2" fmla="*/ 953310 w 953310"/>
              <a:gd name="csY2" fmla="*/ 778213 h 778213"/>
            </a:gdLst>
            <a:ahLst/>
            <a:cxnLst>
              <a:cxn ang="0">
                <a:pos x="csX0" y="csY0"/>
              </a:cxn>
              <a:cxn ang="0">
                <a:pos x="csX1" y="csY1"/>
              </a:cxn>
              <a:cxn ang="0">
                <a:pos x="csX2" y="csY2"/>
              </a:cxn>
            </a:cxnLst>
            <a:rect l="l" t="t" r="r" b="b"/>
            <a:pathLst>
              <a:path w="953310" h="778213">
                <a:moveTo>
                  <a:pt x="933855" y="0"/>
                </a:moveTo>
                <a:lnTo>
                  <a:pt x="0" y="369651"/>
                </a:lnTo>
                <a:lnTo>
                  <a:pt x="953310" y="77821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4F99BEDF-5F09-24BF-3F1A-94FDE87D0D5B}"/>
              </a:ext>
            </a:extLst>
          </p:cNvPr>
          <p:cNvSpPr/>
          <p:nvPr/>
        </p:nvSpPr>
        <p:spPr>
          <a:xfrm rot="9145760">
            <a:off x="6517194" y="3854656"/>
            <a:ext cx="389106" cy="291830"/>
          </a:xfrm>
          <a:custGeom>
            <a:avLst/>
            <a:gdLst>
              <a:gd name="csX0" fmla="*/ 933855 w 953310"/>
              <a:gd name="csY0" fmla="*/ 0 h 778213"/>
              <a:gd name="csX1" fmla="*/ 0 w 953310"/>
              <a:gd name="csY1" fmla="*/ 369651 h 778213"/>
              <a:gd name="csX2" fmla="*/ 953310 w 953310"/>
              <a:gd name="csY2" fmla="*/ 778213 h 778213"/>
            </a:gdLst>
            <a:ahLst/>
            <a:cxnLst>
              <a:cxn ang="0">
                <a:pos x="csX0" y="csY0"/>
              </a:cxn>
              <a:cxn ang="0">
                <a:pos x="csX1" y="csY1"/>
              </a:cxn>
              <a:cxn ang="0">
                <a:pos x="csX2" y="csY2"/>
              </a:cxn>
            </a:cxnLst>
            <a:rect l="l" t="t" r="r" b="b"/>
            <a:pathLst>
              <a:path w="953310" h="778213">
                <a:moveTo>
                  <a:pt x="933855" y="0"/>
                </a:moveTo>
                <a:lnTo>
                  <a:pt x="0" y="369651"/>
                </a:lnTo>
                <a:lnTo>
                  <a:pt x="953310" y="77821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475C1-9502-8654-39E8-7E72B53E506F}"/>
              </a:ext>
            </a:extLst>
          </p:cNvPr>
          <p:cNvSpPr>
            <a:spLocks noGrp="1"/>
          </p:cNvSpPr>
          <p:nvPr>
            <p:ph type="title"/>
          </p:nvPr>
        </p:nvSpPr>
        <p:spPr>
          <a:xfrm>
            <a:off x="266700" y="165879"/>
            <a:ext cx="8674100" cy="1089529"/>
          </a:xfrm>
        </p:spPr>
        <p:txBody>
          <a:bodyPr/>
          <a:lstStyle/>
          <a:p>
            <a:r>
              <a:rPr lang="en-GB" dirty="0" err="1"/>
              <a:t>Gníomhaíocht</a:t>
            </a:r>
            <a:r>
              <a:rPr lang="en-GB" dirty="0"/>
              <a:t>: </a:t>
            </a:r>
            <a:r>
              <a:rPr lang="en-GB" dirty="0" err="1"/>
              <a:t>Déan</a:t>
            </a:r>
            <a:r>
              <a:rPr lang="en-GB" dirty="0"/>
              <a:t> </a:t>
            </a:r>
            <a:r>
              <a:rPr lang="en-GB" dirty="0" err="1"/>
              <a:t>macasamhail</a:t>
            </a:r>
            <a:r>
              <a:rPr lang="en-GB" dirty="0"/>
              <a:t> </a:t>
            </a:r>
            <a:r>
              <a:rPr lang="en-GB" dirty="0" err="1"/>
              <a:t>ar</a:t>
            </a:r>
            <a:r>
              <a:rPr lang="en-GB" dirty="0"/>
              <a:t> na </a:t>
            </a:r>
            <a:r>
              <a:rPr lang="en-GB" dirty="0" err="1"/>
              <a:t>dlíthe</a:t>
            </a:r>
            <a:r>
              <a:rPr lang="en-GB" dirty="0"/>
              <a:t> </a:t>
            </a:r>
            <a:r>
              <a:rPr lang="en-GB" dirty="0" err="1"/>
              <a:t>frithchaitheamh</a:t>
            </a:r>
            <a:endParaRPr lang="en-GB" dirty="0"/>
          </a:p>
        </p:txBody>
      </p:sp>
      <p:pic>
        <p:nvPicPr>
          <p:cNvPr id="4" name="Picture 3">
            <a:extLst>
              <a:ext uri="{FF2B5EF4-FFF2-40B4-BE49-F238E27FC236}">
                <a16:creationId xmlns:a16="http://schemas.microsoft.com/office/drawing/2014/main" id="{E0480952-D8B2-7E89-CAEB-BDD1D3F24B38}"/>
              </a:ext>
            </a:extLst>
          </p:cNvPr>
          <p:cNvPicPr>
            <a:picLocks noChangeAspect="1"/>
          </p:cNvPicPr>
          <p:nvPr/>
        </p:nvPicPr>
        <p:blipFill>
          <a:blip r:embed="rId3"/>
          <a:stretch>
            <a:fillRect/>
          </a:stretch>
        </p:blipFill>
        <p:spPr>
          <a:xfrm>
            <a:off x="2199944" y="2014340"/>
            <a:ext cx="4744112" cy="2829320"/>
          </a:xfrm>
          <a:prstGeom prst="rect">
            <a:avLst/>
          </a:prstGeom>
        </p:spPr>
      </p:pic>
      <p:pic>
        <p:nvPicPr>
          <p:cNvPr id="6" name="Picture 5">
            <a:extLst>
              <a:ext uri="{FF2B5EF4-FFF2-40B4-BE49-F238E27FC236}">
                <a16:creationId xmlns:a16="http://schemas.microsoft.com/office/drawing/2014/main" id="{ED17BD56-5D3D-7544-7BF4-766D3A5AF28B}"/>
              </a:ext>
            </a:extLst>
          </p:cNvPr>
          <p:cNvPicPr>
            <a:picLocks noChangeAspect="1"/>
          </p:cNvPicPr>
          <p:nvPr/>
        </p:nvPicPr>
        <p:blipFill>
          <a:blip r:embed="rId4"/>
          <a:stretch>
            <a:fillRect/>
          </a:stretch>
        </p:blipFill>
        <p:spPr>
          <a:xfrm>
            <a:off x="2199944" y="1484738"/>
            <a:ext cx="4982270" cy="3562847"/>
          </a:xfrm>
          <a:prstGeom prst="rect">
            <a:avLst/>
          </a:prstGeom>
        </p:spPr>
      </p:pic>
    </p:spTree>
    <p:extLst>
      <p:ext uri="{BB962C8B-B14F-4D97-AF65-F5344CB8AC3E}">
        <p14:creationId xmlns:p14="http://schemas.microsoft.com/office/powerpoint/2010/main" val="412183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1D91A5-3DB9-C175-F131-E27D0CC8DA1F}"/>
              </a:ext>
            </a:extLst>
          </p:cNvPr>
          <p:cNvSpPr>
            <a:spLocks noGrp="1"/>
          </p:cNvSpPr>
          <p:nvPr>
            <p:ph type="title"/>
          </p:nvPr>
        </p:nvSpPr>
        <p:spPr>
          <a:xfrm>
            <a:off x="-292210" y="1407013"/>
            <a:ext cx="9728419" cy="3540969"/>
          </a:xfrm>
        </p:spPr>
        <p:txBody>
          <a:bodyPr/>
          <a:lstStyle/>
          <a:p>
            <a:r>
              <a:rPr lang="en-IE" sz="8200" dirty="0"/>
              <a:t>Dlíthe Frithchaitheamh an tsolais a léiriú</a:t>
            </a:r>
            <a:endParaRPr lang="en-GB" sz="8200" dirty="0"/>
          </a:p>
        </p:txBody>
      </p:sp>
    </p:spTree>
    <p:extLst>
      <p:ext uri="{BB962C8B-B14F-4D97-AF65-F5344CB8AC3E}">
        <p14:creationId xmlns:p14="http://schemas.microsoft.com/office/powerpoint/2010/main" val="2999229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4">
            <a:extLst>
              <a:ext uri="{FF2B5EF4-FFF2-40B4-BE49-F238E27FC236}">
                <a16:creationId xmlns:a16="http://schemas.microsoft.com/office/drawing/2014/main" id="{EB0AA9E4-A77D-DBE9-3933-9C413A871DE4}"/>
              </a:ext>
            </a:extLst>
          </p:cNvPr>
          <p:cNvSpPr txBox="1">
            <a:spLocks noChangeArrowheads="1"/>
          </p:cNvSpPr>
          <p:nvPr/>
        </p:nvSpPr>
        <p:spPr bwMode="auto">
          <a:xfrm>
            <a:off x="357277" y="983592"/>
            <a:ext cx="8429446"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1200"/>
              </a:spcAft>
            </a:pPr>
            <a:r>
              <a:rPr lang="en-US" altLang="en-US" sz="2800" dirty="0" err="1"/>
              <a:t>Rianaigh</a:t>
            </a:r>
            <a:r>
              <a:rPr lang="en-US" altLang="en-US" sz="2800" dirty="0"/>
              <a:t> na</a:t>
            </a:r>
          </a:p>
          <a:p>
            <a:pPr eaLnBrk="1" hangingPunct="1">
              <a:spcAft>
                <a:spcPts val="1200"/>
              </a:spcAft>
            </a:pPr>
            <a:r>
              <a:rPr lang="en-US" altLang="en-US" sz="2800" dirty="0" err="1"/>
              <a:t>Gathanna</a:t>
            </a:r>
            <a:r>
              <a:rPr lang="en-US" altLang="en-US" sz="2800" dirty="0"/>
              <a:t>.</a:t>
            </a:r>
          </a:p>
          <a:p>
            <a:pPr eaLnBrk="1" hangingPunct="1">
              <a:spcAft>
                <a:spcPts val="1200"/>
              </a:spcAft>
            </a:pPr>
            <a:r>
              <a:rPr lang="en-US" altLang="en-US" sz="2800" dirty="0" err="1"/>
              <a:t>Marceáil</a:t>
            </a:r>
            <a:r>
              <a:rPr lang="en-US" altLang="en-US" sz="2800" dirty="0"/>
              <a:t> </a:t>
            </a:r>
          </a:p>
          <a:p>
            <a:pPr eaLnBrk="1" hangingPunct="1">
              <a:spcAft>
                <a:spcPts val="1200"/>
              </a:spcAft>
            </a:pPr>
            <a:r>
              <a:rPr lang="en-US" altLang="en-US" sz="2800" dirty="0" err="1"/>
              <a:t>suíomh</a:t>
            </a:r>
            <a:r>
              <a:rPr lang="en-US" altLang="en-US" sz="2800" dirty="0"/>
              <a:t> an </a:t>
            </a:r>
          </a:p>
          <a:p>
            <a:pPr eaLnBrk="1" hangingPunct="1">
              <a:spcAft>
                <a:spcPts val="1200"/>
              </a:spcAft>
            </a:pPr>
            <a:r>
              <a:rPr lang="en-US" altLang="en-US" sz="2800" dirty="0" err="1"/>
              <a:t>scáthain</a:t>
            </a:r>
            <a:r>
              <a:rPr lang="en-US" altLang="en-US" sz="2800" dirty="0"/>
              <a:t>. </a:t>
            </a:r>
          </a:p>
          <a:p>
            <a:pPr eaLnBrk="1" hangingPunct="1">
              <a:spcAft>
                <a:spcPts val="1200"/>
              </a:spcAft>
            </a:pPr>
            <a:r>
              <a:rPr lang="en-US" altLang="en-US" sz="2800" dirty="0" err="1"/>
              <a:t>Tarraing</a:t>
            </a:r>
            <a:r>
              <a:rPr lang="en-US" altLang="en-US" sz="2800" dirty="0"/>
              <a:t> an normal ag an </a:t>
            </a:r>
            <a:r>
              <a:rPr lang="en-US" altLang="en-US" sz="2800" dirty="0" err="1"/>
              <a:t>bpointe</a:t>
            </a:r>
            <a:r>
              <a:rPr lang="en-US" altLang="en-US" sz="2800" dirty="0"/>
              <a:t> </a:t>
            </a:r>
            <a:r>
              <a:rPr lang="en-US" altLang="en-US" sz="2800" dirty="0" err="1"/>
              <a:t>ionsaithe</a:t>
            </a:r>
            <a:r>
              <a:rPr lang="en-US" altLang="en-US" sz="2800" dirty="0"/>
              <a:t>.</a:t>
            </a:r>
          </a:p>
          <a:p>
            <a:pPr eaLnBrk="1" hangingPunct="1">
              <a:spcAft>
                <a:spcPts val="1200"/>
              </a:spcAft>
            </a:pPr>
            <a:r>
              <a:rPr lang="en-US" altLang="en-US" sz="2800" dirty="0" err="1"/>
              <a:t>Tomhais</a:t>
            </a:r>
            <a:r>
              <a:rPr lang="en-US" altLang="en-US" sz="2800" dirty="0"/>
              <a:t> </a:t>
            </a:r>
            <a:r>
              <a:rPr lang="en-US" altLang="en-US" sz="3200" i="1" dirty="0">
                <a:latin typeface="Times New Roman" panose="02020603050405020304" pitchFamily="18" charset="0"/>
                <a:cs typeface="Times New Roman" panose="02020603050405020304" pitchFamily="18" charset="0"/>
              </a:rPr>
              <a:t>i</a:t>
            </a:r>
            <a:r>
              <a:rPr lang="en-US" altLang="en-US" sz="2800" i="1" dirty="0"/>
              <a:t> </a:t>
            </a:r>
            <a:r>
              <a:rPr lang="en-US" altLang="en-US" sz="2800" dirty="0" err="1"/>
              <a:t>agus</a:t>
            </a:r>
            <a:r>
              <a:rPr lang="en-US" altLang="en-US" sz="2800" i="1" dirty="0"/>
              <a:t> </a:t>
            </a:r>
            <a:r>
              <a:rPr lang="en-US" altLang="en-US" sz="3200" i="1" dirty="0">
                <a:latin typeface="Times New Roman" panose="02020603050405020304" pitchFamily="18" charset="0"/>
                <a:cs typeface="Times New Roman" panose="02020603050405020304" pitchFamily="18" charset="0"/>
              </a:rPr>
              <a:t>r</a:t>
            </a:r>
            <a:r>
              <a:rPr lang="en-US" altLang="en-US" sz="2800" i="1" dirty="0"/>
              <a:t>.</a:t>
            </a:r>
          </a:p>
          <a:p>
            <a:pPr eaLnBrk="1" hangingPunct="1">
              <a:spcAft>
                <a:spcPts val="1200"/>
              </a:spcAft>
            </a:pPr>
            <a:r>
              <a:rPr lang="en-US" altLang="en-US" sz="2800" dirty="0" err="1"/>
              <a:t>Athdhéan</a:t>
            </a:r>
            <a:r>
              <a:rPr lang="en-US" altLang="en-US" sz="2800" dirty="0"/>
              <a:t> do </a:t>
            </a:r>
            <a:r>
              <a:rPr lang="en-US" altLang="en-US" sz="2800" dirty="0" err="1"/>
              <a:t>luachanna</a:t>
            </a:r>
            <a:r>
              <a:rPr lang="en-US" altLang="en-US" sz="2800" dirty="0"/>
              <a:t> </a:t>
            </a:r>
            <a:r>
              <a:rPr lang="en-US" altLang="en-US" sz="2800" dirty="0" err="1"/>
              <a:t>difriúla</a:t>
            </a:r>
            <a:r>
              <a:rPr lang="en-US" altLang="en-US" sz="2800" dirty="0"/>
              <a:t> </a:t>
            </a:r>
            <a:r>
              <a:rPr lang="en-US" altLang="en-US" sz="3200" i="1" dirty="0">
                <a:latin typeface="Times New Roman" panose="02020603050405020304" pitchFamily="18" charset="0"/>
                <a:cs typeface="Times New Roman" panose="02020603050405020304" pitchFamily="18" charset="0"/>
              </a:rPr>
              <a:t>i</a:t>
            </a:r>
            <a:r>
              <a:rPr lang="en-US" altLang="en-US" sz="2800" dirty="0"/>
              <a:t>.</a:t>
            </a:r>
          </a:p>
          <a:p>
            <a:pPr eaLnBrk="1" hangingPunct="1">
              <a:spcAft>
                <a:spcPts val="1200"/>
              </a:spcAft>
            </a:pPr>
            <a:r>
              <a:rPr lang="en-US" altLang="en-US" sz="2800" dirty="0" err="1"/>
              <a:t>Breathnaigh</a:t>
            </a:r>
            <a:r>
              <a:rPr lang="en-US" altLang="en-US" sz="2800" dirty="0"/>
              <a:t>: </a:t>
            </a:r>
            <a:r>
              <a:rPr lang="en-US" altLang="en-US" sz="2800" i="1" dirty="0">
                <a:latin typeface="Times New Roman" panose="02020603050405020304" pitchFamily="18" charset="0"/>
                <a:cs typeface="Times New Roman" panose="02020603050405020304" pitchFamily="18" charset="0"/>
              </a:rPr>
              <a:t>i</a:t>
            </a:r>
            <a:r>
              <a:rPr lang="en-US" altLang="en-US" sz="2800" dirty="0"/>
              <a:t> = </a:t>
            </a:r>
            <a:r>
              <a:rPr lang="en-US" altLang="en-US" sz="2800" i="1" dirty="0">
                <a:latin typeface="Times New Roman" panose="02020603050405020304" pitchFamily="18" charset="0"/>
                <a:cs typeface="Times New Roman" panose="02020603050405020304" pitchFamily="18" charset="0"/>
              </a:rPr>
              <a:t>r</a:t>
            </a:r>
            <a:r>
              <a:rPr lang="en-US" altLang="en-US" sz="2800" dirty="0"/>
              <a:t>.</a:t>
            </a:r>
          </a:p>
        </p:txBody>
      </p:sp>
      <p:sp>
        <p:nvSpPr>
          <p:cNvPr id="22" name="Title 21">
            <a:extLst>
              <a:ext uri="{FF2B5EF4-FFF2-40B4-BE49-F238E27FC236}">
                <a16:creationId xmlns:a16="http://schemas.microsoft.com/office/drawing/2014/main" id="{A77766F9-D7B8-0ADD-9CE8-A8DE7579E27F}"/>
              </a:ext>
            </a:extLst>
          </p:cNvPr>
          <p:cNvSpPr>
            <a:spLocks noGrp="1"/>
          </p:cNvSpPr>
          <p:nvPr>
            <p:ph type="title"/>
          </p:nvPr>
        </p:nvSpPr>
        <p:spPr>
          <a:xfrm>
            <a:off x="254000" y="197771"/>
            <a:ext cx="8712200" cy="590931"/>
          </a:xfrm>
        </p:spPr>
        <p:txBody>
          <a:bodyPr/>
          <a:lstStyle/>
          <a:p>
            <a:r>
              <a:rPr lang="en-IE" altLang="en-US" dirty="0"/>
              <a:t>An dara Dlí a léiriú</a:t>
            </a:r>
            <a:endParaRPr lang="en-GB" dirty="0"/>
          </a:p>
        </p:txBody>
      </p:sp>
      <p:grpSp>
        <p:nvGrpSpPr>
          <p:cNvPr id="36" name="Group 35">
            <a:extLst>
              <a:ext uri="{FF2B5EF4-FFF2-40B4-BE49-F238E27FC236}">
                <a16:creationId xmlns:a16="http://schemas.microsoft.com/office/drawing/2014/main" id="{22F38775-04AF-953E-8F89-5BD1E8ABE348}"/>
              </a:ext>
            </a:extLst>
          </p:cNvPr>
          <p:cNvGrpSpPr/>
          <p:nvPr/>
        </p:nvGrpSpPr>
        <p:grpSpPr>
          <a:xfrm>
            <a:off x="2591160" y="947348"/>
            <a:ext cx="6195563" cy="2448272"/>
            <a:chOff x="2948437" y="745756"/>
            <a:chExt cx="6195563" cy="2448272"/>
          </a:xfrm>
        </p:grpSpPr>
        <p:grpSp>
          <p:nvGrpSpPr>
            <p:cNvPr id="25" name="Group 24">
              <a:extLst>
                <a:ext uri="{FF2B5EF4-FFF2-40B4-BE49-F238E27FC236}">
                  <a16:creationId xmlns:a16="http://schemas.microsoft.com/office/drawing/2014/main" id="{EFB69E36-3828-0EF5-342A-FD986337EAD5}"/>
                </a:ext>
              </a:extLst>
            </p:cNvPr>
            <p:cNvGrpSpPr/>
            <p:nvPr/>
          </p:nvGrpSpPr>
          <p:grpSpPr>
            <a:xfrm>
              <a:off x="2948437" y="745756"/>
              <a:ext cx="6195563" cy="2448272"/>
              <a:chOff x="186884" y="2072221"/>
              <a:chExt cx="8763739" cy="3463126"/>
            </a:xfrm>
          </p:grpSpPr>
          <p:sp>
            <p:nvSpPr>
              <p:cNvPr id="2" name="Rectangle 1">
                <a:extLst>
                  <a:ext uri="{FF2B5EF4-FFF2-40B4-BE49-F238E27FC236}">
                    <a16:creationId xmlns:a16="http://schemas.microsoft.com/office/drawing/2014/main" id="{1A2E4CD9-755F-00E0-FE4A-A11C302771F9}"/>
                  </a:ext>
                </a:extLst>
              </p:cNvPr>
              <p:cNvSpPr/>
              <p:nvPr/>
            </p:nvSpPr>
            <p:spPr>
              <a:xfrm>
                <a:off x="212818" y="2072221"/>
                <a:ext cx="8718364" cy="34631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3" name="TextBox 2">
                <a:extLst>
                  <a:ext uri="{FF2B5EF4-FFF2-40B4-BE49-F238E27FC236}">
                    <a16:creationId xmlns:a16="http://schemas.microsoft.com/office/drawing/2014/main" id="{1E5F620C-32B9-B1A3-7AD1-2B9FE931AE63}"/>
                  </a:ext>
                </a:extLst>
              </p:cNvPr>
              <p:cNvSpPr txBox="1"/>
              <p:nvPr/>
            </p:nvSpPr>
            <p:spPr>
              <a:xfrm>
                <a:off x="6012160" y="4411526"/>
                <a:ext cx="2818928" cy="522427"/>
              </a:xfrm>
              <a:prstGeom prst="rect">
                <a:avLst/>
              </a:prstGeom>
              <a:noFill/>
            </p:spPr>
            <p:txBody>
              <a:bodyPr wrap="none" rtlCol="0">
                <a:spAutoFit/>
              </a:bodyPr>
              <a:lstStyle/>
              <a:p>
                <a:pPr algn="l"/>
                <a:r>
                  <a:rPr lang="en-IE" dirty="0">
                    <a:solidFill>
                      <a:schemeClr val="bg1"/>
                    </a:solidFill>
                  </a:rPr>
                  <a:t>Regular reflection</a:t>
                </a:r>
              </a:p>
            </p:txBody>
          </p:sp>
          <p:sp>
            <p:nvSpPr>
              <p:cNvPr id="4" name="Rectangle 3">
                <a:extLst>
                  <a:ext uri="{FF2B5EF4-FFF2-40B4-BE49-F238E27FC236}">
                    <a16:creationId xmlns:a16="http://schemas.microsoft.com/office/drawing/2014/main" id="{F5B661E0-8C8D-7045-54F8-932EA94AE2BC}"/>
                  </a:ext>
                </a:extLst>
              </p:cNvPr>
              <p:cNvSpPr/>
              <p:nvPr/>
            </p:nvSpPr>
            <p:spPr>
              <a:xfrm>
                <a:off x="2987824" y="5031291"/>
                <a:ext cx="4752528" cy="144016"/>
              </a:xfrm>
              <a:prstGeom prst="rect">
                <a:avLst/>
              </a:prstGeom>
              <a:pattFill prst="wdUpDi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sp>
            <p:nvSpPr>
              <p:cNvPr id="5" name="Rectangle 4">
                <a:extLst>
                  <a:ext uri="{FF2B5EF4-FFF2-40B4-BE49-F238E27FC236}">
                    <a16:creationId xmlns:a16="http://schemas.microsoft.com/office/drawing/2014/main" id="{0AFD30D2-4D6A-BED5-3AAA-C67E1691EBEE}"/>
                  </a:ext>
                </a:extLst>
              </p:cNvPr>
              <p:cNvSpPr/>
              <p:nvPr/>
            </p:nvSpPr>
            <p:spPr>
              <a:xfrm>
                <a:off x="2987824" y="4985572"/>
                <a:ext cx="4752528"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cxnSp>
            <p:nvCxnSpPr>
              <p:cNvPr id="6" name="Straight Arrow Connector 5">
                <a:extLst>
                  <a:ext uri="{FF2B5EF4-FFF2-40B4-BE49-F238E27FC236}">
                    <a16:creationId xmlns:a16="http://schemas.microsoft.com/office/drawing/2014/main" id="{0D122855-784B-76B1-E210-FCBC939A038C}"/>
                  </a:ext>
                </a:extLst>
              </p:cNvPr>
              <p:cNvCxnSpPr>
                <a:cxnSpLocks/>
              </p:cNvCxnSpPr>
              <p:nvPr/>
            </p:nvCxnSpPr>
            <p:spPr>
              <a:xfrm>
                <a:off x="2116928" y="3893130"/>
                <a:ext cx="3206227" cy="1092442"/>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7" name="Straight Arrow Connector 6">
                <a:extLst>
                  <a:ext uri="{FF2B5EF4-FFF2-40B4-BE49-F238E27FC236}">
                    <a16:creationId xmlns:a16="http://schemas.microsoft.com/office/drawing/2014/main" id="{A3794FFC-0FF0-119D-2276-E03023FD4C36}"/>
                  </a:ext>
                </a:extLst>
              </p:cNvPr>
              <p:cNvCxnSpPr>
                <a:cxnSpLocks/>
              </p:cNvCxnSpPr>
              <p:nvPr/>
            </p:nvCxnSpPr>
            <p:spPr>
              <a:xfrm flipV="1">
                <a:off x="5295488" y="4083757"/>
                <a:ext cx="2743347" cy="901815"/>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8" name="Straight Connector 7">
                <a:extLst>
                  <a:ext uri="{FF2B5EF4-FFF2-40B4-BE49-F238E27FC236}">
                    <a16:creationId xmlns:a16="http://schemas.microsoft.com/office/drawing/2014/main" id="{86B052E0-BC53-FE5D-0106-6C86D8AFB332}"/>
                  </a:ext>
                </a:extLst>
              </p:cNvPr>
              <p:cNvCxnSpPr>
                <a:cxnSpLocks/>
              </p:cNvCxnSpPr>
              <p:nvPr/>
            </p:nvCxnSpPr>
            <p:spPr>
              <a:xfrm flipV="1">
                <a:off x="5314930" y="2584904"/>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 name="Freeform: Shape 8">
                <a:extLst>
                  <a:ext uri="{FF2B5EF4-FFF2-40B4-BE49-F238E27FC236}">
                    <a16:creationId xmlns:a16="http://schemas.microsoft.com/office/drawing/2014/main" id="{5C6569B4-B1A0-861B-17A1-A5D39CB099BE}"/>
                  </a:ext>
                </a:extLst>
              </p:cNvPr>
              <p:cNvSpPr/>
              <p:nvPr/>
            </p:nvSpPr>
            <p:spPr>
              <a:xfrm>
                <a:off x="4809355" y="4509330"/>
                <a:ext cx="469023" cy="286507"/>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sp>
            <p:nvSpPr>
              <p:cNvPr id="10" name="Freeform: Shape 9">
                <a:extLst>
                  <a:ext uri="{FF2B5EF4-FFF2-40B4-BE49-F238E27FC236}">
                    <a16:creationId xmlns:a16="http://schemas.microsoft.com/office/drawing/2014/main" id="{9E5D2F03-D24E-EA2A-80D1-83A727E3C621}"/>
                  </a:ext>
                </a:extLst>
              </p:cNvPr>
              <p:cNvSpPr/>
              <p:nvPr/>
            </p:nvSpPr>
            <p:spPr>
              <a:xfrm rot="2669056">
                <a:off x="5268313" y="4572818"/>
                <a:ext cx="596316" cy="110811"/>
              </a:xfrm>
              <a:custGeom>
                <a:avLst/>
                <a:gdLst>
                  <a:gd name="connsiteX0" fmla="*/ 0 w 445770"/>
                  <a:gd name="connsiteY0" fmla="*/ 160020 h 160020"/>
                  <a:gd name="connsiteX1" fmla="*/ 445770 w 445770"/>
                  <a:gd name="connsiteY1" fmla="*/ 0 h 160020"/>
                  <a:gd name="connsiteX0" fmla="*/ 0 w 445770"/>
                  <a:gd name="connsiteY0" fmla="*/ 163507 h 163507"/>
                  <a:gd name="connsiteX1" fmla="*/ 445770 w 445770"/>
                  <a:gd name="connsiteY1" fmla="*/ 3487 h 163507"/>
                  <a:gd name="connsiteX0" fmla="*/ 0 w 445770"/>
                  <a:gd name="connsiteY0" fmla="*/ 166687 h 166687"/>
                  <a:gd name="connsiteX1" fmla="*/ 445770 w 445770"/>
                  <a:gd name="connsiteY1" fmla="*/ 6667 h 166687"/>
                </a:gdLst>
                <a:ahLst/>
                <a:cxnLst>
                  <a:cxn ang="0">
                    <a:pos x="connsiteX0" y="connsiteY0"/>
                  </a:cxn>
                  <a:cxn ang="0">
                    <a:pos x="connsiteX1" y="connsiteY1"/>
                  </a:cxn>
                </a:cxnLst>
                <a:rect l="l" t="t" r="r" b="b"/>
                <a:pathLst>
                  <a:path w="445770" h="166687">
                    <a:moveTo>
                      <a:pt x="0" y="166687"/>
                    </a:moveTo>
                    <a:cubicBezTo>
                      <a:pt x="125730" y="33337"/>
                      <a:pt x="262890" y="-20003"/>
                      <a:pt x="445770" y="6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0C58C12-F21F-F9C3-B160-F3EE02752D0B}"/>
                      </a:ext>
                    </a:extLst>
                  </p:cNvPr>
                  <p:cNvSpPr txBox="1"/>
                  <p:nvPr/>
                </p:nvSpPr>
                <p:spPr>
                  <a:xfrm>
                    <a:off x="4837040" y="3949888"/>
                    <a:ext cx="488142" cy="565963"/>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000" b="0" i="1" dirty="0" smtClean="0">
                              <a:latin typeface="Cambria Math" panose="02040503050406030204" pitchFamily="18" charset="0"/>
                            </a:rPr>
                            <m:t>𝑖</m:t>
                          </m:r>
                        </m:oMath>
                      </m:oMathPara>
                    </a14:m>
                    <a:endParaRPr lang="en-IE" sz="2000" dirty="0"/>
                  </a:p>
                </p:txBody>
              </p:sp>
            </mc:Choice>
            <mc:Fallback xmlns="">
              <p:sp>
                <p:nvSpPr>
                  <p:cNvPr id="11" name="TextBox 10">
                    <a:extLst>
                      <a:ext uri="{FF2B5EF4-FFF2-40B4-BE49-F238E27FC236}">
                        <a16:creationId xmlns:a16="http://schemas.microsoft.com/office/drawing/2014/main" id="{B0C58C12-F21F-F9C3-B160-F3EE02752D0B}"/>
                      </a:ext>
                    </a:extLst>
                  </p:cNvPr>
                  <p:cNvSpPr txBox="1">
                    <a:spLocks noRot="1" noChangeAspect="1" noMove="1" noResize="1" noEditPoints="1" noAdjustHandles="1" noChangeArrowheads="1" noChangeShapeType="1" noTextEdit="1"/>
                  </p:cNvSpPr>
                  <p:nvPr/>
                </p:nvSpPr>
                <p:spPr>
                  <a:xfrm>
                    <a:off x="4837040" y="3949888"/>
                    <a:ext cx="488142" cy="56596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1C2023A-FD01-DA9E-744E-CE1D0E2FC2FE}"/>
                      </a:ext>
                    </a:extLst>
                  </p:cNvPr>
                  <p:cNvSpPr txBox="1"/>
                  <p:nvPr/>
                </p:nvSpPr>
                <p:spPr>
                  <a:xfrm>
                    <a:off x="5399519" y="3954314"/>
                    <a:ext cx="541292" cy="565963"/>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000" b="0" i="1" dirty="0" smtClean="0">
                              <a:latin typeface="Cambria Math" panose="02040503050406030204" pitchFamily="18" charset="0"/>
                            </a:rPr>
                            <m:t>𝑟</m:t>
                          </m:r>
                        </m:oMath>
                      </m:oMathPara>
                    </a14:m>
                    <a:endParaRPr lang="en-IE" sz="2000" dirty="0"/>
                  </a:p>
                </p:txBody>
              </p:sp>
            </mc:Choice>
            <mc:Fallback xmlns="">
              <p:sp>
                <p:nvSpPr>
                  <p:cNvPr id="12" name="TextBox 11">
                    <a:extLst>
                      <a:ext uri="{FF2B5EF4-FFF2-40B4-BE49-F238E27FC236}">
                        <a16:creationId xmlns:a16="http://schemas.microsoft.com/office/drawing/2014/main" id="{61C2023A-FD01-DA9E-744E-CE1D0E2FC2FE}"/>
                      </a:ext>
                    </a:extLst>
                  </p:cNvPr>
                  <p:cNvSpPr txBox="1">
                    <a:spLocks noRot="1" noChangeAspect="1" noMove="1" noResize="1" noEditPoints="1" noAdjustHandles="1" noChangeArrowheads="1" noChangeShapeType="1" noTextEdit="1"/>
                  </p:cNvSpPr>
                  <p:nvPr/>
                </p:nvSpPr>
                <p:spPr>
                  <a:xfrm>
                    <a:off x="5399519" y="3954314"/>
                    <a:ext cx="541292" cy="565963"/>
                  </a:xfrm>
                  <a:prstGeom prst="rect">
                    <a:avLst/>
                  </a:prstGeom>
                  <a:blipFill>
                    <a:blip r:embed="rId4"/>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20A8963C-4449-475A-E1CD-8E54B45CCC0F}"/>
                  </a:ext>
                </a:extLst>
              </p:cNvPr>
              <p:cNvCxnSpPr>
                <a:cxnSpLocks/>
                <a:endCxn id="5" idx="1"/>
              </p:cNvCxnSpPr>
              <p:nvPr/>
            </p:nvCxnSpPr>
            <p:spPr>
              <a:xfrm flipV="1">
                <a:off x="2380503" y="5008432"/>
                <a:ext cx="607321" cy="73685"/>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14" name="TextBox 13">
                <a:extLst>
                  <a:ext uri="{FF2B5EF4-FFF2-40B4-BE49-F238E27FC236}">
                    <a16:creationId xmlns:a16="http://schemas.microsoft.com/office/drawing/2014/main" id="{572C270E-3409-41D5-55FB-4BCB789A48CF}"/>
                  </a:ext>
                </a:extLst>
              </p:cNvPr>
              <p:cNvSpPr txBox="1"/>
              <p:nvPr/>
            </p:nvSpPr>
            <p:spPr>
              <a:xfrm>
                <a:off x="235364" y="4795837"/>
                <a:ext cx="2873347" cy="522427"/>
              </a:xfrm>
              <a:prstGeom prst="rect">
                <a:avLst/>
              </a:prstGeom>
              <a:noFill/>
            </p:spPr>
            <p:txBody>
              <a:bodyPr wrap="none" rtlCol="0">
                <a:spAutoFit/>
              </a:bodyPr>
              <a:lstStyle/>
              <a:p>
                <a:pPr algn="l"/>
                <a:r>
                  <a:rPr lang="en-GB" dirty="0" err="1"/>
                  <a:t>Scáthán</a:t>
                </a:r>
                <a:r>
                  <a:rPr lang="en-GB" dirty="0"/>
                  <a:t> </a:t>
                </a:r>
                <a:r>
                  <a:rPr lang="en-GB" dirty="0" err="1"/>
                  <a:t>phlánach</a:t>
                </a:r>
                <a:endParaRPr lang="en-GB" dirty="0"/>
              </a:p>
            </p:txBody>
          </p:sp>
          <p:sp>
            <p:nvSpPr>
              <p:cNvPr id="15" name="TextBox 14">
                <a:extLst>
                  <a:ext uri="{FF2B5EF4-FFF2-40B4-BE49-F238E27FC236}">
                    <a16:creationId xmlns:a16="http://schemas.microsoft.com/office/drawing/2014/main" id="{797467B4-6204-A763-80DC-21B5B73468E9}"/>
                  </a:ext>
                </a:extLst>
              </p:cNvPr>
              <p:cNvSpPr txBox="1"/>
              <p:nvPr/>
            </p:nvSpPr>
            <p:spPr>
              <a:xfrm rot="20448336">
                <a:off x="6538811" y="3695991"/>
                <a:ext cx="2184034" cy="522427"/>
              </a:xfrm>
              <a:prstGeom prst="rect">
                <a:avLst/>
              </a:prstGeom>
              <a:noFill/>
            </p:spPr>
            <p:txBody>
              <a:bodyPr wrap="none" rtlCol="0">
                <a:spAutoFit/>
              </a:bodyPr>
              <a:lstStyle/>
              <a:p>
                <a:pPr algn="l"/>
                <a:r>
                  <a:rPr lang="en-GB" dirty="0"/>
                  <a:t>Reflected ray</a:t>
                </a:r>
              </a:p>
            </p:txBody>
          </p:sp>
          <p:sp>
            <p:nvSpPr>
              <p:cNvPr id="16" name="TextBox 15">
                <a:extLst>
                  <a:ext uri="{FF2B5EF4-FFF2-40B4-BE49-F238E27FC236}">
                    <a16:creationId xmlns:a16="http://schemas.microsoft.com/office/drawing/2014/main" id="{B85107D8-38C4-10F6-3F39-7732D3BDC3DD}"/>
                  </a:ext>
                </a:extLst>
              </p:cNvPr>
              <p:cNvSpPr txBox="1"/>
              <p:nvPr/>
            </p:nvSpPr>
            <p:spPr>
              <a:xfrm rot="1138964">
                <a:off x="2009657" y="3716930"/>
                <a:ext cx="2492411" cy="522427"/>
              </a:xfrm>
              <a:prstGeom prst="rect">
                <a:avLst/>
              </a:prstGeom>
              <a:noFill/>
            </p:spPr>
            <p:txBody>
              <a:bodyPr wrap="none" rtlCol="0">
                <a:spAutoFit/>
              </a:bodyPr>
              <a:lstStyle/>
              <a:p>
                <a:pPr algn="l"/>
                <a:r>
                  <a:rPr lang="en-GB" dirty="0" err="1"/>
                  <a:t>uillinn</a:t>
                </a:r>
                <a:r>
                  <a:rPr lang="en-GB" dirty="0"/>
                  <a:t> </a:t>
                </a:r>
                <a:r>
                  <a:rPr lang="en-GB" dirty="0" err="1"/>
                  <a:t>ionsaithe</a:t>
                </a:r>
                <a:endParaRPr lang="en-GB" dirty="0"/>
              </a:p>
            </p:txBody>
          </p:sp>
          <p:sp>
            <p:nvSpPr>
              <p:cNvPr id="17" name="TextBox 16">
                <a:extLst>
                  <a:ext uri="{FF2B5EF4-FFF2-40B4-BE49-F238E27FC236}">
                    <a16:creationId xmlns:a16="http://schemas.microsoft.com/office/drawing/2014/main" id="{1FB88220-F4EA-6F21-ADAB-60E6FDBAC3F8}"/>
                  </a:ext>
                </a:extLst>
              </p:cNvPr>
              <p:cNvSpPr txBox="1"/>
              <p:nvPr/>
            </p:nvSpPr>
            <p:spPr>
              <a:xfrm>
                <a:off x="3554293" y="3035392"/>
                <a:ext cx="1722456" cy="914247"/>
              </a:xfrm>
              <a:prstGeom prst="rect">
                <a:avLst/>
              </a:prstGeom>
              <a:noFill/>
            </p:spPr>
            <p:txBody>
              <a:bodyPr wrap="square" rtlCol="0">
                <a:spAutoFit/>
              </a:bodyPr>
              <a:lstStyle/>
              <a:p>
                <a:pPr algn="l"/>
                <a:r>
                  <a:rPr lang="en-GB" dirty="0" err="1"/>
                  <a:t>Uillinn</a:t>
                </a:r>
                <a:r>
                  <a:rPr lang="en-GB" dirty="0"/>
                  <a:t> </a:t>
                </a:r>
                <a:r>
                  <a:rPr lang="en-GB" dirty="0" err="1"/>
                  <a:t>ionsaithe</a:t>
                </a:r>
                <a:endParaRPr lang="en-GB" dirty="0"/>
              </a:p>
            </p:txBody>
          </p:sp>
          <p:sp>
            <p:nvSpPr>
              <p:cNvPr id="18" name="TextBox 17">
                <a:extLst>
                  <a:ext uri="{FF2B5EF4-FFF2-40B4-BE49-F238E27FC236}">
                    <a16:creationId xmlns:a16="http://schemas.microsoft.com/office/drawing/2014/main" id="{9A6DA6CC-66FA-55A8-36F5-11EEC775BF3C}"/>
                  </a:ext>
                </a:extLst>
              </p:cNvPr>
              <p:cNvSpPr txBox="1"/>
              <p:nvPr/>
            </p:nvSpPr>
            <p:spPr>
              <a:xfrm>
                <a:off x="5305577" y="3026353"/>
                <a:ext cx="1722456" cy="1306067"/>
              </a:xfrm>
              <a:prstGeom prst="rect">
                <a:avLst/>
              </a:prstGeom>
              <a:noFill/>
            </p:spPr>
            <p:txBody>
              <a:bodyPr wrap="square" rtlCol="0">
                <a:spAutoFit/>
              </a:bodyPr>
              <a:lstStyle/>
              <a:p>
                <a:pPr algn="l"/>
                <a:r>
                  <a:rPr lang="en-GB" dirty="0" err="1"/>
                  <a:t>Uillinn</a:t>
                </a:r>
                <a:r>
                  <a:rPr lang="en-GB" dirty="0"/>
                  <a:t> </a:t>
                </a:r>
                <a:r>
                  <a:rPr lang="en-GB" dirty="0" err="1"/>
                  <a:t>fhrithchaite</a:t>
                </a:r>
                <a:endParaRPr lang="en-GB" dirty="0"/>
              </a:p>
            </p:txBody>
          </p:sp>
          <p:sp>
            <p:nvSpPr>
              <p:cNvPr id="19" name="TextBox 18">
                <a:extLst>
                  <a:ext uri="{FF2B5EF4-FFF2-40B4-BE49-F238E27FC236}">
                    <a16:creationId xmlns:a16="http://schemas.microsoft.com/office/drawing/2014/main" id="{E848925C-F379-951A-C11F-403DDB6CD221}"/>
                  </a:ext>
                </a:extLst>
              </p:cNvPr>
              <p:cNvSpPr txBox="1"/>
              <p:nvPr/>
            </p:nvSpPr>
            <p:spPr>
              <a:xfrm>
                <a:off x="3976863" y="2310135"/>
                <a:ext cx="2795379" cy="522427"/>
              </a:xfrm>
              <a:prstGeom prst="rect">
                <a:avLst/>
              </a:prstGeom>
              <a:noFill/>
            </p:spPr>
            <p:txBody>
              <a:bodyPr wrap="square" rtlCol="0">
                <a:spAutoFit/>
              </a:bodyPr>
              <a:lstStyle/>
              <a:p>
                <a:pPr algn="ctr"/>
                <a:r>
                  <a:rPr lang="en-GB" dirty="0"/>
                  <a:t>Normal</a:t>
                </a:r>
              </a:p>
            </p:txBody>
          </p:sp>
          <p:sp>
            <p:nvSpPr>
              <p:cNvPr id="20" name="TextBox 19">
                <a:extLst>
                  <a:ext uri="{FF2B5EF4-FFF2-40B4-BE49-F238E27FC236}">
                    <a16:creationId xmlns:a16="http://schemas.microsoft.com/office/drawing/2014/main" id="{87003BA4-5246-43B8-6A92-C9AB57D0A0FF}"/>
                  </a:ext>
                </a:extLst>
              </p:cNvPr>
              <p:cNvSpPr txBox="1"/>
              <p:nvPr/>
            </p:nvSpPr>
            <p:spPr>
              <a:xfrm>
                <a:off x="186884" y="4277479"/>
                <a:ext cx="2546831" cy="522427"/>
              </a:xfrm>
              <a:prstGeom prst="rect">
                <a:avLst/>
              </a:prstGeom>
              <a:noFill/>
            </p:spPr>
            <p:txBody>
              <a:bodyPr wrap="none" rtlCol="0">
                <a:spAutoFit/>
              </a:bodyPr>
              <a:lstStyle/>
              <a:p>
                <a:pPr algn="l"/>
                <a:r>
                  <a:rPr lang="en-GB" dirty="0"/>
                  <a:t>pointe </a:t>
                </a:r>
                <a:r>
                  <a:rPr lang="en-GB" dirty="0" err="1"/>
                  <a:t>ionsaithe</a:t>
                </a:r>
                <a:endParaRPr lang="en-GB" dirty="0"/>
              </a:p>
            </p:txBody>
          </p:sp>
          <p:cxnSp>
            <p:nvCxnSpPr>
              <p:cNvPr id="21" name="Straight Arrow Connector 20">
                <a:extLst>
                  <a:ext uri="{FF2B5EF4-FFF2-40B4-BE49-F238E27FC236}">
                    <a16:creationId xmlns:a16="http://schemas.microsoft.com/office/drawing/2014/main" id="{41512482-7D39-B49C-34F0-A520C98253C5}"/>
                  </a:ext>
                </a:extLst>
              </p:cNvPr>
              <p:cNvCxnSpPr>
                <a:cxnSpLocks/>
              </p:cNvCxnSpPr>
              <p:nvPr/>
            </p:nvCxnSpPr>
            <p:spPr>
              <a:xfrm>
                <a:off x="3198529" y="4611508"/>
                <a:ext cx="1373471" cy="265168"/>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3" name="Freeform: Shape 22">
                <a:extLst>
                  <a:ext uri="{FF2B5EF4-FFF2-40B4-BE49-F238E27FC236}">
                    <a16:creationId xmlns:a16="http://schemas.microsoft.com/office/drawing/2014/main" id="{29155276-A2F1-1BF2-D962-5D431A3E579B}"/>
                  </a:ext>
                </a:extLst>
              </p:cNvPr>
              <p:cNvSpPr/>
              <p:nvPr/>
            </p:nvSpPr>
            <p:spPr>
              <a:xfrm rot="6545210">
                <a:off x="4062931" y="44433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4" name="Freeform: Shape 23">
                <a:extLst>
                  <a:ext uri="{FF2B5EF4-FFF2-40B4-BE49-F238E27FC236}">
                    <a16:creationId xmlns:a16="http://schemas.microsoft.com/office/drawing/2014/main" id="{1785DD50-D655-1E81-89C6-00A698B7A9CF}"/>
                  </a:ext>
                </a:extLst>
              </p:cNvPr>
              <p:cNvSpPr/>
              <p:nvPr/>
            </p:nvSpPr>
            <p:spPr>
              <a:xfrm rot="4306170">
                <a:off x="6525237" y="441066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29" name="TextBox 28">
                <a:extLst>
                  <a:ext uri="{FF2B5EF4-FFF2-40B4-BE49-F238E27FC236}">
                    <a16:creationId xmlns:a16="http://schemas.microsoft.com/office/drawing/2014/main" id="{CDC7832C-6122-DAEE-FB25-D5CD878E8936}"/>
                  </a:ext>
                </a:extLst>
              </p:cNvPr>
              <p:cNvSpPr txBox="1"/>
              <p:nvPr/>
            </p:nvSpPr>
            <p:spPr>
              <a:xfrm rot="1118339">
                <a:off x="552722" y="2653475"/>
                <a:ext cx="1652206" cy="914247"/>
              </a:xfrm>
              <a:prstGeom prst="rect">
                <a:avLst/>
              </a:prstGeom>
              <a:noFill/>
            </p:spPr>
            <p:txBody>
              <a:bodyPr wrap="square" rtlCol="0">
                <a:spAutoFit/>
              </a:bodyPr>
              <a:lstStyle/>
              <a:p>
                <a:pPr algn="ctr"/>
                <a:r>
                  <a:rPr lang="en-GB" dirty="0" err="1"/>
                  <a:t>Bosca</a:t>
                </a:r>
                <a:r>
                  <a:rPr lang="en-GB" dirty="0"/>
                  <a:t> </a:t>
                </a:r>
                <a:r>
                  <a:rPr lang="en-GB" dirty="0" err="1"/>
                  <a:t>gathanna</a:t>
                </a:r>
                <a:endParaRPr lang="en-GB" dirty="0"/>
              </a:p>
            </p:txBody>
          </p:sp>
          <p:sp>
            <p:nvSpPr>
              <p:cNvPr id="30" name="TextBox 29">
                <a:extLst>
                  <a:ext uri="{FF2B5EF4-FFF2-40B4-BE49-F238E27FC236}">
                    <a16:creationId xmlns:a16="http://schemas.microsoft.com/office/drawing/2014/main" id="{BD60AF7B-E3EF-08A2-1618-B6F0A2E7DDFB}"/>
                  </a:ext>
                </a:extLst>
              </p:cNvPr>
              <p:cNvSpPr txBox="1"/>
              <p:nvPr/>
            </p:nvSpPr>
            <p:spPr>
              <a:xfrm>
                <a:off x="6633172" y="2153363"/>
                <a:ext cx="2317451" cy="914247"/>
              </a:xfrm>
              <a:prstGeom prst="rect">
                <a:avLst/>
              </a:prstGeom>
              <a:noFill/>
            </p:spPr>
            <p:txBody>
              <a:bodyPr wrap="square" rtlCol="0">
                <a:spAutoFit/>
              </a:bodyPr>
              <a:lstStyle/>
              <a:p>
                <a:pPr algn="ctr"/>
                <a:r>
                  <a:rPr lang="en-GB" b="1" dirty="0">
                    <a:solidFill>
                      <a:srgbClr val="FF0000"/>
                    </a:solidFill>
                  </a:rPr>
                  <a:t>Sheet of paper</a:t>
                </a:r>
              </a:p>
            </p:txBody>
          </p:sp>
        </p:grpSp>
        <p:sp>
          <p:nvSpPr>
            <p:cNvPr id="35" name="Freeform: Shape 34">
              <a:extLst>
                <a:ext uri="{FF2B5EF4-FFF2-40B4-BE49-F238E27FC236}">
                  <a16:creationId xmlns:a16="http://schemas.microsoft.com/office/drawing/2014/main" id="{9A1B452E-8731-8762-42A0-CAA3E6DABA57}"/>
                </a:ext>
              </a:extLst>
            </p:cNvPr>
            <p:cNvSpPr/>
            <p:nvPr/>
          </p:nvSpPr>
          <p:spPr>
            <a:xfrm rot="1208544">
              <a:off x="3666936" y="1729244"/>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ext Box 4">
            <a:extLst>
              <a:ext uri="{FF2B5EF4-FFF2-40B4-BE49-F238E27FC236}">
                <a16:creationId xmlns:a16="http://schemas.microsoft.com/office/drawing/2014/main" id="{6ED9D6C6-439C-EE7D-334D-741AD47D7D2D}"/>
              </a:ext>
            </a:extLst>
          </p:cNvPr>
          <p:cNvSpPr txBox="1">
            <a:spLocks noChangeArrowheads="1"/>
          </p:cNvSpPr>
          <p:nvPr/>
        </p:nvSpPr>
        <p:spPr bwMode="auto">
          <a:xfrm>
            <a:off x="624812" y="872432"/>
            <a:ext cx="7705725"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1800"/>
              </a:spcAft>
            </a:pPr>
            <a:r>
              <a:rPr lang="en-US" altLang="en-US" sz="2800" dirty="0" err="1"/>
              <a:t>Leagan</a:t>
            </a:r>
            <a:r>
              <a:rPr lang="en-US" altLang="en-US" sz="2800" dirty="0"/>
              <a:t> </a:t>
            </a:r>
            <a:r>
              <a:rPr lang="en-US" altLang="en-US" sz="2800" dirty="0" err="1"/>
              <a:t>amach</a:t>
            </a:r>
            <a:r>
              <a:rPr lang="en-US" altLang="en-US" sz="2800" dirty="0"/>
              <a:t> </a:t>
            </a:r>
            <a:r>
              <a:rPr lang="en-US" altLang="en-US" sz="2800" dirty="0" err="1"/>
              <a:t>céanna</a:t>
            </a:r>
            <a:endParaRPr lang="en-US" altLang="en-US" sz="2800" dirty="0"/>
          </a:p>
          <a:p>
            <a:pPr eaLnBrk="1" hangingPunct="1">
              <a:spcAft>
                <a:spcPts val="1800"/>
              </a:spcAft>
            </a:pPr>
            <a:r>
              <a:rPr lang="en-US" altLang="en-US" sz="2800" dirty="0" err="1"/>
              <a:t>Breathnaigh</a:t>
            </a:r>
            <a:r>
              <a:rPr lang="en-US" altLang="en-US" sz="2800" dirty="0"/>
              <a:t>: </a:t>
            </a:r>
            <a:r>
              <a:rPr lang="en-US" altLang="en-US" sz="2800" dirty="0" err="1"/>
              <a:t>bíonn</a:t>
            </a:r>
            <a:r>
              <a:rPr lang="en-US" altLang="en-US" sz="2800" dirty="0"/>
              <a:t> an ga </a:t>
            </a:r>
            <a:r>
              <a:rPr lang="en-US" altLang="en-US" sz="2800" dirty="0" err="1"/>
              <a:t>ionsaithe</a:t>
            </a:r>
            <a:r>
              <a:rPr lang="en-US" altLang="en-US" sz="2800" dirty="0"/>
              <a:t>, an normal </a:t>
            </a:r>
            <a:r>
              <a:rPr lang="en-US" altLang="en-US" sz="2800" dirty="0" err="1"/>
              <a:t>agus</a:t>
            </a:r>
            <a:r>
              <a:rPr lang="en-US" altLang="en-US" sz="2800" dirty="0"/>
              <a:t> an ga </a:t>
            </a:r>
            <a:r>
              <a:rPr lang="en-US" altLang="en-US" sz="2800" dirty="0" err="1"/>
              <a:t>frithchaite</a:t>
            </a:r>
            <a:r>
              <a:rPr lang="en-US" altLang="en-US" sz="2800" dirty="0"/>
              <a:t> </a:t>
            </a:r>
            <a:r>
              <a:rPr lang="en-US" altLang="en-US" sz="2800" dirty="0" err="1"/>
              <a:t>sa</a:t>
            </a:r>
            <a:r>
              <a:rPr lang="en-US" altLang="en-US" sz="2800" dirty="0"/>
              <a:t> </a:t>
            </a:r>
            <a:r>
              <a:rPr lang="en-US" altLang="en-US" sz="2800" dirty="0" err="1"/>
              <a:t>phlána</a:t>
            </a:r>
            <a:r>
              <a:rPr lang="en-US" altLang="en-US" sz="2800" dirty="0"/>
              <a:t> </a:t>
            </a:r>
            <a:r>
              <a:rPr lang="en-US" altLang="en-US" sz="2800" dirty="0" err="1"/>
              <a:t>céanna</a:t>
            </a:r>
            <a:r>
              <a:rPr lang="en-US" altLang="en-US" sz="2800" dirty="0"/>
              <a:t> le </a:t>
            </a:r>
            <a:r>
              <a:rPr lang="en-US" altLang="en-US" sz="2800" dirty="0" err="1"/>
              <a:t>leathanach</a:t>
            </a:r>
            <a:r>
              <a:rPr lang="en-US" altLang="en-US" sz="2800" dirty="0"/>
              <a:t> A4 – mar sin, </a:t>
            </a:r>
            <a:r>
              <a:rPr lang="en-US" altLang="en-US" sz="2800" dirty="0" err="1"/>
              <a:t>ar</a:t>
            </a:r>
            <a:r>
              <a:rPr lang="en-US" altLang="en-US" sz="2800" dirty="0"/>
              <a:t> an </a:t>
            </a:r>
            <a:r>
              <a:rPr lang="en-US" altLang="en-US" sz="2800" dirty="0" err="1"/>
              <a:t>bplána</a:t>
            </a:r>
            <a:r>
              <a:rPr lang="en-US" altLang="en-US" sz="2800" dirty="0"/>
              <a:t> </a:t>
            </a:r>
            <a:r>
              <a:rPr lang="en-US" altLang="en-US" sz="2800" dirty="0" err="1"/>
              <a:t>céanna</a:t>
            </a:r>
            <a:r>
              <a:rPr lang="en-US" altLang="en-US" sz="2800" dirty="0"/>
              <a:t>.</a:t>
            </a:r>
          </a:p>
          <a:p>
            <a:pPr eaLnBrk="1" hangingPunct="1">
              <a:spcAft>
                <a:spcPts val="1800"/>
              </a:spcAft>
            </a:pPr>
            <a:r>
              <a:rPr lang="en-US" altLang="en-US" sz="2800" dirty="0" err="1"/>
              <a:t>Níos</a:t>
            </a:r>
            <a:r>
              <a:rPr lang="en-US" altLang="en-US" sz="2800" dirty="0"/>
              <a:t> </a:t>
            </a:r>
            <a:r>
              <a:rPr lang="en-US" altLang="en-US" sz="2800" dirty="0" err="1"/>
              <a:t>fusa</a:t>
            </a:r>
            <a:r>
              <a:rPr lang="en-US" altLang="en-US" sz="2800" dirty="0"/>
              <a:t> </a:t>
            </a:r>
            <a:r>
              <a:rPr lang="en-US" altLang="en-US" sz="2800" dirty="0" err="1"/>
              <a:t>seo</a:t>
            </a:r>
            <a:r>
              <a:rPr lang="en-US" altLang="en-US" sz="2800" dirty="0"/>
              <a:t> a </a:t>
            </a:r>
            <a:r>
              <a:rPr lang="en-US" altLang="en-US" sz="2800" dirty="0" err="1"/>
              <a:t>fheiceáil</a:t>
            </a:r>
            <a:r>
              <a:rPr lang="en-US" altLang="en-US" sz="2800" dirty="0"/>
              <a:t> le </a:t>
            </a:r>
            <a:r>
              <a:rPr lang="en-US" altLang="en-US" sz="2800" dirty="0" err="1"/>
              <a:t>léasar</a:t>
            </a:r>
            <a:r>
              <a:rPr lang="en-US" altLang="en-US" sz="2800" dirty="0"/>
              <a:t>, </a:t>
            </a:r>
            <a:r>
              <a:rPr lang="en-US" altLang="en-US" sz="2800" dirty="0" err="1"/>
              <a:t>b’fhéidir</a:t>
            </a:r>
            <a:r>
              <a:rPr lang="en-US" altLang="en-US" sz="2800" dirty="0"/>
              <a:t>.</a:t>
            </a:r>
          </a:p>
        </p:txBody>
      </p:sp>
      <p:sp>
        <p:nvSpPr>
          <p:cNvPr id="3" name="Title 2">
            <a:extLst>
              <a:ext uri="{FF2B5EF4-FFF2-40B4-BE49-F238E27FC236}">
                <a16:creationId xmlns:a16="http://schemas.microsoft.com/office/drawing/2014/main" id="{997F20F4-2E81-1C0D-5183-96EA88C1E2D2}"/>
              </a:ext>
            </a:extLst>
          </p:cNvPr>
          <p:cNvSpPr>
            <a:spLocks noGrp="1"/>
          </p:cNvSpPr>
          <p:nvPr>
            <p:ph type="title"/>
          </p:nvPr>
        </p:nvSpPr>
        <p:spPr>
          <a:xfrm>
            <a:off x="254000" y="197771"/>
            <a:ext cx="8712200" cy="590931"/>
          </a:xfrm>
        </p:spPr>
        <p:txBody>
          <a:bodyPr/>
          <a:lstStyle/>
          <a:p>
            <a:r>
              <a:rPr lang="en-IE" altLang="en-US" dirty="0"/>
              <a:t>An </a:t>
            </a:r>
            <a:r>
              <a:rPr lang="en-IE" altLang="en-US" dirty="0" err="1"/>
              <a:t>chéad</a:t>
            </a:r>
            <a:r>
              <a:rPr lang="en-IE" altLang="en-US" dirty="0"/>
              <a:t> </a:t>
            </a:r>
            <a:r>
              <a:rPr lang="en-IE" altLang="en-US" dirty="0" err="1"/>
              <a:t>dlí</a:t>
            </a:r>
            <a:r>
              <a:rPr lang="en-IE" altLang="en-US" dirty="0"/>
              <a:t> a léiriú</a:t>
            </a:r>
            <a:endParaRPr lang="en-GB" dirty="0"/>
          </a:p>
        </p:txBody>
      </p:sp>
      <p:grpSp>
        <p:nvGrpSpPr>
          <p:cNvPr id="16" name="Group 15">
            <a:extLst>
              <a:ext uri="{FF2B5EF4-FFF2-40B4-BE49-F238E27FC236}">
                <a16:creationId xmlns:a16="http://schemas.microsoft.com/office/drawing/2014/main" id="{801C7FC3-5B5C-7493-6C3D-70F3108B47DB}"/>
              </a:ext>
            </a:extLst>
          </p:cNvPr>
          <p:cNvGrpSpPr/>
          <p:nvPr/>
        </p:nvGrpSpPr>
        <p:grpSpPr>
          <a:xfrm>
            <a:off x="1036371" y="4085856"/>
            <a:ext cx="6177229" cy="2448272"/>
            <a:chOff x="1036371" y="4085856"/>
            <a:chExt cx="6177229" cy="2448272"/>
          </a:xfrm>
        </p:grpSpPr>
        <p:grpSp>
          <p:nvGrpSpPr>
            <p:cNvPr id="5" name="Group 4">
              <a:extLst>
                <a:ext uri="{FF2B5EF4-FFF2-40B4-BE49-F238E27FC236}">
                  <a16:creationId xmlns:a16="http://schemas.microsoft.com/office/drawing/2014/main" id="{17C1EA83-25BC-F492-D250-65D55F2D9E9C}"/>
                </a:ext>
              </a:extLst>
            </p:cNvPr>
            <p:cNvGrpSpPr/>
            <p:nvPr/>
          </p:nvGrpSpPr>
          <p:grpSpPr>
            <a:xfrm>
              <a:off x="1036371" y="4085856"/>
              <a:ext cx="6177229" cy="2448272"/>
              <a:chOff x="212818" y="2072221"/>
              <a:chExt cx="8737805" cy="3463126"/>
            </a:xfrm>
          </p:grpSpPr>
          <p:sp>
            <p:nvSpPr>
              <p:cNvPr id="9" name="Rectangle 8">
                <a:extLst>
                  <a:ext uri="{FF2B5EF4-FFF2-40B4-BE49-F238E27FC236}">
                    <a16:creationId xmlns:a16="http://schemas.microsoft.com/office/drawing/2014/main" id="{0B97DF79-D625-4574-0B4C-D65DA4142DC8}"/>
                  </a:ext>
                </a:extLst>
              </p:cNvPr>
              <p:cNvSpPr/>
              <p:nvPr/>
            </p:nvSpPr>
            <p:spPr>
              <a:xfrm>
                <a:off x="212818" y="2072221"/>
                <a:ext cx="8718364" cy="346312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dirty="0"/>
              </a:p>
            </p:txBody>
          </p:sp>
          <p:sp>
            <p:nvSpPr>
              <p:cNvPr id="10" name="TextBox 9">
                <a:extLst>
                  <a:ext uri="{FF2B5EF4-FFF2-40B4-BE49-F238E27FC236}">
                    <a16:creationId xmlns:a16="http://schemas.microsoft.com/office/drawing/2014/main" id="{C340EC9C-47FD-7706-1CEB-E1E033931B02}"/>
                  </a:ext>
                </a:extLst>
              </p:cNvPr>
              <p:cNvSpPr txBox="1"/>
              <p:nvPr/>
            </p:nvSpPr>
            <p:spPr>
              <a:xfrm>
                <a:off x="6012160" y="4411526"/>
                <a:ext cx="2818928" cy="522427"/>
              </a:xfrm>
              <a:prstGeom prst="rect">
                <a:avLst/>
              </a:prstGeom>
              <a:noFill/>
            </p:spPr>
            <p:txBody>
              <a:bodyPr wrap="none" rtlCol="0">
                <a:spAutoFit/>
              </a:bodyPr>
              <a:lstStyle/>
              <a:p>
                <a:pPr algn="l"/>
                <a:r>
                  <a:rPr lang="en-IE" dirty="0">
                    <a:solidFill>
                      <a:schemeClr val="bg1"/>
                    </a:solidFill>
                  </a:rPr>
                  <a:t>Regular reflection</a:t>
                </a:r>
              </a:p>
            </p:txBody>
          </p:sp>
          <p:sp>
            <p:nvSpPr>
              <p:cNvPr id="11" name="Rectangle 10">
                <a:extLst>
                  <a:ext uri="{FF2B5EF4-FFF2-40B4-BE49-F238E27FC236}">
                    <a16:creationId xmlns:a16="http://schemas.microsoft.com/office/drawing/2014/main" id="{6B5D4796-528C-76C2-C001-EFF099401D67}"/>
                  </a:ext>
                </a:extLst>
              </p:cNvPr>
              <p:cNvSpPr/>
              <p:nvPr/>
            </p:nvSpPr>
            <p:spPr>
              <a:xfrm>
                <a:off x="2987824" y="5031291"/>
                <a:ext cx="4752528" cy="144016"/>
              </a:xfrm>
              <a:prstGeom prst="rect">
                <a:avLst/>
              </a:prstGeom>
              <a:pattFill prst="wdUpDi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sp>
            <p:nvSpPr>
              <p:cNvPr id="12" name="Rectangle 11">
                <a:extLst>
                  <a:ext uri="{FF2B5EF4-FFF2-40B4-BE49-F238E27FC236}">
                    <a16:creationId xmlns:a16="http://schemas.microsoft.com/office/drawing/2014/main" id="{428C999F-837B-9708-C315-9447ADDFDB1E}"/>
                  </a:ext>
                </a:extLst>
              </p:cNvPr>
              <p:cNvSpPr/>
              <p:nvPr/>
            </p:nvSpPr>
            <p:spPr>
              <a:xfrm>
                <a:off x="2987824" y="4985572"/>
                <a:ext cx="4752528"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200" dirty="0"/>
              </a:p>
            </p:txBody>
          </p:sp>
          <p:cxnSp>
            <p:nvCxnSpPr>
              <p:cNvPr id="13" name="Straight Arrow Connector 12">
                <a:extLst>
                  <a:ext uri="{FF2B5EF4-FFF2-40B4-BE49-F238E27FC236}">
                    <a16:creationId xmlns:a16="http://schemas.microsoft.com/office/drawing/2014/main" id="{61F525A1-85EE-18FC-3E79-3B362A32D22C}"/>
                  </a:ext>
                </a:extLst>
              </p:cNvPr>
              <p:cNvCxnSpPr>
                <a:cxnSpLocks/>
              </p:cNvCxnSpPr>
              <p:nvPr/>
            </p:nvCxnSpPr>
            <p:spPr>
              <a:xfrm>
                <a:off x="2116928" y="3893130"/>
                <a:ext cx="3206227" cy="1092442"/>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4" name="Straight Arrow Connector 13">
                <a:extLst>
                  <a:ext uri="{FF2B5EF4-FFF2-40B4-BE49-F238E27FC236}">
                    <a16:creationId xmlns:a16="http://schemas.microsoft.com/office/drawing/2014/main" id="{3A5CDADB-246F-B0D9-210D-8A69C4DD3BD2}"/>
                  </a:ext>
                </a:extLst>
              </p:cNvPr>
              <p:cNvCxnSpPr>
                <a:cxnSpLocks/>
              </p:cNvCxnSpPr>
              <p:nvPr/>
            </p:nvCxnSpPr>
            <p:spPr>
              <a:xfrm flipV="1">
                <a:off x="5295488" y="4083757"/>
                <a:ext cx="2743347" cy="901815"/>
              </a:xfrm>
              <a:prstGeom prst="straightConnector1">
                <a:avLst/>
              </a:prstGeom>
              <a:ln>
                <a:headEnd w="lg" len="lg"/>
                <a:tailEnd type="none" w="lg" len="lg"/>
              </a:ln>
            </p:spPr>
            <p:style>
              <a:lnRef idx="3">
                <a:schemeClr val="accent4"/>
              </a:lnRef>
              <a:fillRef idx="0">
                <a:schemeClr val="accent4"/>
              </a:fillRef>
              <a:effectRef idx="2">
                <a:schemeClr val="accent4"/>
              </a:effectRef>
              <a:fontRef idx="minor">
                <a:schemeClr val="tx1"/>
              </a:fontRef>
            </p:style>
          </p:cxnSp>
          <p:cxnSp>
            <p:nvCxnSpPr>
              <p:cNvPr id="15" name="Straight Connector 14">
                <a:extLst>
                  <a:ext uri="{FF2B5EF4-FFF2-40B4-BE49-F238E27FC236}">
                    <a16:creationId xmlns:a16="http://schemas.microsoft.com/office/drawing/2014/main" id="{7F5FC276-FCB6-54CB-2413-843298D1A276}"/>
                  </a:ext>
                </a:extLst>
              </p:cNvPr>
              <p:cNvCxnSpPr>
                <a:cxnSpLocks/>
              </p:cNvCxnSpPr>
              <p:nvPr/>
            </p:nvCxnSpPr>
            <p:spPr>
              <a:xfrm flipV="1">
                <a:off x="5314930" y="2584904"/>
                <a:ext cx="0" cy="242352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97AD3889-B8C8-3489-C343-F14E9545BC01}"/>
                  </a:ext>
                </a:extLst>
              </p:cNvPr>
              <p:cNvCxnSpPr>
                <a:cxnSpLocks/>
                <a:endCxn id="12" idx="1"/>
              </p:cNvCxnSpPr>
              <p:nvPr/>
            </p:nvCxnSpPr>
            <p:spPr>
              <a:xfrm flipV="1">
                <a:off x="2380503" y="5008432"/>
                <a:ext cx="607321" cy="73685"/>
              </a:xfrm>
              <a:prstGeom prst="straightConnector1">
                <a:avLst/>
              </a:prstGeom>
              <a:ln w="15875">
                <a:solidFill>
                  <a:srgbClr val="0070C0"/>
                </a:solidFill>
                <a:headEnd w="lg" len="lg"/>
                <a:tailEnd type="stealth" w="lg" len="lg"/>
              </a:ln>
            </p:spPr>
            <p:style>
              <a:lnRef idx="3">
                <a:schemeClr val="accent4"/>
              </a:lnRef>
              <a:fillRef idx="0">
                <a:schemeClr val="accent4"/>
              </a:fillRef>
              <a:effectRef idx="2">
                <a:schemeClr val="accent4"/>
              </a:effectRef>
              <a:fontRef idx="minor">
                <a:schemeClr val="tx1"/>
              </a:fontRef>
            </p:style>
          </p:cxnSp>
          <p:sp>
            <p:nvSpPr>
              <p:cNvPr id="21" name="TextBox 20">
                <a:extLst>
                  <a:ext uri="{FF2B5EF4-FFF2-40B4-BE49-F238E27FC236}">
                    <a16:creationId xmlns:a16="http://schemas.microsoft.com/office/drawing/2014/main" id="{18272076-F317-6BD0-3F17-1FD55EE65090}"/>
                  </a:ext>
                </a:extLst>
              </p:cNvPr>
              <p:cNvSpPr txBox="1"/>
              <p:nvPr/>
            </p:nvSpPr>
            <p:spPr>
              <a:xfrm>
                <a:off x="235364" y="4795837"/>
                <a:ext cx="2873347" cy="522427"/>
              </a:xfrm>
              <a:prstGeom prst="rect">
                <a:avLst/>
              </a:prstGeom>
              <a:noFill/>
            </p:spPr>
            <p:txBody>
              <a:bodyPr wrap="none" rtlCol="0">
                <a:spAutoFit/>
              </a:bodyPr>
              <a:lstStyle/>
              <a:p>
                <a:pPr algn="l"/>
                <a:r>
                  <a:rPr lang="en-GB" dirty="0" err="1"/>
                  <a:t>Scáthán</a:t>
                </a:r>
                <a:r>
                  <a:rPr lang="en-GB" dirty="0"/>
                  <a:t> </a:t>
                </a:r>
                <a:r>
                  <a:rPr lang="en-GB" dirty="0" err="1"/>
                  <a:t>phlánach</a:t>
                </a:r>
                <a:endParaRPr lang="en-GB" dirty="0"/>
              </a:p>
            </p:txBody>
          </p:sp>
          <p:sp>
            <p:nvSpPr>
              <p:cNvPr id="22" name="TextBox 21">
                <a:extLst>
                  <a:ext uri="{FF2B5EF4-FFF2-40B4-BE49-F238E27FC236}">
                    <a16:creationId xmlns:a16="http://schemas.microsoft.com/office/drawing/2014/main" id="{921498E2-7491-FBDA-57EB-474071B0FBC6}"/>
                  </a:ext>
                </a:extLst>
              </p:cNvPr>
              <p:cNvSpPr txBox="1"/>
              <p:nvPr/>
            </p:nvSpPr>
            <p:spPr>
              <a:xfrm rot="20448336">
                <a:off x="6538811" y="3695991"/>
                <a:ext cx="2184034" cy="522427"/>
              </a:xfrm>
              <a:prstGeom prst="rect">
                <a:avLst/>
              </a:prstGeom>
              <a:noFill/>
            </p:spPr>
            <p:txBody>
              <a:bodyPr wrap="none" rtlCol="0">
                <a:spAutoFit/>
              </a:bodyPr>
              <a:lstStyle/>
              <a:p>
                <a:pPr algn="l"/>
                <a:r>
                  <a:rPr lang="en-GB" dirty="0"/>
                  <a:t>Reflected ray</a:t>
                </a:r>
              </a:p>
            </p:txBody>
          </p:sp>
          <p:sp>
            <p:nvSpPr>
              <p:cNvPr id="23" name="TextBox 22">
                <a:extLst>
                  <a:ext uri="{FF2B5EF4-FFF2-40B4-BE49-F238E27FC236}">
                    <a16:creationId xmlns:a16="http://schemas.microsoft.com/office/drawing/2014/main" id="{D30BB99C-116D-8BD4-7CCF-B70315589DEA}"/>
                  </a:ext>
                </a:extLst>
              </p:cNvPr>
              <p:cNvSpPr txBox="1"/>
              <p:nvPr/>
            </p:nvSpPr>
            <p:spPr>
              <a:xfrm rot="1138964">
                <a:off x="2009657" y="3716930"/>
                <a:ext cx="2492411" cy="522427"/>
              </a:xfrm>
              <a:prstGeom prst="rect">
                <a:avLst/>
              </a:prstGeom>
              <a:noFill/>
            </p:spPr>
            <p:txBody>
              <a:bodyPr wrap="none" rtlCol="0">
                <a:spAutoFit/>
              </a:bodyPr>
              <a:lstStyle/>
              <a:p>
                <a:pPr algn="l"/>
                <a:r>
                  <a:rPr lang="en-GB" dirty="0" err="1"/>
                  <a:t>uillinn</a:t>
                </a:r>
                <a:r>
                  <a:rPr lang="en-GB" dirty="0"/>
                  <a:t> </a:t>
                </a:r>
                <a:r>
                  <a:rPr lang="en-GB" dirty="0" err="1"/>
                  <a:t>ionsaithe</a:t>
                </a:r>
                <a:endParaRPr lang="en-GB" dirty="0"/>
              </a:p>
            </p:txBody>
          </p:sp>
          <p:sp>
            <p:nvSpPr>
              <p:cNvPr id="26" name="TextBox 25">
                <a:extLst>
                  <a:ext uri="{FF2B5EF4-FFF2-40B4-BE49-F238E27FC236}">
                    <a16:creationId xmlns:a16="http://schemas.microsoft.com/office/drawing/2014/main" id="{D603E650-4AF0-0D2D-55CC-ECB77566E4A7}"/>
                  </a:ext>
                </a:extLst>
              </p:cNvPr>
              <p:cNvSpPr txBox="1"/>
              <p:nvPr/>
            </p:nvSpPr>
            <p:spPr>
              <a:xfrm>
                <a:off x="3976863" y="2310135"/>
                <a:ext cx="2795379" cy="522427"/>
              </a:xfrm>
              <a:prstGeom prst="rect">
                <a:avLst/>
              </a:prstGeom>
              <a:noFill/>
            </p:spPr>
            <p:txBody>
              <a:bodyPr wrap="square" rtlCol="0">
                <a:spAutoFit/>
              </a:bodyPr>
              <a:lstStyle/>
              <a:p>
                <a:pPr algn="ctr"/>
                <a:r>
                  <a:rPr lang="en-GB" dirty="0"/>
                  <a:t>Normal</a:t>
                </a:r>
              </a:p>
            </p:txBody>
          </p:sp>
          <p:sp>
            <p:nvSpPr>
              <p:cNvPr id="29" name="Freeform: Shape 28">
                <a:extLst>
                  <a:ext uri="{FF2B5EF4-FFF2-40B4-BE49-F238E27FC236}">
                    <a16:creationId xmlns:a16="http://schemas.microsoft.com/office/drawing/2014/main" id="{665EC605-3532-53DF-EFF3-44DE2445E84E}"/>
                  </a:ext>
                </a:extLst>
              </p:cNvPr>
              <p:cNvSpPr/>
              <p:nvPr/>
            </p:nvSpPr>
            <p:spPr>
              <a:xfrm rot="6545210">
                <a:off x="4062931" y="44433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30" name="Freeform: Shape 29">
                <a:extLst>
                  <a:ext uri="{FF2B5EF4-FFF2-40B4-BE49-F238E27FC236}">
                    <a16:creationId xmlns:a16="http://schemas.microsoft.com/office/drawing/2014/main" id="{905775F9-4902-0C6B-7E50-BFD6C5F3403B}"/>
                  </a:ext>
                </a:extLst>
              </p:cNvPr>
              <p:cNvSpPr/>
              <p:nvPr/>
            </p:nvSpPr>
            <p:spPr>
              <a:xfrm rot="4306170">
                <a:off x="6525237" y="4410664"/>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31" name="TextBox 30">
                <a:extLst>
                  <a:ext uri="{FF2B5EF4-FFF2-40B4-BE49-F238E27FC236}">
                    <a16:creationId xmlns:a16="http://schemas.microsoft.com/office/drawing/2014/main" id="{36E54047-49ED-EC30-1E64-9FED05F0429E}"/>
                  </a:ext>
                </a:extLst>
              </p:cNvPr>
              <p:cNvSpPr txBox="1"/>
              <p:nvPr/>
            </p:nvSpPr>
            <p:spPr>
              <a:xfrm rot="1118339">
                <a:off x="552723" y="2653475"/>
                <a:ext cx="1652206" cy="914247"/>
              </a:xfrm>
              <a:prstGeom prst="rect">
                <a:avLst/>
              </a:prstGeom>
              <a:noFill/>
            </p:spPr>
            <p:txBody>
              <a:bodyPr wrap="square" rtlCol="0">
                <a:spAutoFit/>
              </a:bodyPr>
              <a:lstStyle/>
              <a:p>
                <a:pPr algn="ctr"/>
                <a:r>
                  <a:rPr lang="en-GB" dirty="0" err="1"/>
                  <a:t>Bosca</a:t>
                </a:r>
                <a:r>
                  <a:rPr lang="en-GB" dirty="0"/>
                  <a:t> </a:t>
                </a:r>
                <a:r>
                  <a:rPr lang="en-GB" dirty="0" err="1"/>
                  <a:t>gathanna</a:t>
                </a:r>
                <a:endParaRPr lang="en-GB" dirty="0"/>
              </a:p>
            </p:txBody>
          </p:sp>
          <p:sp>
            <p:nvSpPr>
              <p:cNvPr id="32" name="TextBox 31">
                <a:extLst>
                  <a:ext uri="{FF2B5EF4-FFF2-40B4-BE49-F238E27FC236}">
                    <a16:creationId xmlns:a16="http://schemas.microsoft.com/office/drawing/2014/main" id="{3F05BBBB-C153-64FB-C4C1-64D5EA85B6E7}"/>
                  </a:ext>
                </a:extLst>
              </p:cNvPr>
              <p:cNvSpPr txBox="1"/>
              <p:nvPr/>
            </p:nvSpPr>
            <p:spPr>
              <a:xfrm>
                <a:off x="6633172" y="2153363"/>
                <a:ext cx="2317451" cy="914247"/>
              </a:xfrm>
              <a:prstGeom prst="rect">
                <a:avLst/>
              </a:prstGeom>
              <a:noFill/>
            </p:spPr>
            <p:txBody>
              <a:bodyPr wrap="square" rtlCol="0">
                <a:spAutoFit/>
              </a:bodyPr>
              <a:lstStyle/>
              <a:p>
                <a:pPr algn="ctr"/>
                <a:r>
                  <a:rPr lang="en-GB" b="1" dirty="0">
                    <a:solidFill>
                      <a:srgbClr val="FF0000"/>
                    </a:solidFill>
                  </a:rPr>
                  <a:t>Sheet of paper</a:t>
                </a:r>
              </a:p>
            </p:txBody>
          </p:sp>
        </p:grpSp>
        <p:sp>
          <p:nvSpPr>
            <p:cNvPr id="2" name="Freeform: Shape 1">
              <a:extLst>
                <a:ext uri="{FF2B5EF4-FFF2-40B4-BE49-F238E27FC236}">
                  <a16:creationId xmlns:a16="http://schemas.microsoft.com/office/drawing/2014/main" id="{947C5430-698B-A2F5-E4E2-934822C7312E}"/>
                </a:ext>
              </a:extLst>
            </p:cNvPr>
            <p:cNvSpPr/>
            <p:nvPr/>
          </p:nvSpPr>
          <p:spPr>
            <a:xfrm rot="1208544">
              <a:off x="1736537" y="5071757"/>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a:extLst>
              <a:ext uri="{FF2B5EF4-FFF2-40B4-BE49-F238E27FC236}">
                <a16:creationId xmlns:a16="http://schemas.microsoft.com/office/drawing/2014/main" id="{A93F5FBF-993C-06D9-501A-C794366D8B46}"/>
              </a:ext>
            </a:extLst>
          </p:cNvPr>
          <p:cNvSpPr>
            <a:spLocks noGrp="1" noChangeArrowheads="1"/>
          </p:cNvSpPr>
          <p:nvPr>
            <p:ph type="title"/>
          </p:nvPr>
        </p:nvSpPr>
        <p:spPr/>
        <p:txBody>
          <a:bodyPr>
            <a:normAutofit/>
          </a:bodyPr>
          <a:lstStyle/>
          <a:p>
            <a:r>
              <a:rPr lang="en-IE" altLang="en-US" sz="2800" dirty="0"/>
              <a:t>Léaráid ga do scáthán phlánach</a:t>
            </a:r>
            <a:endParaRPr lang="en-GB" altLang="en-US" sz="2800" dirty="0"/>
          </a:p>
        </p:txBody>
      </p:sp>
      <p:sp>
        <p:nvSpPr>
          <p:cNvPr id="8" name="TextBox 7">
            <a:extLst>
              <a:ext uri="{FF2B5EF4-FFF2-40B4-BE49-F238E27FC236}">
                <a16:creationId xmlns:a16="http://schemas.microsoft.com/office/drawing/2014/main" id="{50989EA3-5A11-C42A-92E3-48481E9D1F9C}"/>
              </a:ext>
            </a:extLst>
          </p:cNvPr>
          <p:cNvSpPr txBox="1"/>
          <p:nvPr/>
        </p:nvSpPr>
        <p:spPr>
          <a:xfrm>
            <a:off x="503808" y="937048"/>
            <a:ext cx="1944216" cy="523220"/>
          </a:xfrm>
          <a:prstGeom prst="rect">
            <a:avLst/>
          </a:prstGeom>
          <a:noFill/>
          <a:ln>
            <a:noFill/>
          </a:ln>
        </p:spPr>
        <p:txBody>
          <a:bodyPr wrap="square" rtlCol="0">
            <a:spAutoFit/>
          </a:bodyPr>
          <a:lstStyle/>
          <a:p>
            <a:pPr algn="ctr"/>
            <a:r>
              <a:rPr lang="en-IE" sz="2800" b="1" dirty="0" err="1"/>
              <a:t>Frithne</a:t>
            </a:r>
            <a:endParaRPr lang="en-IE" sz="2800" b="1" dirty="0"/>
          </a:p>
        </p:txBody>
      </p:sp>
      <p:sp>
        <p:nvSpPr>
          <p:cNvPr id="10" name="TextBox 9">
            <a:extLst>
              <a:ext uri="{FF2B5EF4-FFF2-40B4-BE49-F238E27FC236}">
                <a16:creationId xmlns:a16="http://schemas.microsoft.com/office/drawing/2014/main" id="{51EE860A-673B-F04A-215D-D8F6EF87086A}"/>
              </a:ext>
            </a:extLst>
          </p:cNvPr>
          <p:cNvSpPr txBox="1"/>
          <p:nvPr/>
        </p:nvSpPr>
        <p:spPr>
          <a:xfrm>
            <a:off x="7127776" y="870914"/>
            <a:ext cx="1728959" cy="523220"/>
          </a:xfrm>
          <a:prstGeom prst="rect">
            <a:avLst/>
          </a:prstGeom>
          <a:noFill/>
          <a:ln>
            <a:noFill/>
          </a:ln>
        </p:spPr>
        <p:txBody>
          <a:bodyPr wrap="square" rtlCol="0">
            <a:spAutoFit/>
          </a:bodyPr>
          <a:lstStyle/>
          <a:p>
            <a:pPr algn="ctr"/>
            <a:r>
              <a:rPr lang="en-IE" sz="2800" b="1" dirty="0" err="1"/>
              <a:t>Íomhá</a:t>
            </a:r>
            <a:endParaRPr lang="en-IE" sz="2800" b="1" dirty="0"/>
          </a:p>
        </p:txBody>
      </p:sp>
      <p:sp>
        <p:nvSpPr>
          <p:cNvPr id="22" name="Oval 21">
            <a:extLst>
              <a:ext uri="{FF2B5EF4-FFF2-40B4-BE49-F238E27FC236}">
                <a16:creationId xmlns:a16="http://schemas.microsoft.com/office/drawing/2014/main" id="{2D12C1F2-7DAE-CFF8-7866-BFA6FF3B869E}"/>
              </a:ext>
            </a:extLst>
          </p:cNvPr>
          <p:cNvSpPr/>
          <p:nvPr/>
        </p:nvSpPr>
        <p:spPr>
          <a:xfrm>
            <a:off x="1672127" y="1466843"/>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23" name="Oval 22">
            <a:extLst>
              <a:ext uri="{FF2B5EF4-FFF2-40B4-BE49-F238E27FC236}">
                <a16:creationId xmlns:a16="http://schemas.microsoft.com/office/drawing/2014/main" id="{D49ACA32-1622-1BF7-D4C0-8619BF9B14D3}"/>
              </a:ext>
            </a:extLst>
          </p:cNvPr>
          <p:cNvSpPr/>
          <p:nvPr/>
        </p:nvSpPr>
        <p:spPr>
          <a:xfrm>
            <a:off x="8041109" y="1471525"/>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43" name="Straight Connector 42">
            <a:extLst>
              <a:ext uri="{FF2B5EF4-FFF2-40B4-BE49-F238E27FC236}">
                <a16:creationId xmlns:a16="http://schemas.microsoft.com/office/drawing/2014/main" id="{247821AF-1C66-97D2-1D1B-E8064F1BC627}"/>
              </a:ext>
            </a:extLst>
          </p:cNvPr>
          <p:cNvCxnSpPr>
            <a:cxnSpLocks/>
          </p:cNvCxnSpPr>
          <p:nvPr/>
        </p:nvCxnSpPr>
        <p:spPr>
          <a:xfrm flipV="1">
            <a:off x="4939683" y="1537804"/>
            <a:ext cx="4026517" cy="857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A8A9709-CA33-D065-483E-A8593E6B0244}"/>
              </a:ext>
            </a:extLst>
          </p:cNvPr>
          <p:cNvCxnSpPr>
            <a:cxnSpLocks/>
          </p:cNvCxnSpPr>
          <p:nvPr/>
        </p:nvCxnSpPr>
        <p:spPr>
          <a:xfrm flipV="1">
            <a:off x="4920484" y="1551063"/>
            <a:ext cx="3120625" cy="78772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0D43632-3C18-7D56-C054-9FC689B7DE8E}"/>
              </a:ext>
            </a:extLst>
          </p:cNvPr>
          <p:cNvCxnSpPr>
            <a:cxnSpLocks/>
          </p:cNvCxnSpPr>
          <p:nvPr/>
        </p:nvCxnSpPr>
        <p:spPr>
          <a:xfrm flipV="1">
            <a:off x="4920484" y="1551063"/>
            <a:ext cx="3120625" cy="151853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33C763A-ED88-DE4C-68BD-2355E32F55CA}"/>
              </a:ext>
            </a:extLst>
          </p:cNvPr>
          <p:cNvCxnSpPr>
            <a:cxnSpLocks/>
          </p:cNvCxnSpPr>
          <p:nvPr/>
        </p:nvCxnSpPr>
        <p:spPr>
          <a:xfrm flipV="1">
            <a:off x="4926665" y="1551063"/>
            <a:ext cx="3114444" cy="239699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403" name="Straight Connector 16402">
            <a:extLst>
              <a:ext uri="{FF2B5EF4-FFF2-40B4-BE49-F238E27FC236}">
                <a16:creationId xmlns:a16="http://schemas.microsoft.com/office/drawing/2014/main" id="{27FB7AAB-7EDF-1731-786A-E00A80AC2D93}"/>
              </a:ext>
            </a:extLst>
          </p:cNvPr>
          <p:cNvCxnSpPr/>
          <p:nvPr/>
        </p:nvCxnSpPr>
        <p:spPr>
          <a:xfrm flipH="1">
            <a:off x="3645354" y="3945211"/>
            <a:ext cx="12686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404" name="TextBox 16403">
                <a:extLst>
                  <a:ext uri="{FF2B5EF4-FFF2-40B4-BE49-F238E27FC236}">
                    <a16:creationId xmlns:a16="http://schemas.microsoft.com/office/drawing/2014/main" id="{D6A7C5E8-F819-5DDB-2A62-523E91E7033F}"/>
                  </a:ext>
                </a:extLst>
              </p:cNvPr>
              <p:cNvSpPr txBox="1"/>
              <p:nvPr/>
            </p:nvSpPr>
            <p:spPr>
              <a:xfrm>
                <a:off x="4178367" y="3471761"/>
                <a:ext cx="409279" cy="52322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𝑖</m:t>
                      </m:r>
                    </m:oMath>
                  </m:oMathPara>
                </a14:m>
                <a:endParaRPr lang="en-GB" sz="2800" dirty="0"/>
              </a:p>
            </p:txBody>
          </p:sp>
        </mc:Choice>
        <mc:Fallback xmlns="">
          <p:sp>
            <p:nvSpPr>
              <p:cNvPr id="16404" name="TextBox 16403">
                <a:extLst>
                  <a:ext uri="{FF2B5EF4-FFF2-40B4-BE49-F238E27FC236}">
                    <a16:creationId xmlns:a16="http://schemas.microsoft.com/office/drawing/2014/main" id="{D6A7C5E8-F819-5DDB-2A62-523E91E7033F}"/>
                  </a:ext>
                </a:extLst>
              </p:cNvPr>
              <p:cNvSpPr txBox="1">
                <a:spLocks noRot="1" noChangeAspect="1" noMove="1" noResize="1" noEditPoints="1" noAdjustHandles="1" noChangeArrowheads="1" noChangeShapeType="1" noTextEdit="1"/>
              </p:cNvSpPr>
              <p:nvPr/>
            </p:nvSpPr>
            <p:spPr>
              <a:xfrm>
                <a:off x="4178367" y="3471761"/>
                <a:ext cx="409279" cy="52322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06" name="TextBox 16405">
                <a:extLst>
                  <a:ext uri="{FF2B5EF4-FFF2-40B4-BE49-F238E27FC236}">
                    <a16:creationId xmlns:a16="http://schemas.microsoft.com/office/drawing/2014/main" id="{29483AAC-DC2F-F7A9-29A9-4B8ABA6EFDDE}"/>
                  </a:ext>
                </a:extLst>
              </p:cNvPr>
              <p:cNvSpPr txBox="1"/>
              <p:nvPr/>
            </p:nvSpPr>
            <p:spPr>
              <a:xfrm>
                <a:off x="4181458" y="3887326"/>
                <a:ext cx="463460" cy="52322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6406" name="TextBox 16405">
                <a:extLst>
                  <a:ext uri="{FF2B5EF4-FFF2-40B4-BE49-F238E27FC236}">
                    <a16:creationId xmlns:a16="http://schemas.microsoft.com/office/drawing/2014/main" id="{29483AAC-DC2F-F7A9-29A9-4B8ABA6EFDDE}"/>
                  </a:ext>
                </a:extLst>
              </p:cNvPr>
              <p:cNvSpPr txBox="1">
                <a:spLocks noRot="1" noChangeAspect="1" noMove="1" noResize="1" noEditPoints="1" noAdjustHandles="1" noChangeArrowheads="1" noChangeShapeType="1" noTextEdit="1"/>
              </p:cNvSpPr>
              <p:nvPr/>
            </p:nvSpPr>
            <p:spPr>
              <a:xfrm>
                <a:off x="4181458" y="3887326"/>
                <a:ext cx="463460"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407" name="TextBox 16406">
                <a:extLst>
                  <a:ext uri="{FF2B5EF4-FFF2-40B4-BE49-F238E27FC236}">
                    <a16:creationId xmlns:a16="http://schemas.microsoft.com/office/drawing/2014/main" id="{DA1388A0-EE1D-B879-AA41-87397AEEDD2F}"/>
                  </a:ext>
                </a:extLst>
              </p:cNvPr>
              <p:cNvSpPr txBox="1"/>
              <p:nvPr/>
            </p:nvSpPr>
            <p:spPr>
              <a:xfrm>
                <a:off x="5419672" y="3705022"/>
                <a:ext cx="3271918" cy="523220"/>
              </a:xfrm>
              <a:prstGeom prst="rect">
                <a:avLst/>
              </a:prstGeom>
              <a:solidFill>
                <a:srgbClr val="FFFF00"/>
              </a:solidFill>
            </p:spPr>
            <p:txBody>
              <a:bodyPr wrap="square" rtlCol="0">
                <a:spAutoFit/>
              </a:bodyPr>
              <a:lstStyle/>
              <a:p>
                <a:pPr algn="l"/>
                <a14:m>
                  <m:oMath xmlns:m="http://schemas.openxmlformats.org/officeDocument/2006/math">
                    <m:r>
                      <a:rPr lang="en-GB" sz="2800" b="0" i="1" smtClean="0">
                        <a:latin typeface="Cambria Math" panose="02040503050406030204" pitchFamily="18" charset="0"/>
                      </a:rPr>
                      <m:t>𝑖</m:t>
                    </m:r>
                    <m:r>
                      <a:rPr lang="en-GB" sz="2800" b="0" i="1" smtClean="0">
                        <a:latin typeface="Cambria Math" panose="02040503050406030204" pitchFamily="18" charset="0"/>
                      </a:rPr>
                      <m:t>=</m:t>
                    </m:r>
                    <m:r>
                      <a:rPr lang="en-GB" sz="2800" b="0" i="1" smtClean="0">
                        <a:latin typeface="Cambria Math" panose="02040503050406030204" pitchFamily="18" charset="0"/>
                      </a:rPr>
                      <m:t>𝑟</m:t>
                    </m:r>
                  </m:oMath>
                </a14:m>
                <a:r>
                  <a:rPr lang="en-GB" sz="2800" dirty="0"/>
                  <a:t> i </a:t>
                </a:r>
                <a:r>
                  <a:rPr lang="en-GB" sz="2800" dirty="0" err="1"/>
                  <a:t>ngach</a:t>
                </a:r>
                <a:r>
                  <a:rPr lang="en-GB" sz="2800" dirty="0"/>
                  <a:t> </a:t>
                </a:r>
                <a:r>
                  <a:rPr lang="en-GB" sz="2800" dirty="0" err="1"/>
                  <a:t>cás</a:t>
                </a:r>
                <a:endParaRPr lang="en-GB" sz="2800" dirty="0"/>
              </a:p>
            </p:txBody>
          </p:sp>
        </mc:Choice>
        <mc:Fallback xmlns="">
          <p:sp>
            <p:nvSpPr>
              <p:cNvPr id="16407" name="TextBox 16406">
                <a:extLst>
                  <a:ext uri="{FF2B5EF4-FFF2-40B4-BE49-F238E27FC236}">
                    <a16:creationId xmlns:a16="http://schemas.microsoft.com/office/drawing/2014/main" id="{DA1388A0-EE1D-B879-AA41-87397AEEDD2F}"/>
                  </a:ext>
                </a:extLst>
              </p:cNvPr>
              <p:cNvSpPr txBox="1">
                <a:spLocks noRot="1" noChangeAspect="1" noMove="1" noResize="1" noEditPoints="1" noAdjustHandles="1" noChangeArrowheads="1" noChangeShapeType="1" noTextEdit="1"/>
              </p:cNvSpPr>
              <p:nvPr/>
            </p:nvSpPr>
            <p:spPr>
              <a:xfrm>
                <a:off x="5419672" y="3705022"/>
                <a:ext cx="3271918" cy="523220"/>
              </a:xfrm>
              <a:prstGeom prst="rect">
                <a:avLst/>
              </a:prstGeom>
              <a:blipFill>
                <a:blip r:embed="rId5"/>
                <a:stretch>
                  <a:fillRect t="-12791" b="-31395"/>
                </a:stretch>
              </a:blipFill>
            </p:spPr>
            <p:txBody>
              <a:bodyPr/>
              <a:lstStyle/>
              <a:p>
                <a:r>
                  <a:rPr lang="ga-IE">
                    <a:noFill/>
                  </a:rPr>
                  <a:t> </a:t>
                </a:r>
              </a:p>
            </p:txBody>
          </p:sp>
        </mc:Fallback>
      </mc:AlternateContent>
      <p:grpSp>
        <p:nvGrpSpPr>
          <p:cNvPr id="2" name="Group 1">
            <a:extLst>
              <a:ext uri="{FF2B5EF4-FFF2-40B4-BE49-F238E27FC236}">
                <a16:creationId xmlns:a16="http://schemas.microsoft.com/office/drawing/2014/main" id="{EB103B0F-63F3-118D-DE11-8ABB1883436F}"/>
              </a:ext>
            </a:extLst>
          </p:cNvPr>
          <p:cNvGrpSpPr/>
          <p:nvPr/>
        </p:nvGrpSpPr>
        <p:grpSpPr>
          <a:xfrm>
            <a:off x="4983937" y="1349955"/>
            <a:ext cx="237995" cy="3056351"/>
            <a:chOff x="5135670" y="1578279"/>
            <a:chExt cx="237995" cy="3056351"/>
          </a:xfrm>
        </p:grpSpPr>
        <p:cxnSp>
          <p:nvCxnSpPr>
            <p:cNvPr id="3" name="Straight Connector 2">
              <a:extLst>
                <a:ext uri="{FF2B5EF4-FFF2-40B4-BE49-F238E27FC236}">
                  <a16:creationId xmlns:a16="http://schemas.microsoft.com/office/drawing/2014/main" id="{1BF67551-C1EC-4E9E-F830-0352894D9C7C}"/>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009E4E19-E65A-6ED7-A168-AE25EC415DE8}"/>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29E60E84-CF69-FFCD-A1C1-CD26C6E21386}"/>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BD71A59E-3047-3310-6D87-56EB4D68EDFE}"/>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32E7D52-5940-02A8-E6B2-1F0A7D05445E}"/>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4836B60-7C79-157D-A035-B54613EDD358}"/>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DE1B51F1-76C0-854B-7FF0-F03B5EE72B20}"/>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49D1931-1346-8CF0-4E37-3F4D0DE71642}"/>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0392367-C0B5-8122-1BB2-B9D68523865B}"/>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4D84F91D-469F-33B4-5510-7C08D979084C}"/>
              </a:ext>
            </a:extLst>
          </p:cNvPr>
          <p:cNvGrpSpPr/>
          <p:nvPr/>
        </p:nvGrpSpPr>
        <p:grpSpPr>
          <a:xfrm>
            <a:off x="1835695" y="1468952"/>
            <a:ext cx="3159911" cy="125695"/>
            <a:chOff x="1835696" y="1468952"/>
            <a:chExt cx="3089020" cy="132738"/>
          </a:xfrm>
        </p:grpSpPr>
        <p:cxnSp>
          <p:nvCxnSpPr>
            <p:cNvPr id="37" name="Straight Connector 36">
              <a:extLst>
                <a:ext uri="{FF2B5EF4-FFF2-40B4-BE49-F238E27FC236}">
                  <a16:creationId xmlns:a16="http://schemas.microsoft.com/office/drawing/2014/main" id="{B6057868-127F-685E-CA51-B7366BF1FD53}"/>
                </a:ext>
              </a:extLst>
            </p:cNvPr>
            <p:cNvCxnSpPr>
              <a:cxnSpLocks/>
            </p:cNvCxnSpPr>
            <p:nvPr/>
          </p:nvCxnSpPr>
          <p:spPr>
            <a:xfrm flipV="1">
              <a:off x="1835696" y="1529642"/>
              <a:ext cx="3089020" cy="28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Freeform: Shape 23">
              <a:extLst>
                <a:ext uri="{FF2B5EF4-FFF2-40B4-BE49-F238E27FC236}">
                  <a16:creationId xmlns:a16="http://schemas.microsoft.com/office/drawing/2014/main" id="{939AF416-B66B-7E1E-974A-7A7FE0D7F1D4}"/>
                </a:ext>
              </a:extLst>
            </p:cNvPr>
            <p:cNvSpPr/>
            <p:nvPr/>
          </p:nvSpPr>
          <p:spPr>
            <a:xfrm>
              <a:off x="3230526" y="1468952"/>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5" name="Freeform: Shape 24">
            <a:extLst>
              <a:ext uri="{FF2B5EF4-FFF2-40B4-BE49-F238E27FC236}">
                <a16:creationId xmlns:a16="http://schemas.microsoft.com/office/drawing/2014/main" id="{F47012E0-BC9E-8F5D-00EF-CEBFCCFAAACD}"/>
              </a:ext>
            </a:extLst>
          </p:cNvPr>
          <p:cNvSpPr/>
          <p:nvPr/>
        </p:nvSpPr>
        <p:spPr>
          <a:xfrm flipH="1">
            <a:off x="3895045" y="1460486"/>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63AF295F-BA65-7C5B-86E0-536B30553515}"/>
              </a:ext>
            </a:extLst>
          </p:cNvPr>
          <p:cNvGrpSpPr/>
          <p:nvPr/>
        </p:nvGrpSpPr>
        <p:grpSpPr>
          <a:xfrm>
            <a:off x="1803418" y="1519230"/>
            <a:ext cx="3159919" cy="761408"/>
            <a:chOff x="1803418" y="1519230"/>
            <a:chExt cx="3159919" cy="761408"/>
          </a:xfrm>
        </p:grpSpPr>
        <p:cxnSp>
          <p:nvCxnSpPr>
            <p:cNvPr id="60" name="Straight Connector 59">
              <a:extLst>
                <a:ext uri="{FF2B5EF4-FFF2-40B4-BE49-F238E27FC236}">
                  <a16:creationId xmlns:a16="http://schemas.microsoft.com/office/drawing/2014/main" id="{C7D27449-E257-D486-3955-2FD74C17E1D6}"/>
                </a:ext>
              </a:extLst>
            </p:cNvPr>
            <p:cNvCxnSpPr>
              <a:cxnSpLocks/>
              <a:stCxn id="22" idx="6"/>
            </p:cNvCxnSpPr>
            <p:nvPr/>
          </p:nvCxnSpPr>
          <p:spPr>
            <a:xfrm>
              <a:off x="1803418" y="1519230"/>
              <a:ext cx="3159919" cy="7614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99DBCA28-3129-3A15-1EB0-123C6DA93CAE}"/>
                </a:ext>
              </a:extLst>
            </p:cNvPr>
            <p:cNvSpPr/>
            <p:nvPr/>
          </p:nvSpPr>
          <p:spPr>
            <a:xfrm rot="1121993">
              <a:off x="3253375" y="183461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a:extLst>
              <a:ext uri="{FF2B5EF4-FFF2-40B4-BE49-F238E27FC236}">
                <a16:creationId xmlns:a16="http://schemas.microsoft.com/office/drawing/2014/main" id="{FF7E9AB3-62F8-040C-4DD3-D05BA9536004}"/>
              </a:ext>
            </a:extLst>
          </p:cNvPr>
          <p:cNvGrpSpPr/>
          <p:nvPr/>
        </p:nvGrpSpPr>
        <p:grpSpPr>
          <a:xfrm>
            <a:off x="1803418" y="1519230"/>
            <a:ext cx="3132066" cy="1483595"/>
            <a:chOff x="1803418" y="1519230"/>
            <a:chExt cx="3132066" cy="1483595"/>
          </a:xfrm>
        </p:grpSpPr>
        <p:cxnSp>
          <p:nvCxnSpPr>
            <p:cNvPr id="63" name="Straight Connector 62">
              <a:extLst>
                <a:ext uri="{FF2B5EF4-FFF2-40B4-BE49-F238E27FC236}">
                  <a16:creationId xmlns:a16="http://schemas.microsoft.com/office/drawing/2014/main" id="{21C8E37F-EB26-C64C-CC5C-2CC5494FBC13}"/>
                </a:ext>
              </a:extLst>
            </p:cNvPr>
            <p:cNvCxnSpPr>
              <a:cxnSpLocks/>
              <a:stCxn id="22" idx="6"/>
            </p:cNvCxnSpPr>
            <p:nvPr/>
          </p:nvCxnSpPr>
          <p:spPr>
            <a:xfrm>
              <a:off x="1803418" y="1519230"/>
              <a:ext cx="3132066" cy="14835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13F83105-6071-0BE3-1FC9-2E184ACDD5D6}"/>
                </a:ext>
              </a:extLst>
            </p:cNvPr>
            <p:cNvSpPr/>
            <p:nvPr/>
          </p:nvSpPr>
          <p:spPr>
            <a:xfrm rot="1601817">
              <a:off x="3131568" y="2131081"/>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D344D294-0B68-4C42-0FE4-5570BED486BD}"/>
              </a:ext>
            </a:extLst>
          </p:cNvPr>
          <p:cNvGrpSpPr/>
          <p:nvPr/>
        </p:nvGrpSpPr>
        <p:grpSpPr>
          <a:xfrm>
            <a:off x="1803418" y="1519230"/>
            <a:ext cx="3132066" cy="2412722"/>
            <a:chOff x="1803418" y="1519230"/>
            <a:chExt cx="3132066" cy="2412722"/>
          </a:xfrm>
        </p:grpSpPr>
        <p:cxnSp>
          <p:nvCxnSpPr>
            <p:cNvPr id="16388" name="Straight Connector 16387">
              <a:extLst>
                <a:ext uri="{FF2B5EF4-FFF2-40B4-BE49-F238E27FC236}">
                  <a16:creationId xmlns:a16="http://schemas.microsoft.com/office/drawing/2014/main" id="{C69624B4-D461-AF18-0B64-F69F846C181D}"/>
                </a:ext>
              </a:extLst>
            </p:cNvPr>
            <p:cNvCxnSpPr>
              <a:cxnSpLocks/>
              <a:stCxn id="22" idx="6"/>
            </p:cNvCxnSpPr>
            <p:nvPr/>
          </p:nvCxnSpPr>
          <p:spPr>
            <a:xfrm>
              <a:off x="1803418" y="1519230"/>
              <a:ext cx="3132066" cy="24127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Freeform: Shape 27">
              <a:extLst>
                <a:ext uri="{FF2B5EF4-FFF2-40B4-BE49-F238E27FC236}">
                  <a16:creationId xmlns:a16="http://schemas.microsoft.com/office/drawing/2014/main" id="{20E5577E-A635-12E8-01D3-25BFCDD976A1}"/>
                </a:ext>
              </a:extLst>
            </p:cNvPr>
            <p:cNvSpPr/>
            <p:nvPr/>
          </p:nvSpPr>
          <p:spPr>
            <a:xfrm rot="2256664">
              <a:off x="2979288" y="24388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a:extLst>
              <a:ext uri="{FF2B5EF4-FFF2-40B4-BE49-F238E27FC236}">
                <a16:creationId xmlns:a16="http://schemas.microsoft.com/office/drawing/2014/main" id="{7515036F-BC8E-FB1A-A132-FCB126264E5E}"/>
              </a:ext>
            </a:extLst>
          </p:cNvPr>
          <p:cNvGrpSpPr/>
          <p:nvPr/>
        </p:nvGrpSpPr>
        <p:grpSpPr>
          <a:xfrm>
            <a:off x="1724699" y="2333221"/>
            <a:ext cx="3222295" cy="842021"/>
            <a:chOff x="1724699" y="2333221"/>
            <a:chExt cx="3222295" cy="842021"/>
          </a:xfrm>
        </p:grpSpPr>
        <p:cxnSp>
          <p:nvCxnSpPr>
            <p:cNvPr id="47" name="Straight Connector 46">
              <a:extLst>
                <a:ext uri="{FF2B5EF4-FFF2-40B4-BE49-F238E27FC236}">
                  <a16:creationId xmlns:a16="http://schemas.microsoft.com/office/drawing/2014/main" id="{908A7E4C-41FB-0F34-0408-81B6DECB33B7}"/>
                </a:ext>
              </a:extLst>
            </p:cNvPr>
            <p:cNvCxnSpPr>
              <a:cxnSpLocks/>
            </p:cNvCxnSpPr>
            <p:nvPr/>
          </p:nvCxnSpPr>
          <p:spPr>
            <a:xfrm flipV="1">
              <a:off x="1724699" y="2333221"/>
              <a:ext cx="3222295" cy="8420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45D5DB25-4623-26FA-5F4C-9961C0AF2579}"/>
                </a:ext>
              </a:extLst>
            </p:cNvPr>
            <p:cNvSpPr/>
            <p:nvPr/>
          </p:nvSpPr>
          <p:spPr>
            <a:xfrm rot="9786802">
              <a:off x="2711093" y="282279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6" name="Group 35">
            <a:extLst>
              <a:ext uri="{FF2B5EF4-FFF2-40B4-BE49-F238E27FC236}">
                <a16:creationId xmlns:a16="http://schemas.microsoft.com/office/drawing/2014/main" id="{28E743BD-20F1-69A2-3DC8-E47F6AC86298}"/>
              </a:ext>
            </a:extLst>
          </p:cNvPr>
          <p:cNvGrpSpPr/>
          <p:nvPr/>
        </p:nvGrpSpPr>
        <p:grpSpPr>
          <a:xfrm>
            <a:off x="1704896" y="3038118"/>
            <a:ext cx="3239221" cy="1509274"/>
            <a:chOff x="1704896" y="3038118"/>
            <a:chExt cx="3239221" cy="1509274"/>
          </a:xfrm>
        </p:grpSpPr>
        <p:cxnSp>
          <p:nvCxnSpPr>
            <p:cNvPr id="56" name="Straight Connector 55">
              <a:extLst>
                <a:ext uri="{FF2B5EF4-FFF2-40B4-BE49-F238E27FC236}">
                  <a16:creationId xmlns:a16="http://schemas.microsoft.com/office/drawing/2014/main" id="{ACBEB00C-8349-68B2-4C8B-B5E437175B73}"/>
                </a:ext>
              </a:extLst>
            </p:cNvPr>
            <p:cNvCxnSpPr>
              <a:cxnSpLocks/>
            </p:cNvCxnSpPr>
            <p:nvPr/>
          </p:nvCxnSpPr>
          <p:spPr>
            <a:xfrm flipV="1">
              <a:off x="1704896" y="3038118"/>
              <a:ext cx="3239221" cy="1509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A38ED69E-94B0-7B9D-8971-5538592FF8AE}"/>
                </a:ext>
              </a:extLst>
            </p:cNvPr>
            <p:cNvSpPr/>
            <p:nvPr/>
          </p:nvSpPr>
          <p:spPr>
            <a:xfrm rot="9387413">
              <a:off x="3045727" y="38082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8" name="Group 37">
            <a:extLst>
              <a:ext uri="{FF2B5EF4-FFF2-40B4-BE49-F238E27FC236}">
                <a16:creationId xmlns:a16="http://schemas.microsoft.com/office/drawing/2014/main" id="{09D751C3-1608-545E-9EDE-BD0D7CA36DB1}"/>
              </a:ext>
            </a:extLst>
          </p:cNvPr>
          <p:cNvGrpSpPr/>
          <p:nvPr/>
        </p:nvGrpSpPr>
        <p:grpSpPr>
          <a:xfrm>
            <a:off x="1835696" y="3948058"/>
            <a:ext cx="3078279" cy="2339532"/>
            <a:chOff x="1835696" y="3948058"/>
            <a:chExt cx="3078279" cy="2339532"/>
          </a:xfrm>
        </p:grpSpPr>
        <p:cxnSp>
          <p:nvCxnSpPr>
            <p:cNvPr id="57" name="Straight Connector 56">
              <a:extLst>
                <a:ext uri="{FF2B5EF4-FFF2-40B4-BE49-F238E27FC236}">
                  <a16:creationId xmlns:a16="http://schemas.microsoft.com/office/drawing/2014/main" id="{C2F6EF58-D86C-E39D-9F4F-40467828FE6B}"/>
                </a:ext>
              </a:extLst>
            </p:cNvPr>
            <p:cNvCxnSpPr>
              <a:cxnSpLocks/>
            </p:cNvCxnSpPr>
            <p:nvPr/>
          </p:nvCxnSpPr>
          <p:spPr>
            <a:xfrm flipV="1">
              <a:off x="1835696" y="3948058"/>
              <a:ext cx="3078279" cy="23395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F3366B49-8BC3-8D5C-703B-73F85700FBE9}"/>
                </a:ext>
              </a:extLst>
            </p:cNvPr>
            <p:cNvSpPr/>
            <p:nvPr/>
          </p:nvSpPr>
          <p:spPr>
            <a:xfrm rot="8317085">
              <a:off x="3302143" y="503263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right)">
                                      <p:cBhvr>
                                        <p:cTn id="30" dur="500"/>
                                        <p:tgtEl>
                                          <p:spTgt spid="44"/>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40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640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40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40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3" grpId="0" animBg="1"/>
      <p:bldP spid="16404" grpId="0"/>
      <p:bldP spid="16406" grpId="0"/>
      <p:bldP spid="16407" grpId="0" animBg="1"/>
      <p:bldP spid="2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D50C1-4176-B68E-E4DA-26C0DCDD3CF3}"/>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AC1AEFEB-7A2D-AB38-87D5-6975A9FFF58D}"/>
              </a:ext>
            </a:extLst>
          </p:cNvPr>
          <p:cNvSpPr>
            <a:spLocks noGrp="1"/>
          </p:cNvSpPr>
          <p:nvPr>
            <p:ph type="body" sz="quarter" idx="10"/>
          </p:nvPr>
        </p:nvSpPr>
        <p:spPr>
          <a:xfrm>
            <a:off x="122292" y="461664"/>
            <a:ext cx="8899415" cy="867930"/>
          </a:xfrm>
        </p:spPr>
        <p:txBody>
          <a:bodyPr/>
          <a:lstStyle/>
          <a:p>
            <a:r>
              <a:rPr lang="en-IE" dirty="0" err="1"/>
              <a:t>Tarraing</a:t>
            </a:r>
            <a:r>
              <a:rPr lang="en-IE" dirty="0"/>
              <a:t> </a:t>
            </a:r>
            <a:r>
              <a:rPr lang="en-IE" dirty="0" err="1"/>
              <a:t>léaráid</a:t>
            </a:r>
            <a:r>
              <a:rPr lang="en-IE" dirty="0"/>
              <a:t> ga </a:t>
            </a:r>
            <a:r>
              <a:rPr lang="en-IE" dirty="0" err="1"/>
              <a:t>chun</a:t>
            </a:r>
            <a:r>
              <a:rPr lang="en-IE" dirty="0"/>
              <a:t> </a:t>
            </a:r>
            <a:r>
              <a:rPr lang="en-IE" dirty="0" err="1"/>
              <a:t>cinneadh</a:t>
            </a:r>
            <a:r>
              <a:rPr lang="en-IE" dirty="0"/>
              <a:t> a </a:t>
            </a:r>
            <a:r>
              <a:rPr lang="en-IE" dirty="0" err="1"/>
              <a:t>dhéanamh</a:t>
            </a:r>
            <a:r>
              <a:rPr lang="en-IE" dirty="0"/>
              <a:t> an </a:t>
            </a:r>
            <a:r>
              <a:rPr lang="en-IE" dirty="0" err="1"/>
              <a:t>mbeidh</a:t>
            </a:r>
            <a:r>
              <a:rPr lang="en-IE" dirty="0"/>
              <a:t> A in </a:t>
            </a:r>
            <a:r>
              <a:rPr lang="en-IE" dirty="0" err="1"/>
              <a:t>ann</a:t>
            </a:r>
            <a:r>
              <a:rPr lang="en-IE" dirty="0"/>
              <a:t> B a </a:t>
            </a:r>
            <a:r>
              <a:rPr lang="en-IE" dirty="0" err="1"/>
              <a:t>fheiceáil</a:t>
            </a:r>
            <a:endParaRPr lang="en-IE" dirty="0"/>
          </a:p>
        </p:txBody>
      </p:sp>
      <p:grpSp>
        <p:nvGrpSpPr>
          <p:cNvPr id="46" name="Group 45">
            <a:extLst>
              <a:ext uri="{FF2B5EF4-FFF2-40B4-BE49-F238E27FC236}">
                <a16:creationId xmlns:a16="http://schemas.microsoft.com/office/drawing/2014/main" id="{63AC1998-639C-7512-A265-7DAEDD38AD9A}"/>
              </a:ext>
            </a:extLst>
          </p:cNvPr>
          <p:cNvGrpSpPr/>
          <p:nvPr/>
        </p:nvGrpSpPr>
        <p:grpSpPr>
          <a:xfrm>
            <a:off x="748296" y="1123270"/>
            <a:ext cx="4376406" cy="4104796"/>
            <a:chOff x="1007604" y="1327987"/>
            <a:chExt cx="4376406" cy="4104796"/>
          </a:xfrm>
        </p:grpSpPr>
        <p:sp>
          <p:nvSpPr>
            <p:cNvPr id="15" name="Oval 14">
              <a:extLst>
                <a:ext uri="{FF2B5EF4-FFF2-40B4-BE49-F238E27FC236}">
                  <a16:creationId xmlns:a16="http://schemas.microsoft.com/office/drawing/2014/main" id="{7CEC6566-809B-7A8D-AF53-3A3C3F62BFC2}"/>
                </a:ext>
              </a:extLst>
            </p:cNvPr>
            <p:cNvSpPr/>
            <p:nvPr/>
          </p:nvSpPr>
          <p:spPr>
            <a:xfrm>
              <a:off x="250634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89625EB4-CAC8-8288-0410-C9BB90DAA434}"/>
                </a:ext>
              </a:extLst>
            </p:cNvPr>
            <p:cNvSpPr txBox="1"/>
            <p:nvPr/>
          </p:nvSpPr>
          <p:spPr>
            <a:xfrm>
              <a:off x="1936063" y="2182034"/>
              <a:ext cx="356187" cy="400109"/>
            </a:xfrm>
            <a:prstGeom prst="rect">
              <a:avLst/>
            </a:prstGeom>
            <a:noFill/>
          </p:spPr>
          <p:txBody>
            <a:bodyPr wrap="none" rtlCol="0">
              <a:spAutoFit/>
            </a:bodyPr>
            <a:lstStyle/>
            <a:p>
              <a:pPr algn="l"/>
              <a:r>
                <a:rPr lang="en-IE" sz="2000"/>
                <a:t>A</a:t>
              </a:r>
            </a:p>
          </p:txBody>
        </p:sp>
        <p:sp>
          <p:nvSpPr>
            <p:cNvPr id="30" name="Oval 29">
              <a:extLst>
                <a:ext uri="{FF2B5EF4-FFF2-40B4-BE49-F238E27FC236}">
                  <a16:creationId xmlns:a16="http://schemas.microsoft.com/office/drawing/2014/main" id="{94EEE4F5-35FA-39E5-D624-2C2EB522D38F}"/>
                </a:ext>
              </a:extLst>
            </p:cNvPr>
            <p:cNvSpPr/>
            <p:nvPr/>
          </p:nvSpPr>
          <p:spPr>
            <a:xfrm>
              <a:off x="2467053" y="4039694"/>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5" name="Group 44">
              <a:extLst>
                <a:ext uri="{FF2B5EF4-FFF2-40B4-BE49-F238E27FC236}">
                  <a16:creationId xmlns:a16="http://schemas.microsoft.com/office/drawing/2014/main" id="{7C18590A-49E6-4954-7099-B81BD9824494}"/>
                </a:ext>
              </a:extLst>
            </p:cNvPr>
            <p:cNvGrpSpPr/>
            <p:nvPr/>
          </p:nvGrpSpPr>
          <p:grpSpPr>
            <a:xfrm>
              <a:off x="1007604" y="1520387"/>
              <a:ext cx="4376406" cy="3788749"/>
              <a:chOff x="1007603" y="1520387"/>
              <a:chExt cx="7128793" cy="3788749"/>
            </a:xfrm>
          </p:grpSpPr>
          <p:cxnSp>
            <p:nvCxnSpPr>
              <p:cNvPr id="5" name="Straight Connector 4">
                <a:extLst>
                  <a:ext uri="{FF2B5EF4-FFF2-40B4-BE49-F238E27FC236}">
                    <a16:creationId xmlns:a16="http://schemas.microsoft.com/office/drawing/2014/main" id="{5458AEBE-DEC6-2C69-8CBE-5685FD17F559}"/>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00A18370-BEB8-6E1C-54B6-E92DF173D5D6}"/>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53FA150B-3F88-1BD6-1A07-3F916AD71944}"/>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40A383-2E66-CC5D-ADC8-A6F7E1C30D62}"/>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DDE3655-012C-A302-7E0C-6FA7A0373A60}"/>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2C483C5C-5CC6-4453-0DB8-984CC440CA90}"/>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D5A43AA1-AEB8-D12F-99C3-A41BAFA598B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69CFB16F-4ADE-9763-80F9-FE644785EFBC}"/>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213C6F4-9335-C186-303F-E84C9FAAB8F4}"/>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3DD17B3C-FC33-1A42-0B50-727B5967AAE3}"/>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6A358EAB-5A27-2C20-7C5B-031130F8F936}"/>
                </a:ext>
              </a:extLst>
            </p:cNvPr>
            <p:cNvSpPr txBox="1"/>
            <p:nvPr/>
          </p:nvSpPr>
          <p:spPr>
            <a:xfrm>
              <a:off x="1922246" y="3849427"/>
              <a:ext cx="356188" cy="400110"/>
            </a:xfrm>
            <a:prstGeom prst="rect">
              <a:avLst/>
            </a:prstGeom>
            <a:noFill/>
          </p:spPr>
          <p:txBody>
            <a:bodyPr wrap="none" rtlCol="0">
              <a:spAutoFit/>
            </a:bodyPr>
            <a:lstStyle/>
            <a:p>
              <a:pPr algn="l"/>
              <a:r>
                <a:rPr lang="en-IE" sz="2000" dirty="0"/>
                <a:t>B</a:t>
              </a:r>
            </a:p>
          </p:txBody>
        </p:sp>
        <p:grpSp>
          <p:nvGrpSpPr>
            <p:cNvPr id="27" name="Group 26">
              <a:extLst>
                <a:ext uri="{FF2B5EF4-FFF2-40B4-BE49-F238E27FC236}">
                  <a16:creationId xmlns:a16="http://schemas.microsoft.com/office/drawing/2014/main" id="{33B7469D-0985-BBB8-5AFA-11B7AC40F5E6}"/>
                </a:ext>
              </a:extLst>
            </p:cNvPr>
            <p:cNvGrpSpPr/>
            <p:nvPr/>
          </p:nvGrpSpPr>
          <p:grpSpPr>
            <a:xfrm>
              <a:off x="3746018" y="1459666"/>
              <a:ext cx="237995" cy="2522429"/>
              <a:chOff x="5135670" y="1578279"/>
              <a:chExt cx="237995" cy="3056351"/>
            </a:xfrm>
          </p:grpSpPr>
          <p:cxnSp>
            <p:nvCxnSpPr>
              <p:cNvPr id="28" name="Straight Connector 27">
                <a:extLst>
                  <a:ext uri="{FF2B5EF4-FFF2-40B4-BE49-F238E27FC236}">
                    <a16:creationId xmlns:a16="http://schemas.microsoft.com/office/drawing/2014/main" id="{A5AEF62B-8E44-0884-84EF-E1623942AF28}"/>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6DF3E02-AAC7-4356-DF4D-98F9DBE3BC82}"/>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09420581-55A6-30A5-5313-3952F595A95E}"/>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D4F63153-CF3F-C76C-373A-483FB27F44A4}"/>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1B533EEC-209B-A171-C3AA-923404ED469C}"/>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4AF6026-EDBD-806C-914C-7CF3CF6B99E5}"/>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F2395AE1-0F92-C6CB-5BD6-671EB4D869A3}"/>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8820CA2C-2ED7-C396-DD9D-6670B4104336}"/>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BB009D8-7B8C-A4A5-4CCE-16CF35CE23FF}"/>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EB7FF878-2D34-E6E0-DCF1-DC7950F9F03C}"/>
                </a:ext>
              </a:extLst>
            </p:cNvPr>
            <p:cNvGrpSpPr/>
            <p:nvPr/>
          </p:nvGrpSpPr>
          <p:grpSpPr>
            <a:xfrm rot="16200000">
              <a:off x="1063082" y="1486010"/>
              <a:ext cx="4104796" cy="3788749"/>
              <a:chOff x="1007603" y="1520387"/>
              <a:chExt cx="7128793" cy="3788749"/>
            </a:xfrm>
          </p:grpSpPr>
          <p:cxnSp>
            <p:nvCxnSpPr>
              <p:cNvPr id="13" name="Straight Connector 12">
                <a:extLst>
                  <a:ext uri="{FF2B5EF4-FFF2-40B4-BE49-F238E27FC236}">
                    <a16:creationId xmlns:a16="http://schemas.microsoft.com/office/drawing/2014/main" id="{A1105D55-F251-CFEC-164F-D5FE6820BCA9}"/>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19EFD4A-D647-6E4F-AD25-3FDBC6EDA57D}"/>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5350E74-20A4-A1ED-C6FC-C7C30B8F8771}"/>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3EF34463-F936-C4FA-275A-A0EFF7B4B372}"/>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C80D2D1E-1B92-C61C-1616-CAE3076A0389}"/>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F7B9D250-B991-C596-5509-6C8090609549}"/>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6548B9FD-881A-5ADD-3655-6FB2E4FAD17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D5ABD622-6154-69E9-3056-D2A4858C773A}"/>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EF9C8F8A-39D0-510A-4D5A-F9A461282D21}"/>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6A40AB5A-59D1-E1F9-C3A4-C21EA27A9443}"/>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85" name="Group 84">
            <a:extLst>
              <a:ext uri="{FF2B5EF4-FFF2-40B4-BE49-F238E27FC236}">
                <a16:creationId xmlns:a16="http://schemas.microsoft.com/office/drawing/2014/main" id="{B302F1A0-0399-1BD1-0730-CFEF17E8D707}"/>
              </a:ext>
            </a:extLst>
          </p:cNvPr>
          <p:cNvGrpSpPr/>
          <p:nvPr/>
        </p:nvGrpSpPr>
        <p:grpSpPr>
          <a:xfrm>
            <a:off x="5465488" y="4850866"/>
            <a:ext cx="1844777" cy="1730286"/>
            <a:chOff x="6257219" y="4731519"/>
            <a:chExt cx="1844777" cy="1730286"/>
          </a:xfrm>
        </p:grpSpPr>
        <p:grpSp>
          <p:nvGrpSpPr>
            <p:cNvPr id="14" name="Group 13">
              <a:extLst>
                <a:ext uri="{FF2B5EF4-FFF2-40B4-BE49-F238E27FC236}">
                  <a16:creationId xmlns:a16="http://schemas.microsoft.com/office/drawing/2014/main" id="{D88A2DCA-2EEF-A41C-9B35-C6CAE52E9FA5}"/>
                </a:ext>
              </a:extLst>
            </p:cNvPr>
            <p:cNvGrpSpPr/>
            <p:nvPr/>
          </p:nvGrpSpPr>
          <p:grpSpPr>
            <a:xfrm>
              <a:off x="6257219" y="4731519"/>
              <a:ext cx="1844777" cy="1730286"/>
              <a:chOff x="1007604" y="1327987"/>
              <a:chExt cx="4376406" cy="4104796"/>
            </a:xfrm>
          </p:grpSpPr>
          <p:sp>
            <p:nvSpPr>
              <p:cNvPr id="24" name="Oval 23">
                <a:extLst>
                  <a:ext uri="{FF2B5EF4-FFF2-40B4-BE49-F238E27FC236}">
                    <a16:creationId xmlns:a16="http://schemas.microsoft.com/office/drawing/2014/main" id="{46FB62BF-9EED-3B52-F507-B363FA58EB4A}"/>
                  </a:ext>
                </a:extLst>
              </p:cNvPr>
              <p:cNvSpPr/>
              <p:nvPr/>
            </p:nvSpPr>
            <p:spPr>
              <a:xfrm>
                <a:off x="250634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sp>
            <p:nvSpPr>
              <p:cNvPr id="25" name="TextBox 24">
                <a:extLst>
                  <a:ext uri="{FF2B5EF4-FFF2-40B4-BE49-F238E27FC236}">
                    <a16:creationId xmlns:a16="http://schemas.microsoft.com/office/drawing/2014/main" id="{2788E4F0-EAD1-938A-F2B3-5395EF25F220}"/>
                  </a:ext>
                </a:extLst>
              </p:cNvPr>
              <p:cNvSpPr txBox="1"/>
              <p:nvPr/>
            </p:nvSpPr>
            <p:spPr>
              <a:xfrm>
                <a:off x="1936062" y="2182035"/>
                <a:ext cx="753606" cy="730146"/>
              </a:xfrm>
              <a:prstGeom prst="rect">
                <a:avLst/>
              </a:prstGeom>
              <a:noFill/>
            </p:spPr>
            <p:txBody>
              <a:bodyPr wrap="square" rtlCol="0">
                <a:spAutoFit/>
              </a:bodyPr>
              <a:lstStyle/>
              <a:p>
                <a:pPr algn="l"/>
                <a:r>
                  <a:rPr lang="en-IE" sz="1400" dirty="0"/>
                  <a:t>A</a:t>
                </a:r>
              </a:p>
            </p:txBody>
          </p:sp>
          <p:sp>
            <p:nvSpPr>
              <p:cNvPr id="26" name="Oval 25">
                <a:extLst>
                  <a:ext uri="{FF2B5EF4-FFF2-40B4-BE49-F238E27FC236}">
                    <a16:creationId xmlns:a16="http://schemas.microsoft.com/office/drawing/2014/main" id="{7CB56D0C-411A-43E6-F9ED-FF20BFCE06D0}"/>
                  </a:ext>
                </a:extLst>
              </p:cNvPr>
              <p:cNvSpPr/>
              <p:nvPr/>
            </p:nvSpPr>
            <p:spPr>
              <a:xfrm>
                <a:off x="2467053" y="4039694"/>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grpSp>
            <p:nvGrpSpPr>
              <p:cNvPr id="43" name="Group 42">
                <a:extLst>
                  <a:ext uri="{FF2B5EF4-FFF2-40B4-BE49-F238E27FC236}">
                    <a16:creationId xmlns:a16="http://schemas.microsoft.com/office/drawing/2014/main" id="{3C4F6752-C911-F472-5DBA-84300750917C}"/>
                  </a:ext>
                </a:extLst>
              </p:cNvPr>
              <p:cNvGrpSpPr/>
              <p:nvPr/>
            </p:nvGrpSpPr>
            <p:grpSpPr>
              <a:xfrm>
                <a:off x="1007604" y="1520387"/>
                <a:ext cx="4376406" cy="3788749"/>
                <a:chOff x="1007603" y="1520387"/>
                <a:chExt cx="7128793" cy="3788749"/>
              </a:xfrm>
            </p:grpSpPr>
            <p:cxnSp>
              <p:nvCxnSpPr>
                <p:cNvPr id="68" name="Straight Connector 67">
                  <a:extLst>
                    <a:ext uri="{FF2B5EF4-FFF2-40B4-BE49-F238E27FC236}">
                      <a16:creationId xmlns:a16="http://schemas.microsoft.com/office/drawing/2014/main" id="{348889CD-58A1-DC50-020E-2768C8941BE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65834A6F-E213-D9DA-108A-1850451DD368}"/>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D478D08B-6024-E390-15A7-D33C666D534F}"/>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45CD9C8C-CEC6-7DD6-C602-138A23018B73}"/>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F320D701-5C4E-7172-D392-B9BA48CE4AC6}"/>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0195FAE3-7C69-DE66-DAD3-B2999122479F}"/>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B9BFFFD7-F1C7-E6B8-7923-D8EA0A807925}"/>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FAF03350-5C3E-6BDE-F79F-32C6A49CF072}"/>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93B1CF48-760F-1577-D698-7934EF68C09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023F85A2-F37C-AEA1-869B-C8EAF4F0AF96}"/>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44" name="TextBox 43">
                <a:extLst>
                  <a:ext uri="{FF2B5EF4-FFF2-40B4-BE49-F238E27FC236}">
                    <a16:creationId xmlns:a16="http://schemas.microsoft.com/office/drawing/2014/main" id="{FA956699-AC3E-C3B6-1BB3-E165EA810D32}"/>
                  </a:ext>
                </a:extLst>
              </p:cNvPr>
              <p:cNvSpPr txBox="1"/>
              <p:nvPr/>
            </p:nvSpPr>
            <p:spPr>
              <a:xfrm>
                <a:off x="1824857" y="3729038"/>
                <a:ext cx="608259" cy="730146"/>
              </a:xfrm>
              <a:prstGeom prst="rect">
                <a:avLst/>
              </a:prstGeom>
              <a:noFill/>
            </p:spPr>
            <p:txBody>
              <a:bodyPr wrap="square" rtlCol="0">
                <a:spAutoFit/>
              </a:bodyPr>
              <a:lstStyle/>
              <a:p>
                <a:pPr algn="l"/>
                <a:r>
                  <a:rPr lang="en-IE" sz="1400" dirty="0"/>
                  <a:t>B</a:t>
                </a:r>
              </a:p>
            </p:txBody>
          </p:sp>
          <p:grpSp>
            <p:nvGrpSpPr>
              <p:cNvPr id="47" name="Group 46">
                <a:extLst>
                  <a:ext uri="{FF2B5EF4-FFF2-40B4-BE49-F238E27FC236}">
                    <a16:creationId xmlns:a16="http://schemas.microsoft.com/office/drawing/2014/main" id="{6B9930E1-B969-0FDE-947E-CC28D37841DF}"/>
                  </a:ext>
                </a:extLst>
              </p:cNvPr>
              <p:cNvGrpSpPr/>
              <p:nvPr/>
            </p:nvGrpSpPr>
            <p:grpSpPr>
              <a:xfrm>
                <a:off x="3746018" y="1459666"/>
                <a:ext cx="237995" cy="2522429"/>
                <a:chOff x="5135670" y="1578279"/>
                <a:chExt cx="237995" cy="3056351"/>
              </a:xfrm>
            </p:grpSpPr>
            <p:cxnSp>
              <p:nvCxnSpPr>
                <p:cNvPr id="59" name="Straight Connector 58">
                  <a:extLst>
                    <a:ext uri="{FF2B5EF4-FFF2-40B4-BE49-F238E27FC236}">
                      <a16:creationId xmlns:a16="http://schemas.microsoft.com/office/drawing/2014/main" id="{D761C48E-9D83-7F8D-BF28-C4DDF737F507}"/>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5FF54A5C-BB04-AA6C-30B3-1326742EF1EB}"/>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EABD1CEF-C074-96C5-9235-BA12F14C5C21}"/>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FECDCE85-E31C-38B1-E6EB-58052DADE0C6}"/>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8BAD105A-9992-9855-3F62-715A46292C76}"/>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252D894A-E956-CAE4-6E87-563A23DC3293}"/>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2A8D08EA-BC40-C32E-3098-39B557ACBE45}"/>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CAF91D2B-CBA4-78CE-69F4-8403DAEEE0CE}"/>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B3C669F-D635-61F4-8CA5-9B59628CF70B}"/>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8" name="Group 47">
                <a:extLst>
                  <a:ext uri="{FF2B5EF4-FFF2-40B4-BE49-F238E27FC236}">
                    <a16:creationId xmlns:a16="http://schemas.microsoft.com/office/drawing/2014/main" id="{219A0F01-585F-8A53-D95A-5F6DEC9CD7D1}"/>
                  </a:ext>
                </a:extLst>
              </p:cNvPr>
              <p:cNvGrpSpPr/>
              <p:nvPr/>
            </p:nvGrpSpPr>
            <p:grpSpPr>
              <a:xfrm rot="16200000">
                <a:off x="1063082" y="1486010"/>
                <a:ext cx="4104796" cy="3788749"/>
                <a:chOff x="1007603" y="1520387"/>
                <a:chExt cx="7128793" cy="3788749"/>
              </a:xfrm>
            </p:grpSpPr>
            <p:cxnSp>
              <p:nvCxnSpPr>
                <p:cNvPr id="49" name="Straight Connector 48">
                  <a:extLst>
                    <a:ext uri="{FF2B5EF4-FFF2-40B4-BE49-F238E27FC236}">
                      <a16:creationId xmlns:a16="http://schemas.microsoft.com/office/drawing/2014/main" id="{1CC9431B-9F85-09FA-1BC6-563AB3B8C59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F16E722A-89F4-9559-7A65-86E964571793}"/>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225A9437-7CA1-D23D-9816-376622E9CA5E}"/>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22E03674-DA0F-4965-A2A8-8BFDE4B6FE99}"/>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42798DBA-BB69-6525-AE01-70F2BB6B0160}"/>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D2241301-A139-5173-929C-9BF265493DDD}"/>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98267748-6E4F-26BB-4F1A-B0D423620CD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178CF267-CA9C-0172-AE77-DF44598F048E}"/>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ED9DA1DE-529E-8A9A-8D50-4579F8DE1569}"/>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612DED6B-C014-FA6A-5403-CA2A11933082}"/>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cxnSp>
          <p:nvCxnSpPr>
            <p:cNvPr id="79" name="Straight Connector 78">
              <a:extLst>
                <a:ext uri="{FF2B5EF4-FFF2-40B4-BE49-F238E27FC236}">
                  <a16:creationId xmlns:a16="http://schemas.microsoft.com/office/drawing/2014/main" id="{62F0BE4C-4D00-6D3B-7870-D021C74D3D33}"/>
                </a:ext>
              </a:extLst>
            </p:cNvPr>
            <p:cNvCxnSpPr>
              <a:cxnSpLocks/>
              <a:stCxn id="26" idx="2"/>
            </p:cNvCxnSpPr>
            <p:nvPr/>
          </p:nvCxnSpPr>
          <p:spPr>
            <a:xfrm flipV="1">
              <a:off x="6872417" y="5526094"/>
              <a:ext cx="539120" cy="366293"/>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9EA162F9-87F1-39BE-F460-9A627153FCFF}"/>
                </a:ext>
              </a:extLst>
            </p:cNvPr>
            <p:cNvCxnSpPr>
              <a:cxnSpLocks/>
            </p:cNvCxnSpPr>
            <p:nvPr/>
          </p:nvCxnSpPr>
          <p:spPr>
            <a:xfrm>
              <a:off x="6905610" y="5180404"/>
              <a:ext cx="513025" cy="358818"/>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83" name="Freeform: Shape 82">
              <a:extLst>
                <a:ext uri="{FF2B5EF4-FFF2-40B4-BE49-F238E27FC236}">
                  <a16:creationId xmlns:a16="http://schemas.microsoft.com/office/drawing/2014/main" id="{58C4F520-4D4B-0952-76F8-E8FB3CE624B4}"/>
                </a:ext>
              </a:extLst>
            </p:cNvPr>
            <p:cNvSpPr/>
            <p:nvPr/>
          </p:nvSpPr>
          <p:spPr>
            <a:xfrm rot="19423341">
              <a:off x="7016367" y="5663663"/>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Freeform: Shape 83">
              <a:extLst>
                <a:ext uri="{FF2B5EF4-FFF2-40B4-BE49-F238E27FC236}">
                  <a16:creationId xmlns:a16="http://schemas.microsoft.com/office/drawing/2014/main" id="{1B79477E-6FA1-4C95-31C4-A6EFBFED11A1}"/>
                </a:ext>
              </a:extLst>
            </p:cNvPr>
            <p:cNvSpPr/>
            <p:nvPr/>
          </p:nvSpPr>
          <p:spPr>
            <a:xfrm rot="12341273">
              <a:off x="7055058" y="5285351"/>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07655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BD71A-A33C-DC91-8A6D-9AC0FC84B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8CF288-1C94-C12C-5487-C49F518FE909}"/>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35694EC3-B906-6DA0-53A3-0A638A76F1FA}"/>
              </a:ext>
            </a:extLst>
          </p:cNvPr>
          <p:cNvSpPr>
            <a:spLocks noGrp="1"/>
          </p:cNvSpPr>
          <p:nvPr>
            <p:ph type="body" sz="quarter" idx="10"/>
          </p:nvPr>
        </p:nvSpPr>
        <p:spPr>
          <a:xfrm>
            <a:off x="122292" y="461664"/>
            <a:ext cx="8899415" cy="867930"/>
          </a:xfrm>
        </p:spPr>
        <p:txBody>
          <a:bodyPr/>
          <a:lstStyle/>
          <a:p>
            <a:r>
              <a:rPr lang="en-IE" dirty="0" err="1"/>
              <a:t>Tarraing</a:t>
            </a:r>
            <a:r>
              <a:rPr lang="en-IE" dirty="0"/>
              <a:t> </a:t>
            </a:r>
            <a:r>
              <a:rPr lang="en-IE" dirty="0" err="1"/>
              <a:t>léaráid</a:t>
            </a:r>
            <a:r>
              <a:rPr lang="en-IE" dirty="0"/>
              <a:t> ga </a:t>
            </a:r>
            <a:r>
              <a:rPr lang="en-IE" dirty="0" err="1"/>
              <a:t>chun</a:t>
            </a:r>
            <a:r>
              <a:rPr lang="en-IE" dirty="0"/>
              <a:t> </a:t>
            </a:r>
            <a:r>
              <a:rPr lang="en-IE" dirty="0" err="1"/>
              <a:t>cinneadh</a:t>
            </a:r>
            <a:r>
              <a:rPr lang="en-IE" dirty="0"/>
              <a:t> a </a:t>
            </a:r>
            <a:r>
              <a:rPr lang="en-IE" dirty="0" err="1"/>
              <a:t>dhéanamh</a:t>
            </a:r>
            <a:r>
              <a:rPr lang="en-IE" dirty="0"/>
              <a:t> an </a:t>
            </a:r>
            <a:r>
              <a:rPr lang="en-IE" dirty="0" err="1"/>
              <a:t>mbeidh</a:t>
            </a:r>
            <a:r>
              <a:rPr lang="en-IE" dirty="0"/>
              <a:t> A in </a:t>
            </a:r>
            <a:r>
              <a:rPr lang="en-IE" dirty="0" err="1"/>
              <a:t>ann</a:t>
            </a:r>
            <a:r>
              <a:rPr lang="en-IE" dirty="0"/>
              <a:t> B a </a:t>
            </a:r>
            <a:r>
              <a:rPr lang="en-IE" dirty="0" err="1"/>
              <a:t>fheiceáil</a:t>
            </a:r>
            <a:r>
              <a:rPr lang="en-IE" dirty="0"/>
              <a:t>.</a:t>
            </a:r>
          </a:p>
        </p:txBody>
      </p:sp>
      <p:grpSp>
        <p:nvGrpSpPr>
          <p:cNvPr id="46" name="Group 45">
            <a:extLst>
              <a:ext uri="{FF2B5EF4-FFF2-40B4-BE49-F238E27FC236}">
                <a16:creationId xmlns:a16="http://schemas.microsoft.com/office/drawing/2014/main" id="{FE08423E-E439-71C1-66B1-AD4A1A189D9C}"/>
              </a:ext>
            </a:extLst>
          </p:cNvPr>
          <p:cNvGrpSpPr/>
          <p:nvPr/>
        </p:nvGrpSpPr>
        <p:grpSpPr>
          <a:xfrm>
            <a:off x="1007604" y="1376602"/>
            <a:ext cx="4376406" cy="4104796"/>
            <a:chOff x="1007604" y="1327985"/>
            <a:chExt cx="4376406" cy="4104796"/>
          </a:xfrm>
        </p:grpSpPr>
        <p:sp>
          <p:nvSpPr>
            <p:cNvPr id="15" name="Oval 14">
              <a:extLst>
                <a:ext uri="{FF2B5EF4-FFF2-40B4-BE49-F238E27FC236}">
                  <a16:creationId xmlns:a16="http://schemas.microsoft.com/office/drawing/2014/main" id="{3DEEED35-F3BB-39B3-7CC9-4A1E7895BC80}"/>
                </a:ext>
              </a:extLst>
            </p:cNvPr>
            <p:cNvSpPr/>
            <p:nvPr/>
          </p:nvSpPr>
          <p:spPr>
            <a:xfrm>
              <a:off x="247459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AC09A873-5478-3D27-4BBA-A26FE8270CC4}"/>
                </a:ext>
              </a:extLst>
            </p:cNvPr>
            <p:cNvSpPr txBox="1"/>
            <p:nvPr/>
          </p:nvSpPr>
          <p:spPr>
            <a:xfrm>
              <a:off x="2100878" y="2137065"/>
              <a:ext cx="356187" cy="400109"/>
            </a:xfrm>
            <a:prstGeom prst="rect">
              <a:avLst/>
            </a:prstGeom>
            <a:noFill/>
          </p:spPr>
          <p:txBody>
            <a:bodyPr wrap="none" rtlCol="0">
              <a:spAutoFit/>
            </a:bodyPr>
            <a:lstStyle/>
            <a:p>
              <a:pPr algn="l"/>
              <a:r>
                <a:rPr lang="en-IE" sz="2000" dirty="0"/>
                <a:t>A</a:t>
              </a:r>
            </a:p>
          </p:txBody>
        </p:sp>
        <p:sp>
          <p:nvSpPr>
            <p:cNvPr id="30" name="Oval 29">
              <a:extLst>
                <a:ext uri="{FF2B5EF4-FFF2-40B4-BE49-F238E27FC236}">
                  <a16:creationId xmlns:a16="http://schemas.microsoft.com/office/drawing/2014/main" id="{DFF6C10A-2EA8-3959-55A7-D946EDEE23F4}"/>
                </a:ext>
              </a:extLst>
            </p:cNvPr>
            <p:cNvSpPr/>
            <p:nvPr/>
          </p:nvSpPr>
          <p:spPr>
            <a:xfrm>
              <a:off x="2472022" y="4881279"/>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5" name="Group 44">
              <a:extLst>
                <a:ext uri="{FF2B5EF4-FFF2-40B4-BE49-F238E27FC236}">
                  <a16:creationId xmlns:a16="http://schemas.microsoft.com/office/drawing/2014/main" id="{46C0660F-F6FC-76AE-82A2-A2C00111D115}"/>
                </a:ext>
              </a:extLst>
            </p:cNvPr>
            <p:cNvGrpSpPr/>
            <p:nvPr/>
          </p:nvGrpSpPr>
          <p:grpSpPr>
            <a:xfrm>
              <a:off x="1007604" y="1520387"/>
              <a:ext cx="4376406" cy="3788749"/>
              <a:chOff x="1007603" y="1520387"/>
              <a:chExt cx="7128793" cy="3788749"/>
            </a:xfrm>
          </p:grpSpPr>
          <p:cxnSp>
            <p:nvCxnSpPr>
              <p:cNvPr id="5" name="Straight Connector 4">
                <a:extLst>
                  <a:ext uri="{FF2B5EF4-FFF2-40B4-BE49-F238E27FC236}">
                    <a16:creationId xmlns:a16="http://schemas.microsoft.com/office/drawing/2014/main" id="{CF0CAFC3-B1A9-5B00-2214-647023FB1FA7}"/>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709C4A7A-662A-F3AA-3383-FD6FAB7C2364}"/>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94274BA-A9F0-F5BF-4B42-0288523DD041}"/>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C2593E6-63A0-F4CF-B5B1-3C003FF10753}"/>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57239A7-6D8B-1EEB-903E-D225C476211F}"/>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74E2C8C9-D7A1-DBF0-6C09-CEE684C888F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A8929F87-50DC-C403-5100-1472E51ED58D}"/>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2DBB66A4-1A4A-1337-58DA-FFEFB89D8EE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DE755C2C-99A9-F1EF-DC0D-29155323C685}"/>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BC6B1664-D86B-0DC5-D04E-9D19FE33356A}"/>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1801AC4A-86AE-C9E7-C209-C10AFC963C77}"/>
                </a:ext>
              </a:extLst>
            </p:cNvPr>
            <p:cNvSpPr txBox="1"/>
            <p:nvPr/>
          </p:nvSpPr>
          <p:spPr>
            <a:xfrm>
              <a:off x="2149115" y="4676984"/>
              <a:ext cx="356188" cy="400110"/>
            </a:xfrm>
            <a:prstGeom prst="rect">
              <a:avLst/>
            </a:prstGeom>
            <a:noFill/>
          </p:spPr>
          <p:txBody>
            <a:bodyPr wrap="none" rtlCol="0">
              <a:spAutoFit/>
            </a:bodyPr>
            <a:lstStyle/>
            <a:p>
              <a:pPr algn="l"/>
              <a:r>
                <a:rPr lang="en-IE" sz="2000" dirty="0"/>
                <a:t>B</a:t>
              </a:r>
            </a:p>
          </p:txBody>
        </p:sp>
        <p:grpSp>
          <p:nvGrpSpPr>
            <p:cNvPr id="27" name="Group 26">
              <a:extLst>
                <a:ext uri="{FF2B5EF4-FFF2-40B4-BE49-F238E27FC236}">
                  <a16:creationId xmlns:a16="http://schemas.microsoft.com/office/drawing/2014/main" id="{EC205C88-5B61-35EE-6AB4-3215FE1063E7}"/>
                </a:ext>
              </a:extLst>
            </p:cNvPr>
            <p:cNvGrpSpPr/>
            <p:nvPr/>
          </p:nvGrpSpPr>
          <p:grpSpPr>
            <a:xfrm>
              <a:off x="4619877" y="1459666"/>
              <a:ext cx="278491" cy="2522429"/>
              <a:chOff x="5135670" y="1578279"/>
              <a:chExt cx="237995" cy="3056351"/>
            </a:xfrm>
          </p:grpSpPr>
          <p:cxnSp>
            <p:nvCxnSpPr>
              <p:cNvPr id="28" name="Straight Connector 27">
                <a:extLst>
                  <a:ext uri="{FF2B5EF4-FFF2-40B4-BE49-F238E27FC236}">
                    <a16:creationId xmlns:a16="http://schemas.microsoft.com/office/drawing/2014/main" id="{873F6C66-1C44-33E2-AA57-B283766A437C}"/>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A1FF695-1271-5C66-4DFF-1B4713E71DAE}"/>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169CAEAC-ED55-8630-76A9-B72CA789C448}"/>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BD76F544-69EE-5FB7-E1D9-21ECB42BE69D}"/>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67D6263-1ECE-595D-4A9A-F15EECB77B81}"/>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92FB3137-2289-05F4-57C1-F4B44920095F}"/>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463F190-0DE2-A40D-572B-37A658C66855}"/>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68F648F-81B9-2961-0A3E-3EE88B7AB4CE}"/>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4108BA82-B045-6AD5-001E-366F0B20B674}"/>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00613AEE-6765-860B-0E04-01E50CA08AAA}"/>
                </a:ext>
              </a:extLst>
            </p:cNvPr>
            <p:cNvGrpSpPr/>
            <p:nvPr/>
          </p:nvGrpSpPr>
          <p:grpSpPr>
            <a:xfrm rot="16200000">
              <a:off x="1063080" y="1486008"/>
              <a:ext cx="4104796" cy="3788749"/>
              <a:chOff x="1007603" y="1520387"/>
              <a:chExt cx="7128793" cy="3788749"/>
            </a:xfrm>
          </p:grpSpPr>
          <p:cxnSp>
            <p:nvCxnSpPr>
              <p:cNvPr id="13" name="Straight Connector 12">
                <a:extLst>
                  <a:ext uri="{FF2B5EF4-FFF2-40B4-BE49-F238E27FC236}">
                    <a16:creationId xmlns:a16="http://schemas.microsoft.com/office/drawing/2014/main" id="{07843806-390A-603D-572F-54BE67828033}"/>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D44C42D-0E4E-1036-E9B2-0607207B7620}"/>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01808575-C47F-E0B2-9EE5-6E9BC062C52B}"/>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DE25EDAA-37A3-BA39-E5F9-68309BC1F919}"/>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C123B4E5-A90D-02D4-39F8-955EF5AC61AE}"/>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3C86B6EF-D138-CC9B-4B8B-21A24FA38548}"/>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170DB8DE-8A4C-A07B-BDB5-55AE45B8F9F0}"/>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F9DA6D75-8D1C-9332-2E84-498B25725679}"/>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DD4EFF16-1A1C-3A34-764C-AEF4AACD0FF7}"/>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2FF44862-F07E-AD82-7AF1-0A729D150E9D}"/>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14" name="Group 13">
            <a:extLst>
              <a:ext uri="{FF2B5EF4-FFF2-40B4-BE49-F238E27FC236}">
                <a16:creationId xmlns:a16="http://schemas.microsoft.com/office/drawing/2014/main" id="{079BCD3A-2396-06A8-24F6-F9FFC27CC81F}"/>
              </a:ext>
            </a:extLst>
          </p:cNvPr>
          <p:cNvGrpSpPr/>
          <p:nvPr/>
        </p:nvGrpSpPr>
        <p:grpSpPr>
          <a:xfrm>
            <a:off x="6286915" y="4793380"/>
            <a:ext cx="1925093" cy="1805617"/>
            <a:chOff x="1007604" y="1327985"/>
            <a:chExt cx="4376406" cy="4104796"/>
          </a:xfrm>
        </p:grpSpPr>
        <p:sp>
          <p:nvSpPr>
            <p:cNvPr id="24" name="Oval 23">
              <a:extLst>
                <a:ext uri="{FF2B5EF4-FFF2-40B4-BE49-F238E27FC236}">
                  <a16:creationId xmlns:a16="http://schemas.microsoft.com/office/drawing/2014/main" id="{CD405E4A-9E37-7C6D-A18E-7D0F3ADC085B}"/>
                </a:ext>
              </a:extLst>
            </p:cNvPr>
            <p:cNvSpPr/>
            <p:nvPr/>
          </p:nvSpPr>
          <p:spPr>
            <a:xfrm>
              <a:off x="2474597"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sp>
          <p:nvSpPr>
            <p:cNvPr id="25" name="TextBox 24">
              <a:extLst>
                <a:ext uri="{FF2B5EF4-FFF2-40B4-BE49-F238E27FC236}">
                  <a16:creationId xmlns:a16="http://schemas.microsoft.com/office/drawing/2014/main" id="{160F3C6F-979B-2169-246F-FADC5A2FEFAA}"/>
                </a:ext>
              </a:extLst>
            </p:cNvPr>
            <p:cNvSpPr txBox="1"/>
            <p:nvPr/>
          </p:nvSpPr>
          <p:spPr>
            <a:xfrm>
              <a:off x="1931865" y="2001874"/>
              <a:ext cx="704999" cy="696974"/>
            </a:xfrm>
            <a:prstGeom prst="rect">
              <a:avLst/>
            </a:prstGeom>
            <a:noFill/>
          </p:spPr>
          <p:txBody>
            <a:bodyPr wrap="square" rtlCol="0">
              <a:spAutoFit/>
            </a:bodyPr>
            <a:lstStyle/>
            <a:p>
              <a:pPr algn="l"/>
              <a:r>
                <a:rPr lang="en-IE" sz="1400" dirty="0"/>
                <a:t>A</a:t>
              </a:r>
            </a:p>
          </p:txBody>
        </p:sp>
        <p:sp>
          <p:nvSpPr>
            <p:cNvPr id="26" name="Oval 25">
              <a:extLst>
                <a:ext uri="{FF2B5EF4-FFF2-40B4-BE49-F238E27FC236}">
                  <a16:creationId xmlns:a16="http://schemas.microsoft.com/office/drawing/2014/main" id="{CA4B2CBB-9A57-B90F-3D92-9E657AA5336C}"/>
                </a:ext>
              </a:extLst>
            </p:cNvPr>
            <p:cNvSpPr/>
            <p:nvPr/>
          </p:nvSpPr>
          <p:spPr>
            <a:xfrm>
              <a:off x="2472022" y="4881279"/>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2000"/>
            </a:p>
          </p:txBody>
        </p:sp>
        <p:grpSp>
          <p:nvGrpSpPr>
            <p:cNvPr id="43" name="Group 42">
              <a:extLst>
                <a:ext uri="{FF2B5EF4-FFF2-40B4-BE49-F238E27FC236}">
                  <a16:creationId xmlns:a16="http://schemas.microsoft.com/office/drawing/2014/main" id="{2BD60523-52D1-924E-3ACF-00FA26EFB732}"/>
                </a:ext>
              </a:extLst>
            </p:cNvPr>
            <p:cNvGrpSpPr/>
            <p:nvPr/>
          </p:nvGrpSpPr>
          <p:grpSpPr>
            <a:xfrm>
              <a:off x="1007604" y="1520387"/>
              <a:ext cx="4376406" cy="3788749"/>
              <a:chOff x="1007603" y="1520387"/>
              <a:chExt cx="7128793" cy="3788749"/>
            </a:xfrm>
          </p:grpSpPr>
          <p:cxnSp>
            <p:nvCxnSpPr>
              <p:cNvPr id="68" name="Straight Connector 67">
                <a:extLst>
                  <a:ext uri="{FF2B5EF4-FFF2-40B4-BE49-F238E27FC236}">
                    <a16:creationId xmlns:a16="http://schemas.microsoft.com/office/drawing/2014/main" id="{2C9D4123-1274-D916-E5A8-E0A6015EA05B}"/>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990EA57E-6303-C3FE-3473-2B601A99003F}"/>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5D77A450-656C-FFA9-C6DC-DD2B0A80B590}"/>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66B6E138-FD93-148C-5B3D-578A89E3CCD9}"/>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C37BED8A-06CE-2B89-CD1B-F11D44F4D38A}"/>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53A059FE-568D-048E-D7DE-09CC06B0FAD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7D8E3436-C066-107D-0A53-3BBECE04D58F}"/>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53696860-936A-14E5-5163-1871B392E6F9}"/>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6" name="Straight Connector 75">
                <a:extLst>
                  <a:ext uri="{FF2B5EF4-FFF2-40B4-BE49-F238E27FC236}">
                    <a16:creationId xmlns:a16="http://schemas.microsoft.com/office/drawing/2014/main" id="{8C6BC4B2-2A6B-8EA4-0BB1-40FA54A11D11}"/>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7" name="Straight Connector 76">
                <a:extLst>
                  <a:ext uri="{FF2B5EF4-FFF2-40B4-BE49-F238E27FC236}">
                    <a16:creationId xmlns:a16="http://schemas.microsoft.com/office/drawing/2014/main" id="{1B9FB59F-E0E0-F80D-7608-BF191869C4C9}"/>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44" name="TextBox 43">
              <a:extLst>
                <a:ext uri="{FF2B5EF4-FFF2-40B4-BE49-F238E27FC236}">
                  <a16:creationId xmlns:a16="http://schemas.microsoft.com/office/drawing/2014/main" id="{BBC34551-F4AF-37BE-411D-175FD38663BA}"/>
                </a:ext>
              </a:extLst>
            </p:cNvPr>
            <p:cNvSpPr txBox="1"/>
            <p:nvPr/>
          </p:nvSpPr>
          <p:spPr>
            <a:xfrm>
              <a:off x="1954372" y="4607835"/>
              <a:ext cx="624523" cy="699684"/>
            </a:xfrm>
            <a:prstGeom prst="rect">
              <a:avLst/>
            </a:prstGeom>
            <a:noFill/>
          </p:spPr>
          <p:txBody>
            <a:bodyPr wrap="square" rtlCol="0">
              <a:spAutoFit/>
            </a:bodyPr>
            <a:lstStyle/>
            <a:p>
              <a:pPr algn="l"/>
              <a:r>
                <a:rPr lang="en-IE" sz="1400" dirty="0"/>
                <a:t>B</a:t>
              </a:r>
            </a:p>
          </p:txBody>
        </p:sp>
        <p:grpSp>
          <p:nvGrpSpPr>
            <p:cNvPr id="47" name="Group 46">
              <a:extLst>
                <a:ext uri="{FF2B5EF4-FFF2-40B4-BE49-F238E27FC236}">
                  <a16:creationId xmlns:a16="http://schemas.microsoft.com/office/drawing/2014/main" id="{1220A5AC-AC93-18E8-9BB2-C5E2CF69FCC5}"/>
                </a:ext>
              </a:extLst>
            </p:cNvPr>
            <p:cNvGrpSpPr/>
            <p:nvPr/>
          </p:nvGrpSpPr>
          <p:grpSpPr>
            <a:xfrm>
              <a:off x="4619877" y="1459666"/>
              <a:ext cx="278491" cy="2522429"/>
              <a:chOff x="5135670" y="1578279"/>
              <a:chExt cx="237995" cy="3056351"/>
            </a:xfrm>
          </p:grpSpPr>
          <p:cxnSp>
            <p:nvCxnSpPr>
              <p:cNvPr id="59" name="Straight Connector 58">
                <a:extLst>
                  <a:ext uri="{FF2B5EF4-FFF2-40B4-BE49-F238E27FC236}">
                    <a16:creationId xmlns:a16="http://schemas.microsoft.com/office/drawing/2014/main" id="{F3D80247-AE06-07A6-4DFB-CAD13E018E6D}"/>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AE87FBE0-6CD1-9F73-6218-E4B30859E9CE}"/>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4E7E69C5-C57D-F4C9-4F67-4A7271331FCF}"/>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DC9AB111-834F-CAB9-5DEE-266B7C21A9B5}"/>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4910E958-10E2-72B1-B185-7C3E1ECD17D8}"/>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3579D185-6DBB-5E3C-7353-ED84DBF28DA6}"/>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3A7FDBDB-541C-0B17-568A-4348AD12F34D}"/>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14A58E6B-F00B-AC2F-663B-173594393893}"/>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A64D6AE6-C360-92D9-70FD-7555C9999704}"/>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8" name="Group 47">
              <a:extLst>
                <a:ext uri="{FF2B5EF4-FFF2-40B4-BE49-F238E27FC236}">
                  <a16:creationId xmlns:a16="http://schemas.microsoft.com/office/drawing/2014/main" id="{45A6AA13-DB38-E9EF-33A6-86A097E17767}"/>
                </a:ext>
              </a:extLst>
            </p:cNvPr>
            <p:cNvGrpSpPr/>
            <p:nvPr/>
          </p:nvGrpSpPr>
          <p:grpSpPr>
            <a:xfrm rot="16200000">
              <a:off x="1063080" y="1486008"/>
              <a:ext cx="4104796" cy="3788749"/>
              <a:chOff x="1007603" y="1520387"/>
              <a:chExt cx="7128793" cy="3788749"/>
            </a:xfrm>
          </p:grpSpPr>
          <p:cxnSp>
            <p:nvCxnSpPr>
              <p:cNvPr id="49" name="Straight Connector 48">
                <a:extLst>
                  <a:ext uri="{FF2B5EF4-FFF2-40B4-BE49-F238E27FC236}">
                    <a16:creationId xmlns:a16="http://schemas.microsoft.com/office/drawing/2014/main" id="{2EA55850-24FB-A8E3-CA5A-BBCD2FE0473B}"/>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4F952C6F-87FA-ADB0-0EBA-E8BF331A360C}"/>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EB0149E6-1AC3-6D3C-4F34-69CEF8291B1E}"/>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6E7D6B44-585F-B145-D950-644D51AE77C1}"/>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4A2D3973-067B-9386-2CEA-3B915C6794C9}"/>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B4504541-6949-1B1B-2496-594D4494DA19}"/>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79724084-D6DE-2117-AA3F-0AA5804DFBCE}"/>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7608E989-DDEF-9674-4C23-F98BCCA6A43F}"/>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39C20BC1-D4C3-6963-58D7-43499FCEFBD9}"/>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76A6EA5B-3D5D-4F8D-34EC-FF9797DD9B5A}"/>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cxnSp>
        <p:nvCxnSpPr>
          <p:cNvPr id="78" name="Straight Connector 77">
            <a:extLst>
              <a:ext uri="{FF2B5EF4-FFF2-40B4-BE49-F238E27FC236}">
                <a16:creationId xmlns:a16="http://schemas.microsoft.com/office/drawing/2014/main" id="{370CC22E-815F-BC1B-4100-87B5669AD892}"/>
              </a:ext>
            </a:extLst>
          </p:cNvPr>
          <p:cNvCxnSpPr>
            <a:cxnSpLocks/>
          </p:cNvCxnSpPr>
          <p:nvPr/>
        </p:nvCxnSpPr>
        <p:spPr>
          <a:xfrm flipV="1">
            <a:off x="6939651" y="5801700"/>
            <a:ext cx="914925" cy="601707"/>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ECBE5CFB-0B3B-9348-A2FF-F4C36DEA4642}"/>
              </a:ext>
            </a:extLst>
          </p:cNvPr>
          <p:cNvCxnSpPr>
            <a:cxnSpLocks/>
          </p:cNvCxnSpPr>
          <p:nvPr/>
        </p:nvCxnSpPr>
        <p:spPr>
          <a:xfrm>
            <a:off x="6954943" y="5250034"/>
            <a:ext cx="921672" cy="573977"/>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80" name="Freeform: Shape 79">
            <a:extLst>
              <a:ext uri="{FF2B5EF4-FFF2-40B4-BE49-F238E27FC236}">
                <a16:creationId xmlns:a16="http://schemas.microsoft.com/office/drawing/2014/main" id="{0E52BA74-3016-0AAD-2C46-E31848106047}"/>
              </a:ext>
            </a:extLst>
          </p:cNvPr>
          <p:cNvSpPr/>
          <p:nvPr/>
        </p:nvSpPr>
        <p:spPr>
          <a:xfrm rot="19423341">
            <a:off x="7364873" y="5997355"/>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Freeform: Shape 80">
            <a:extLst>
              <a:ext uri="{FF2B5EF4-FFF2-40B4-BE49-F238E27FC236}">
                <a16:creationId xmlns:a16="http://schemas.microsoft.com/office/drawing/2014/main" id="{492D41F6-2634-51B0-1C2A-357324587749}"/>
              </a:ext>
            </a:extLst>
          </p:cNvPr>
          <p:cNvSpPr/>
          <p:nvPr/>
        </p:nvSpPr>
        <p:spPr>
          <a:xfrm rot="12341273">
            <a:off x="7291457" y="5449741"/>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3372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BE77A-DF14-F60E-B435-AAE42DC3FF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95162-3621-E85A-7AB1-C1715139ED27}"/>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D4531061-4323-AD8B-7773-053965C5CDC8}"/>
              </a:ext>
            </a:extLst>
          </p:cNvPr>
          <p:cNvSpPr>
            <a:spLocks noGrp="1"/>
          </p:cNvSpPr>
          <p:nvPr>
            <p:ph type="body" sz="quarter" idx="10"/>
          </p:nvPr>
        </p:nvSpPr>
        <p:spPr>
          <a:xfrm>
            <a:off x="122292" y="461664"/>
            <a:ext cx="8899415" cy="867930"/>
          </a:xfrm>
        </p:spPr>
        <p:txBody>
          <a:bodyPr/>
          <a:lstStyle/>
          <a:p>
            <a:r>
              <a:rPr lang="en-IE" dirty="0" err="1"/>
              <a:t>Tarraing</a:t>
            </a:r>
            <a:r>
              <a:rPr lang="en-IE" dirty="0"/>
              <a:t> </a:t>
            </a:r>
            <a:r>
              <a:rPr lang="en-IE" dirty="0" err="1"/>
              <a:t>léaráid</a:t>
            </a:r>
            <a:r>
              <a:rPr lang="en-IE" dirty="0"/>
              <a:t> ga </a:t>
            </a:r>
            <a:r>
              <a:rPr lang="en-IE" dirty="0" err="1"/>
              <a:t>chun</a:t>
            </a:r>
            <a:r>
              <a:rPr lang="en-IE" dirty="0"/>
              <a:t> </a:t>
            </a:r>
            <a:r>
              <a:rPr lang="en-IE" dirty="0" err="1"/>
              <a:t>cinneadh</a:t>
            </a:r>
            <a:r>
              <a:rPr lang="en-IE" dirty="0"/>
              <a:t> a </a:t>
            </a:r>
            <a:r>
              <a:rPr lang="en-IE" dirty="0" err="1"/>
              <a:t>dhéanamh</a:t>
            </a:r>
            <a:r>
              <a:rPr lang="en-IE" dirty="0"/>
              <a:t> an </a:t>
            </a:r>
            <a:r>
              <a:rPr lang="en-IE" dirty="0" err="1"/>
              <a:t>mbeidh</a:t>
            </a:r>
            <a:r>
              <a:rPr lang="en-IE" dirty="0"/>
              <a:t> A in </a:t>
            </a:r>
            <a:r>
              <a:rPr lang="en-IE" dirty="0" err="1"/>
              <a:t>ann</a:t>
            </a:r>
            <a:r>
              <a:rPr lang="en-IE" dirty="0"/>
              <a:t> B a </a:t>
            </a:r>
            <a:r>
              <a:rPr lang="en-IE" dirty="0" err="1"/>
              <a:t>fheiceáil</a:t>
            </a:r>
            <a:endParaRPr lang="en-IE" dirty="0"/>
          </a:p>
        </p:txBody>
      </p:sp>
      <p:grpSp>
        <p:nvGrpSpPr>
          <p:cNvPr id="46" name="Group 45">
            <a:extLst>
              <a:ext uri="{FF2B5EF4-FFF2-40B4-BE49-F238E27FC236}">
                <a16:creationId xmlns:a16="http://schemas.microsoft.com/office/drawing/2014/main" id="{921E1AB7-ACCF-0E83-3E5B-AEDD47D3A5D4}"/>
              </a:ext>
            </a:extLst>
          </p:cNvPr>
          <p:cNvGrpSpPr/>
          <p:nvPr/>
        </p:nvGrpSpPr>
        <p:grpSpPr>
          <a:xfrm>
            <a:off x="1007604" y="1150131"/>
            <a:ext cx="4376406" cy="4330917"/>
            <a:chOff x="1007604" y="1150131"/>
            <a:chExt cx="4376406" cy="4330917"/>
          </a:xfrm>
        </p:grpSpPr>
        <p:sp>
          <p:nvSpPr>
            <p:cNvPr id="15" name="Oval 14">
              <a:extLst>
                <a:ext uri="{FF2B5EF4-FFF2-40B4-BE49-F238E27FC236}">
                  <a16:creationId xmlns:a16="http://schemas.microsoft.com/office/drawing/2014/main" id="{5D16F5E1-7A5F-16A9-3FEC-5F53D0A45571}"/>
                </a:ext>
              </a:extLst>
            </p:cNvPr>
            <p:cNvSpPr/>
            <p:nvPr/>
          </p:nvSpPr>
          <p:spPr>
            <a:xfrm>
              <a:off x="2473259" y="2770252"/>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BEFFA041-A5CD-8DCC-9527-939CF2459457}"/>
                </a:ext>
              </a:extLst>
            </p:cNvPr>
            <p:cNvSpPr txBox="1"/>
            <p:nvPr/>
          </p:nvSpPr>
          <p:spPr>
            <a:xfrm>
              <a:off x="2063087" y="2593661"/>
              <a:ext cx="356187" cy="400109"/>
            </a:xfrm>
            <a:prstGeom prst="rect">
              <a:avLst/>
            </a:prstGeom>
            <a:noFill/>
          </p:spPr>
          <p:txBody>
            <a:bodyPr wrap="none" rtlCol="0">
              <a:spAutoFit/>
            </a:bodyPr>
            <a:lstStyle/>
            <a:p>
              <a:pPr algn="l"/>
              <a:r>
                <a:rPr lang="en-IE" sz="2000"/>
                <a:t>A</a:t>
              </a:r>
            </a:p>
          </p:txBody>
        </p:sp>
        <p:sp>
          <p:nvSpPr>
            <p:cNvPr id="30" name="Oval 29">
              <a:extLst>
                <a:ext uri="{FF2B5EF4-FFF2-40B4-BE49-F238E27FC236}">
                  <a16:creationId xmlns:a16="http://schemas.microsoft.com/office/drawing/2014/main" id="{91E454D8-0357-D9F4-D3F0-EC29A8806D4D}"/>
                </a:ext>
              </a:extLst>
            </p:cNvPr>
            <p:cNvSpPr/>
            <p:nvPr/>
          </p:nvSpPr>
          <p:spPr>
            <a:xfrm>
              <a:off x="2480936" y="5266890"/>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5" name="Group 44">
              <a:extLst>
                <a:ext uri="{FF2B5EF4-FFF2-40B4-BE49-F238E27FC236}">
                  <a16:creationId xmlns:a16="http://schemas.microsoft.com/office/drawing/2014/main" id="{34357FB5-7A60-C9CB-8202-4D73A80312D2}"/>
                </a:ext>
              </a:extLst>
            </p:cNvPr>
            <p:cNvGrpSpPr/>
            <p:nvPr/>
          </p:nvGrpSpPr>
          <p:grpSpPr>
            <a:xfrm>
              <a:off x="1007604" y="1520387"/>
              <a:ext cx="4376406" cy="3788749"/>
              <a:chOff x="1007603" y="1520387"/>
              <a:chExt cx="7128793" cy="3788749"/>
            </a:xfrm>
          </p:grpSpPr>
          <p:cxnSp>
            <p:nvCxnSpPr>
              <p:cNvPr id="5" name="Straight Connector 4">
                <a:extLst>
                  <a:ext uri="{FF2B5EF4-FFF2-40B4-BE49-F238E27FC236}">
                    <a16:creationId xmlns:a16="http://schemas.microsoft.com/office/drawing/2014/main" id="{F59E19C8-EF0D-1C97-DDA0-3B9B766AC9C3}"/>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2AAB2E36-80E5-E540-3A53-69BF8775F20D}"/>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012CE752-2289-B1DD-C3AD-9B1CE099A14D}"/>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5CBE8CD5-E524-DAFD-E064-E124CECAE86D}"/>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7FC07A57-B448-A5D3-D096-D4D52ED871B9}"/>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F0CBFB1F-E728-9C55-88D7-F5D522714B8B}"/>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E6DBB5E-8C1C-585B-A5CA-FA28678182D7}"/>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E003121-BD14-9AE5-8A3D-BFBDBF5E597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36FEA50B-86FF-807A-24AA-08F0F89E9A07}"/>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26B0A19B-D1DC-1B68-6536-B6B7AAFF0AE7}"/>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33" name="TextBox 32">
              <a:extLst>
                <a:ext uri="{FF2B5EF4-FFF2-40B4-BE49-F238E27FC236}">
                  <a16:creationId xmlns:a16="http://schemas.microsoft.com/office/drawing/2014/main" id="{B881F30F-023B-141B-8E5B-0764276C2216}"/>
                </a:ext>
              </a:extLst>
            </p:cNvPr>
            <p:cNvSpPr txBox="1"/>
            <p:nvPr/>
          </p:nvSpPr>
          <p:spPr>
            <a:xfrm>
              <a:off x="2151597" y="5080938"/>
              <a:ext cx="356188" cy="400110"/>
            </a:xfrm>
            <a:prstGeom prst="rect">
              <a:avLst/>
            </a:prstGeom>
            <a:noFill/>
          </p:spPr>
          <p:txBody>
            <a:bodyPr wrap="none" rtlCol="0">
              <a:spAutoFit/>
            </a:bodyPr>
            <a:lstStyle/>
            <a:p>
              <a:pPr algn="l"/>
              <a:r>
                <a:rPr lang="en-IE" sz="2000" dirty="0"/>
                <a:t>B</a:t>
              </a:r>
            </a:p>
          </p:txBody>
        </p:sp>
        <p:grpSp>
          <p:nvGrpSpPr>
            <p:cNvPr id="27" name="Group 26">
              <a:extLst>
                <a:ext uri="{FF2B5EF4-FFF2-40B4-BE49-F238E27FC236}">
                  <a16:creationId xmlns:a16="http://schemas.microsoft.com/office/drawing/2014/main" id="{5C1C2227-AFF7-8BD5-F3C3-7345DB57D12D}"/>
                </a:ext>
              </a:extLst>
            </p:cNvPr>
            <p:cNvGrpSpPr/>
            <p:nvPr/>
          </p:nvGrpSpPr>
          <p:grpSpPr>
            <a:xfrm>
              <a:off x="4619877" y="1150131"/>
              <a:ext cx="278491" cy="2522429"/>
              <a:chOff x="5135670" y="1203229"/>
              <a:chExt cx="237995" cy="3056351"/>
            </a:xfrm>
          </p:grpSpPr>
          <p:cxnSp>
            <p:nvCxnSpPr>
              <p:cNvPr id="28" name="Straight Connector 27">
                <a:extLst>
                  <a:ext uri="{FF2B5EF4-FFF2-40B4-BE49-F238E27FC236}">
                    <a16:creationId xmlns:a16="http://schemas.microsoft.com/office/drawing/2014/main" id="{7CADB599-1985-408F-ED0B-08CCBAD3E86C}"/>
                  </a:ext>
                </a:extLst>
              </p:cNvPr>
              <p:cNvCxnSpPr/>
              <p:nvPr/>
            </p:nvCxnSpPr>
            <p:spPr>
              <a:xfrm>
                <a:off x="5135671" y="120322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FC991171-BFC1-97E5-CC4B-05FEEF7A898D}"/>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CD2CAF39-EAC2-6DA9-476C-1A0E1F3EB4C0}"/>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9BBCA852-6E1F-3D18-F40E-4760A52B54BD}"/>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5AF4A0E4-7E35-E653-DF6D-1E5920F29F77}"/>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5F45547-6BA5-51D6-C22D-A9E0878434C1}"/>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3EDFAFB-DA45-E47E-2238-DA8452903161}"/>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749815A-C0B1-3C93-9EC0-0CB8A01027A3}"/>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 name="Group 3">
              <a:extLst>
                <a:ext uri="{FF2B5EF4-FFF2-40B4-BE49-F238E27FC236}">
                  <a16:creationId xmlns:a16="http://schemas.microsoft.com/office/drawing/2014/main" id="{B80C03F6-5A37-A043-7FC3-5A897658B63B}"/>
                </a:ext>
              </a:extLst>
            </p:cNvPr>
            <p:cNvGrpSpPr/>
            <p:nvPr/>
          </p:nvGrpSpPr>
          <p:grpSpPr>
            <a:xfrm rot="16200000">
              <a:off x="1063080" y="1486008"/>
              <a:ext cx="4104796" cy="3788749"/>
              <a:chOff x="1007603" y="1520387"/>
              <a:chExt cx="7128793" cy="3788749"/>
            </a:xfrm>
          </p:grpSpPr>
          <p:cxnSp>
            <p:nvCxnSpPr>
              <p:cNvPr id="13" name="Straight Connector 12">
                <a:extLst>
                  <a:ext uri="{FF2B5EF4-FFF2-40B4-BE49-F238E27FC236}">
                    <a16:creationId xmlns:a16="http://schemas.microsoft.com/office/drawing/2014/main" id="{461E18B9-AD31-2579-2359-0DB473A3B8F9}"/>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2E8C08A-F609-DC67-200E-64A9971D134C}"/>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6C6DDDEE-DB1E-5DB1-576F-2CB742EE4459}"/>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7B207868-8511-ECC7-CB09-563833B066DB}"/>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710BF47F-00F3-7721-BCD2-48FDBEDC0616}"/>
                  </a:ext>
                </a:extLst>
              </p:cNvPr>
              <p:cNvCxnSpPr>
                <a:cxnSpLocks/>
              </p:cNvCxnSpPr>
              <p:nvPr/>
            </p:nvCxnSpPr>
            <p:spPr>
              <a:xfrm>
                <a:off x="1007605" y="2805707"/>
                <a:ext cx="7128791"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F38C76DD-745E-409D-7FAE-CCA10C2FCBF1}"/>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C037A9AA-90C3-9AD1-E0F5-E0871AF19B9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29FCAAD0-A0DB-8850-4EFD-DD6C4D083AF6}"/>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5993A98A-B517-8BD0-C0CD-6826C5D7E60B}"/>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3136B9D2-FF47-693E-0000-EACF968A53AF}"/>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grpSp>
        <p:nvGrpSpPr>
          <p:cNvPr id="14" name="Group 13">
            <a:extLst>
              <a:ext uri="{FF2B5EF4-FFF2-40B4-BE49-F238E27FC236}">
                <a16:creationId xmlns:a16="http://schemas.microsoft.com/office/drawing/2014/main" id="{C9024D87-CE98-2E4B-7C6C-6275DFE3E7A8}"/>
              </a:ext>
            </a:extLst>
          </p:cNvPr>
          <p:cNvGrpSpPr/>
          <p:nvPr/>
        </p:nvGrpSpPr>
        <p:grpSpPr>
          <a:xfrm>
            <a:off x="6467223" y="4443634"/>
            <a:ext cx="2061091" cy="2130195"/>
            <a:chOff x="1007604" y="1118466"/>
            <a:chExt cx="4376406" cy="4523136"/>
          </a:xfrm>
        </p:grpSpPr>
        <p:sp>
          <p:nvSpPr>
            <p:cNvPr id="24" name="Oval 23">
              <a:extLst>
                <a:ext uri="{FF2B5EF4-FFF2-40B4-BE49-F238E27FC236}">
                  <a16:creationId xmlns:a16="http://schemas.microsoft.com/office/drawing/2014/main" id="{AB68CA6C-8D6A-3136-1B27-00FC3AAFE113}"/>
                </a:ext>
              </a:extLst>
            </p:cNvPr>
            <p:cNvSpPr/>
            <p:nvPr/>
          </p:nvSpPr>
          <p:spPr>
            <a:xfrm>
              <a:off x="2473259" y="2770252"/>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25" name="TextBox 24">
              <a:extLst>
                <a:ext uri="{FF2B5EF4-FFF2-40B4-BE49-F238E27FC236}">
                  <a16:creationId xmlns:a16="http://schemas.microsoft.com/office/drawing/2014/main" id="{144FFA15-424C-0964-15DF-47379DF6C191}"/>
                </a:ext>
              </a:extLst>
            </p:cNvPr>
            <p:cNvSpPr txBox="1"/>
            <p:nvPr/>
          </p:nvSpPr>
          <p:spPr>
            <a:xfrm>
              <a:off x="1840027" y="2404815"/>
              <a:ext cx="681428" cy="718867"/>
            </a:xfrm>
            <a:prstGeom prst="rect">
              <a:avLst/>
            </a:prstGeom>
            <a:noFill/>
          </p:spPr>
          <p:txBody>
            <a:bodyPr wrap="none" rtlCol="0">
              <a:spAutoFit/>
            </a:bodyPr>
            <a:lstStyle/>
            <a:p>
              <a:pPr algn="l"/>
              <a:r>
                <a:rPr lang="en-IE" sz="1600" dirty="0"/>
                <a:t>A</a:t>
              </a:r>
            </a:p>
          </p:txBody>
        </p:sp>
        <p:sp>
          <p:nvSpPr>
            <p:cNvPr id="26" name="Oval 25">
              <a:extLst>
                <a:ext uri="{FF2B5EF4-FFF2-40B4-BE49-F238E27FC236}">
                  <a16:creationId xmlns:a16="http://schemas.microsoft.com/office/drawing/2014/main" id="{31AD2ACE-AC3A-348D-A55D-DC0434275210}"/>
                </a:ext>
              </a:extLst>
            </p:cNvPr>
            <p:cNvSpPr/>
            <p:nvPr/>
          </p:nvSpPr>
          <p:spPr>
            <a:xfrm>
              <a:off x="2480936" y="5266890"/>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40" name="Group 39">
              <a:extLst>
                <a:ext uri="{FF2B5EF4-FFF2-40B4-BE49-F238E27FC236}">
                  <a16:creationId xmlns:a16="http://schemas.microsoft.com/office/drawing/2014/main" id="{ABD08710-0739-8BF1-07A0-2CAF0A57524B}"/>
                </a:ext>
              </a:extLst>
            </p:cNvPr>
            <p:cNvGrpSpPr/>
            <p:nvPr/>
          </p:nvGrpSpPr>
          <p:grpSpPr>
            <a:xfrm>
              <a:off x="1007604" y="1520387"/>
              <a:ext cx="4376406" cy="3788749"/>
              <a:chOff x="1007603" y="1520387"/>
              <a:chExt cx="7128793" cy="3788749"/>
            </a:xfrm>
          </p:grpSpPr>
          <p:cxnSp>
            <p:nvCxnSpPr>
              <p:cNvPr id="66" name="Straight Connector 65">
                <a:extLst>
                  <a:ext uri="{FF2B5EF4-FFF2-40B4-BE49-F238E27FC236}">
                    <a16:creationId xmlns:a16="http://schemas.microsoft.com/office/drawing/2014/main" id="{37FABBC4-60C2-7B0F-81B1-B13F889A8E7F}"/>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F729EF52-CE45-3BDA-9206-FDADDD29A79D}"/>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8" name="Straight Connector 67">
                <a:extLst>
                  <a:ext uri="{FF2B5EF4-FFF2-40B4-BE49-F238E27FC236}">
                    <a16:creationId xmlns:a16="http://schemas.microsoft.com/office/drawing/2014/main" id="{279F08A5-4C18-83CA-C270-64AA800FDB24}"/>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9" name="Straight Connector 68">
                <a:extLst>
                  <a:ext uri="{FF2B5EF4-FFF2-40B4-BE49-F238E27FC236}">
                    <a16:creationId xmlns:a16="http://schemas.microsoft.com/office/drawing/2014/main" id="{1A1865FF-6CFE-414A-09B7-7421883A022A}"/>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0" name="Straight Connector 69">
                <a:extLst>
                  <a:ext uri="{FF2B5EF4-FFF2-40B4-BE49-F238E27FC236}">
                    <a16:creationId xmlns:a16="http://schemas.microsoft.com/office/drawing/2014/main" id="{DF873ED3-97F8-2978-ACEE-454E39ACE7CB}"/>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1" name="Straight Connector 70">
                <a:extLst>
                  <a:ext uri="{FF2B5EF4-FFF2-40B4-BE49-F238E27FC236}">
                    <a16:creationId xmlns:a16="http://schemas.microsoft.com/office/drawing/2014/main" id="{500BC979-FE1A-6C86-7AB4-3E9739B9A171}"/>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2" name="Straight Connector 71">
                <a:extLst>
                  <a:ext uri="{FF2B5EF4-FFF2-40B4-BE49-F238E27FC236}">
                    <a16:creationId xmlns:a16="http://schemas.microsoft.com/office/drawing/2014/main" id="{B081D580-D6A8-B6B2-158A-79B0F9B9B211}"/>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3" name="Straight Connector 72">
                <a:extLst>
                  <a:ext uri="{FF2B5EF4-FFF2-40B4-BE49-F238E27FC236}">
                    <a16:creationId xmlns:a16="http://schemas.microsoft.com/office/drawing/2014/main" id="{7CAC23EA-EBFF-67D3-3250-D6919628DA3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20A4E35F-275C-A7E5-1B23-692C1BD1BE43}"/>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5" name="Straight Connector 74">
                <a:extLst>
                  <a:ext uri="{FF2B5EF4-FFF2-40B4-BE49-F238E27FC236}">
                    <a16:creationId xmlns:a16="http://schemas.microsoft.com/office/drawing/2014/main" id="{6AF5CA4E-74A6-9409-ACC0-D7A49976C78F}"/>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43" name="TextBox 42">
              <a:extLst>
                <a:ext uri="{FF2B5EF4-FFF2-40B4-BE49-F238E27FC236}">
                  <a16:creationId xmlns:a16="http://schemas.microsoft.com/office/drawing/2014/main" id="{28733FB0-3339-9DAE-97B3-A10FD861C267}"/>
                </a:ext>
              </a:extLst>
            </p:cNvPr>
            <p:cNvSpPr txBox="1"/>
            <p:nvPr/>
          </p:nvSpPr>
          <p:spPr>
            <a:xfrm>
              <a:off x="1791044" y="4988085"/>
              <a:ext cx="647391" cy="653517"/>
            </a:xfrm>
            <a:prstGeom prst="rect">
              <a:avLst/>
            </a:prstGeom>
            <a:noFill/>
          </p:spPr>
          <p:txBody>
            <a:bodyPr wrap="none" rtlCol="0">
              <a:spAutoFit/>
            </a:bodyPr>
            <a:lstStyle/>
            <a:p>
              <a:pPr algn="l"/>
              <a:r>
                <a:rPr lang="en-IE" sz="1400" dirty="0"/>
                <a:t>B</a:t>
              </a:r>
            </a:p>
          </p:txBody>
        </p:sp>
        <p:grpSp>
          <p:nvGrpSpPr>
            <p:cNvPr id="44" name="Group 43">
              <a:extLst>
                <a:ext uri="{FF2B5EF4-FFF2-40B4-BE49-F238E27FC236}">
                  <a16:creationId xmlns:a16="http://schemas.microsoft.com/office/drawing/2014/main" id="{32478F1B-394C-6F02-F73D-7A94A2F94DFB}"/>
                </a:ext>
              </a:extLst>
            </p:cNvPr>
            <p:cNvGrpSpPr/>
            <p:nvPr/>
          </p:nvGrpSpPr>
          <p:grpSpPr>
            <a:xfrm>
              <a:off x="4619877" y="1118466"/>
              <a:ext cx="278491" cy="2524612"/>
              <a:chOff x="5135670" y="1164856"/>
              <a:chExt cx="237995" cy="3058996"/>
            </a:xfrm>
          </p:grpSpPr>
          <p:cxnSp>
            <p:nvCxnSpPr>
              <p:cNvPr id="58" name="Straight Connector 57">
                <a:extLst>
                  <a:ext uri="{FF2B5EF4-FFF2-40B4-BE49-F238E27FC236}">
                    <a16:creationId xmlns:a16="http://schemas.microsoft.com/office/drawing/2014/main" id="{5132EA49-2832-6051-2C15-1362979CCC2A}"/>
                  </a:ext>
                </a:extLst>
              </p:cNvPr>
              <p:cNvCxnSpPr/>
              <p:nvPr/>
            </p:nvCxnSpPr>
            <p:spPr>
              <a:xfrm>
                <a:off x="5135672" y="1164856"/>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8709CC97-B0B2-AC8E-6FFA-0BF87964B57C}"/>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C55D36D3-7ED1-AF27-1D2B-951AC680FFBD}"/>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028E5388-CA24-E959-0940-DC8330EFC20A}"/>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018CF6EB-B6B8-88B1-6AE5-A593A6B2CFD4}"/>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1491A4E3-527E-154E-9628-30A2B3704FDF}"/>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7F56E259-7781-AC5F-7F53-245573620728}"/>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B57DAD4A-53C2-3D28-6E2B-17D2FF77EEC5}"/>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47" name="Group 46">
              <a:extLst>
                <a:ext uri="{FF2B5EF4-FFF2-40B4-BE49-F238E27FC236}">
                  <a16:creationId xmlns:a16="http://schemas.microsoft.com/office/drawing/2014/main" id="{EA127ACC-90CB-EEDD-9BDF-491358DC5E06}"/>
                </a:ext>
              </a:extLst>
            </p:cNvPr>
            <p:cNvGrpSpPr/>
            <p:nvPr/>
          </p:nvGrpSpPr>
          <p:grpSpPr>
            <a:xfrm rot="16200000">
              <a:off x="1063081" y="1486008"/>
              <a:ext cx="4104796" cy="3788749"/>
              <a:chOff x="1007603" y="1520387"/>
              <a:chExt cx="7128793" cy="3788749"/>
            </a:xfrm>
          </p:grpSpPr>
          <p:cxnSp>
            <p:nvCxnSpPr>
              <p:cNvPr id="48" name="Straight Connector 47">
                <a:extLst>
                  <a:ext uri="{FF2B5EF4-FFF2-40B4-BE49-F238E27FC236}">
                    <a16:creationId xmlns:a16="http://schemas.microsoft.com/office/drawing/2014/main" id="{4BE38068-013C-DA54-46B4-C237AA6CF1F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AB0BFD92-B003-5BFA-6418-23CD129F4D7C}"/>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BE3869E6-EEA4-32C9-DA8D-0B3376EE3E5E}"/>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FCBBB6EC-B231-749F-60CB-A829FBF3B053}"/>
                  </a:ext>
                </a:extLst>
              </p:cNvPr>
              <p:cNvCxnSpPr>
                <a:cxnSpLocks/>
              </p:cNvCxnSpPr>
              <p:nvPr/>
            </p:nvCxnSpPr>
            <p:spPr>
              <a:xfrm>
                <a:off x="1007603" y="2366682"/>
                <a:ext cx="7128791"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01BE9B6D-19D7-0559-A1AF-6DA18814D31C}"/>
                  </a:ext>
                </a:extLst>
              </p:cNvPr>
              <p:cNvCxnSpPr>
                <a:cxnSpLocks/>
              </p:cNvCxnSpPr>
              <p:nvPr/>
            </p:nvCxnSpPr>
            <p:spPr>
              <a:xfrm>
                <a:off x="1007605" y="2805707"/>
                <a:ext cx="7128791"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D86FC735-96D4-5816-454C-85C822F20BCD}"/>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28B087F6-2365-C068-94CD-C269675FA7BB}"/>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F15DF599-4174-37B7-DF8F-FE8CA87AFF8D}"/>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7AE3CEDA-1F2B-4075-2F0D-2A30EDE777B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3018EA61-23C1-46F2-69EA-A8E37A6A0915}"/>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cxnSp>
        <p:nvCxnSpPr>
          <p:cNvPr id="76" name="Straight Connector 75">
            <a:extLst>
              <a:ext uri="{FF2B5EF4-FFF2-40B4-BE49-F238E27FC236}">
                <a16:creationId xmlns:a16="http://schemas.microsoft.com/office/drawing/2014/main" id="{42D961A1-3390-4352-E42E-214996AE6713}"/>
              </a:ext>
            </a:extLst>
          </p:cNvPr>
          <p:cNvCxnSpPr>
            <a:cxnSpLocks/>
          </p:cNvCxnSpPr>
          <p:nvPr/>
        </p:nvCxnSpPr>
        <p:spPr>
          <a:xfrm flipV="1">
            <a:off x="7192977" y="5629339"/>
            <a:ext cx="932715" cy="764588"/>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C4D4D638-DFBD-24FD-8A93-DDEDDD790E4D}"/>
              </a:ext>
            </a:extLst>
          </p:cNvPr>
          <p:cNvCxnSpPr>
            <a:cxnSpLocks/>
          </p:cNvCxnSpPr>
          <p:nvPr/>
        </p:nvCxnSpPr>
        <p:spPr>
          <a:xfrm>
            <a:off x="7180179" y="4861059"/>
            <a:ext cx="965453" cy="772191"/>
          </a:xfrm>
          <a:prstGeom prst="line">
            <a:avLst/>
          </a:prstGeom>
          <a:ln w="19050">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78" name="Freeform: Shape 77">
            <a:extLst>
              <a:ext uri="{FF2B5EF4-FFF2-40B4-BE49-F238E27FC236}">
                <a16:creationId xmlns:a16="http://schemas.microsoft.com/office/drawing/2014/main" id="{613EAA54-0ADD-E8DB-5979-D5590E015FD7}"/>
              </a:ext>
            </a:extLst>
          </p:cNvPr>
          <p:cNvSpPr/>
          <p:nvPr/>
        </p:nvSpPr>
        <p:spPr>
          <a:xfrm rot="19233904">
            <a:off x="7523033" y="5972611"/>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9" name="Freeform: Shape 78">
            <a:extLst>
              <a:ext uri="{FF2B5EF4-FFF2-40B4-BE49-F238E27FC236}">
                <a16:creationId xmlns:a16="http://schemas.microsoft.com/office/drawing/2014/main" id="{8F32FAC2-2ABA-BF64-E40F-35D01D08FA15}"/>
              </a:ext>
            </a:extLst>
          </p:cNvPr>
          <p:cNvSpPr/>
          <p:nvPr/>
        </p:nvSpPr>
        <p:spPr>
          <a:xfrm rot="12962219">
            <a:off x="7512218" y="5134378"/>
            <a:ext cx="176640" cy="127109"/>
          </a:xfrm>
          <a:custGeom>
            <a:avLst/>
            <a:gdLst>
              <a:gd name="connsiteX0" fmla="*/ 0 w 254000"/>
              <a:gd name="connsiteY0" fmla="*/ 0 h 160866"/>
              <a:gd name="connsiteX1" fmla="*/ 254000 w 254000"/>
              <a:gd name="connsiteY1" fmla="*/ 93133 h 160866"/>
              <a:gd name="connsiteX2" fmla="*/ 0 w 254000"/>
              <a:gd name="connsiteY2" fmla="*/ 160866 h 160866"/>
            </a:gdLst>
            <a:ahLst/>
            <a:cxnLst>
              <a:cxn ang="0">
                <a:pos x="connsiteX0" y="connsiteY0"/>
              </a:cxn>
              <a:cxn ang="0">
                <a:pos x="connsiteX1" y="connsiteY1"/>
              </a:cxn>
              <a:cxn ang="0">
                <a:pos x="connsiteX2" y="connsiteY2"/>
              </a:cxn>
            </a:cxnLst>
            <a:rect l="l" t="t" r="r" b="b"/>
            <a:pathLst>
              <a:path w="254000" h="160866">
                <a:moveTo>
                  <a:pt x="0" y="0"/>
                </a:moveTo>
                <a:lnTo>
                  <a:pt x="254000" y="93133"/>
                </a:lnTo>
                <a:lnTo>
                  <a:pt x="0" y="160866"/>
                </a:lnTo>
              </a:path>
            </a:pathLst>
          </a:custGeom>
          <a:noFill/>
          <a:ln w="190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TextBox 82">
            <a:extLst>
              <a:ext uri="{FF2B5EF4-FFF2-40B4-BE49-F238E27FC236}">
                <a16:creationId xmlns:a16="http://schemas.microsoft.com/office/drawing/2014/main" id="{9C68D783-E95D-76E2-BFEF-1B74D2A0D07A}"/>
              </a:ext>
            </a:extLst>
          </p:cNvPr>
          <p:cNvSpPr txBox="1"/>
          <p:nvPr/>
        </p:nvSpPr>
        <p:spPr>
          <a:xfrm>
            <a:off x="6389246" y="2648406"/>
            <a:ext cx="2661381" cy="1631216"/>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Ag </a:t>
            </a:r>
            <a:r>
              <a:rPr lang="en-GB" sz="2000" dirty="0" err="1">
                <a:solidFill>
                  <a:srgbClr val="0000FF"/>
                </a:solidFill>
                <a:latin typeface="Arial" panose="020B0604020202020204" pitchFamily="34" charset="0"/>
                <a:cs typeface="Arial" panose="020B0604020202020204" pitchFamily="34" charset="0"/>
              </a:rPr>
              <a:t>tarraing</a:t>
            </a:r>
            <a:r>
              <a:rPr lang="en-GB" sz="2000" dirty="0">
                <a:solidFill>
                  <a:srgbClr val="0000FF"/>
                </a:solidFill>
                <a:latin typeface="Arial" panose="020B0604020202020204" pitchFamily="34" charset="0"/>
                <a:cs typeface="Arial" panose="020B0604020202020204" pitchFamily="34" charset="0"/>
              </a:rPr>
              <a:t> le </a:t>
            </a:r>
            <a:r>
              <a:rPr lang="en-GB" sz="2000" dirty="0" err="1">
                <a:solidFill>
                  <a:srgbClr val="0000FF"/>
                </a:solidFill>
                <a:latin typeface="Arial" panose="020B0604020202020204" pitchFamily="34" charset="0"/>
                <a:cs typeface="Arial" panose="020B0604020202020204" pitchFamily="34" charset="0"/>
              </a:rPr>
              <a:t>léiriú</a:t>
            </a:r>
            <a:r>
              <a:rPr lang="en-GB" sz="2000" dirty="0">
                <a:solidFill>
                  <a:srgbClr val="0000FF"/>
                </a:solidFill>
                <a:latin typeface="Arial" panose="020B0604020202020204" pitchFamily="34" charset="0"/>
                <a:cs typeface="Arial" panose="020B0604020202020204" pitchFamily="34" charset="0"/>
              </a:rPr>
              <a:t> go </a:t>
            </a:r>
            <a:r>
              <a:rPr lang="en-GB" sz="2000" dirty="0" err="1">
                <a:solidFill>
                  <a:srgbClr val="0000FF"/>
                </a:solidFill>
                <a:latin typeface="Arial" panose="020B0604020202020204" pitchFamily="34" charset="0"/>
                <a:cs typeface="Arial" panose="020B0604020202020204" pitchFamily="34" charset="0"/>
              </a:rPr>
              <a:t>mbeidh</a:t>
            </a:r>
            <a:r>
              <a:rPr lang="en-GB" sz="2000" dirty="0">
                <a:solidFill>
                  <a:srgbClr val="0000FF"/>
                </a:solidFill>
                <a:latin typeface="Arial" panose="020B0604020202020204" pitchFamily="34" charset="0"/>
                <a:cs typeface="Arial" panose="020B0604020202020204" pitchFamily="34" charset="0"/>
              </a:rPr>
              <a:t> an fad is </a:t>
            </a:r>
            <a:r>
              <a:rPr lang="en-GB" sz="2000" dirty="0" err="1">
                <a:solidFill>
                  <a:srgbClr val="0000FF"/>
                </a:solidFill>
                <a:latin typeface="Arial" panose="020B0604020202020204" pitchFamily="34" charset="0"/>
                <a:cs typeface="Arial" panose="020B0604020202020204" pitchFamily="34" charset="0"/>
              </a:rPr>
              <a:t>gaire</a:t>
            </a:r>
            <a:r>
              <a:rPr lang="en-GB" sz="2000" dirty="0">
                <a:solidFill>
                  <a:srgbClr val="0000FF"/>
                </a:solidFill>
                <a:latin typeface="Arial" panose="020B0604020202020204" pitchFamily="34" charset="0"/>
                <a:cs typeface="Arial" panose="020B0604020202020204" pitchFamily="34" charset="0"/>
              </a:rPr>
              <a:t> a </a:t>
            </a:r>
            <a:r>
              <a:rPr lang="en-GB" sz="2000" dirty="0" err="1">
                <a:solidFill>
                  <a:srgbClr val="0000FF"/>
                </a:solidFill>
                <a:latin typeface="Arial" panose="020B0604020202020204" pitchFamily="34" charset="0"/>
                <a:cs typeface="Arial" panose="020B0604020202020204" pitchFamily="34" charset="0"/>
              </a:rPr>
              <a:t>bhfaighfidh</a:t>
            </a:r>
            <a:r>
              <a:rPr lang="en-GB" sz="2000" dirty="0">
                <a:solidFill>
                  <a:srgbClr val="0000FF"/>
                </a:solidFill>
                <a:latin typeface="Arial" panose="020B0604020202020204" pitchFamily="34" charset="0"/>
                <a:cs typeface="Arial" panose="020B0604020202020204" pitchFamily="34" charset="0"/>
              </a:rPr>
              <a:t>  ga ó B go A. </a:t>
            </a:r>
            <a:r>
              <a:rPr lang="en-GB" sz="2000" dirty="0" err="1">
                <a:solidFill>
                  <a:srgbClr val="0000FF"/>
                </a:solidFill>
                <a:latin typeface="Arial" panose="020B0604020202020204" pitchFamily="34" charset="0"/>
                <a:cs typeface="Arial" panose="020B0604020202020204" pitchFamily="34" charset="0"/>
              </a:rPr>
              <a:t>Ní</a:t>
            </a:r>
            <a:r>
              <a:rPr lang="en-GB" sz="2000" dirty="0">
                <a:solidFill>
                  <a:srgbClr val="0000FF"/>
                </a:solidFill>
                <a:latin typeface="Arial" panose="020B0604020202020204" pitchFamily="34" charset="0"/>
                <a:cs typeface="Arial" panose="020B0604020202020204" pitchFamily="34" charset="0"/>
              </a:rPr>
              <a:t> </a:t>
            </a:r>
            <a:r>
              <a:rPr lang="en-GB" sz="2000" dirty="0" err="1">
                <a:solidFill>
                  <a:srgbClr val="0000FF"/>
                </a:solidFill>
                <a:latin typeface="Arial" panose="020B0604020202020204" pitchFamily="34" charset="0"/>
                <a:cs typeface="Arial" panose="020B0604020202020204" pitchFamily="34" charset="0"/>
              </a:rPr>
              <a:t>féidir</a:t>
            </a:r>
            <a:r>
              <a:rPr lang="en-GB" sz="2000" dirty="0">
                <a:solidFill>
                  <a:srgbClr val="0000FF"/>
                </a:solidFill>
                <a:latin typeface="Arial" panose="020B0604020202020204" pitchFamily="34" charset="0"/>
                <a:cs typeface="Arial" panose="020B0604020202020204" pitchFamily="34" charset="0"/>
              </a:rPr>
              <a:t> B a </a:t>
            </a:r>
            <a:r>
              <a:rPr lang="en-GB" sz="2000" dirty="0" err="1">
                <a:solidFill>
                  <a:srgbClr val="0000FF"/>
                </a:solidFill>
                <a:latin typeface="Arial" panose="020B0604020202020204" pitchFamily="34" charset="0"/>
                <a:cs typeface="Arial" panose="020B0604020202020204" pitchFamily="34" charset="0"/>
              </a:rPr>
              <a:t>fheiceáíl</a:t>
            </a:r>
            <a:r>
              <a:rPr lang="en-GB" sz="2000" dirty="0">
                <a:solidFill>
                  <a:srgbClr val="0000FF"/>
                </a:solidFill>
                <a:latin typeface="Arial" panose="020B0604020202020204" pitchFamily="34" charset="0"/>
                <a:cs typeface="Arial" panose="020B0604020202020204" pitchFamily="34" charset="0"/>
              </a:rPr>
              <a:t> ag A</a:t>
            </a:r>
          </a:p>
        </p:txBody>
      </p:sp>
    </p:spTree>
    <p:extLst>
      <p:ext uri="{BB962C8B-B14F-4D97-AF65-F5344CB8AC3E}">
        <p14:creationId xmlns:p14="http://schemas.microsoft.com/office/powerpoint/2010/main" val="8684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E4984-FF63-9417-8A49-C04EA02D0A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BD883A-F8A9-8C48-B336-8A49B001F0DE}"/>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787FDEAF-9C1E-C24B-D221-EF361458BC43}"/>
              </a:ext>
            </a:extLst>
          </p:cNvPr>
          <p:cNvSpPr>
            <a:spLocks noGrp="1"/>
          </p:cNvSpPr>
          <p:nvPr>
            <p:ph type="body" sz="quarter" idx="10"/>
          </p:nvPr>
        </p:nvSpPr>
        <p:spPr>
          <a:xfrm>
            <a:off x="122292" y="461664"/>
            <a:ext cx="8899415" cy="867930"/>
          </a:xfrm>
        </p:spPr>
        <p:txBody>
          <a:bodyPr/>
          <a:lstStyle/>
          <a:p>
            <a:r>
              <a:rPr lang="en-IE" dirty="0" err="1"/>
              <a:t>Tarraing</a:t>
            </a:r>
            <a:r>
              <a:rPr lang="en-IE" dirty="0"/>
              <a:t> </a:t>
            </a:r>
            <a:r>
              <a:rPr lang="en-IE" dirty="0" err="1"/>
              <a:t>léaráid</a:t>
            </a:r>
            <a:r>
              <a:rPr lang="en-IE" dirty="0"/>
              <a:t> ga </a:t>
            </a:r>
            <a:r>
              <a:rPr lang="en-IE" dirty="0" err="1"/>
              <a:t>chun</a:t>
            </a:r>
            <a:r>
              <a:rPr lang="en-IE" dirty="0"/>
              <a:t> </a:t>
            </a:r>
            <a:r>
              <a:rPr lang="en-IE" dirty="0" err="1"/>
              <a:t>cinneadh</a:t>
            </a:r>
            <a:r>
              <a:rPr lang="en-IE" dirty="0"/>
              <a:t> a </a:t>
            </a:r>
            <a:r>
              <a:rPr lang="en-IE" dirty="0" err="1"/>
              <a:t>dhéanamh</a:t>
            </a:r>
            <a:r>
              <a:rPr lang="en-IE" dirty="0"/>
              <a:t> an </a:t>
            </a:r>
            <a:r>
              <a:rPr lang="en-IE" dirty="0" err="1"/>
              <a:t>mbeidh</a:t>
            </a:r>
            <a:r>
              <a:rPr lang="en-IE" dirty="0"/>
              <a:t> A in </a:t>
            </a:r>
            <a:r>
              <a:rPr lang="en-IE" dirty="0" err="1"/>
              <a:t>ann</a:t>
            </a:r>
            <a:r>
              <a:rPr lang="en-IE" dirty="0"/>
              <a:t> C a </a:t>
            </a:r>
            <a:r>
              <a:rPr lang="en-IE" dirty="0" err="1"/>
              <a:t>fheiceáil</a:t>
            </a:r>
            <a:endParaRPr lang="en-IE" dirty="0"/>
          </a:p>
        </p:txBody>
      </p:sp>
      <p:grpSp>
        <p:nvGrpSpPr>
          <p:cNvPr id="51" name="Group 50">
            <a:extLst>
              <a:ext uri="{FF2B5EF4-FFF2-40B4-BE49-F238E27FC236}">
                <a16:creationId xmlns:a16="http://schemas.microsoft.com/office/drawing/2014/main" id="{FC4A82F9-E37E-E518-3EE8-A22DA5B99BB2}"/>
              </a:ext>
            </a:extLst>
          </p:cNvPr>
          <p:cNvGrpSpPr/>
          <p:nvPr/>
        </p:nvGrpSpPr>
        <p:grpSpPr>
          <a:xfrm>
            <a:off x="1427966" y="1327985"/>
            <a:ext cx="4171167" cy="4104796"/>
            <a:chOff x="1427966" y="1327985"/>
            <a:chExt cx="4171167" cy="4104796"/>
          </a:xfrm>
        </p:grpSpPr>
        <p:grpSp>
          <p:nvGrpSpPr>
            <p:cNvPr id="4" name="Group 3">
              <a:extLst>
                <a:ext uri="{FF2B5EF4-FFF2-40B4-BE49-F238E27FC236}">
                  <a16:creationId xmlns:a16="http://schemas.microsoft.com/office/drawing/2014/main" id="{ADF08CC1-8AAA-6664-73C3-18B0D9163515}"/>
                </a:ext>
              </a:extLst>
            </p:cNvPr>
            <p:cNvGrpSpPr/>
            <p:nvPr/>
          </p:nvGrpSpPr>
          <p:grpSpPr>
            <a:xfrm>
              <a:off x="1427966" y="1520387"/>
              <a:ext cx="4171167" cy="3788749"/>
              <a:chOff x="1007603" y="1520387"/>
              <a:chExt cx="7128793" cy="3788749"/>
            </a:xfrm>
          </p:grpSpPr>
          <p:cxnSp>
            <p:nvCxnSpPr>
              <p:cNvPr id="13" name="Straight Connector 12">
                <a:extLst>
                  <a:ext uri="{FF2B5EF4-FFF2-40B4-BE49-F238E27FC236}">
                    <a16:creationId xmlns:a16="http://schemas.microsoft.com/office/drawing/2014/main" id="{6E08BFAC-11F1-82B0-C7BE-BF4C2B0F27B2}"/>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2B7EC914-5BD2-C02B-EDD8-97808024559A}"/>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7D7A6F5F-E331-364C-8F6B-8F211BA53DA7}"/>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3C62BB43-24A6-9483-E1FC-E4A5C754E164}"/>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E350F0F1-8CEA-21CF-FF73-894ECDB5E291}"/>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62F80FA1-EB49-4C11-476A-56ECD76E67C9}"/>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EF712A44-96CA-0CAB-6909-A86873C6E688}"/>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ED021E75-CA40-8987-DBC2-817B27CE73F8}"/>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31B4DBCA-9C06-9FAB-E443-3D7EF1FC4FD3}"/>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C68B5138-698E-7E68-881F-D25DCE04F845}"/>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40" name="Group 39">
              <a:extLst>
                <a:ext uri="{FF2B5EF4-FFF2-40B4-BE49-F238E27FC236}">
                  <a16:creationId xmlns:a16="http://schemas.microsoft.com/office/drawing/2014/main" id="{AF9BAAD7-B1BF-CBAB-F69E-F8D9D5873D00}"/>
                </a:ext>
              </a:extLst>
            </p:cNvPr>
            <p:cNvGrpSpPr/>
            <p:nvPr/>
          </p:nvGrpSpPr>
          <p:grpSpPr>
            <a:xfrm rot="16200000">
              <a:off x="1476438" y="1486008"/>
              <a:ext cx="4104796" cy="3788749"/>
              <a:chOff x="1007603" y="1520387"/>
              <a:chExt cx="7128793" cy="3788749"/>
            </a:xfrm>
          </p:grpSpPr>
          <p:cxnSp>
            <p:nvCxnSpPr>
              <p:cNvPr id="41" name="Straight Connector 40">
                <a:extLst>
                  <a:ext uri="{FF2B5EF4-FFF2-40B4-BE49-F238E27FC236}">
                    <a16:creationId xmlns:a16="http://schemas.microsoft.com/office/drawing/2014/main" id="{7AD91000-7D9F-7AAA-2027-1F6EFED46465}"/>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0186B495-BCBC-5721-B10B-A10FF39DD413}"/>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49573868-BABF-A6F4-75B7-76A6B0E3B16B}"/>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3CCBE330-B81B-9C8B-8A18-B210835CE484}"/>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A21CB218-A946-2570-817E-23AAEE6D1868}"/>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9EFD7686-21D6-0CD4-5AF4-33AE9285DFA4}"/>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1E16DE00-7715-908E-BFEC-AC2CFC65C4F6}"/>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7316F403-6C3E-6355-F5AE-36E29D6FCE9A}"/>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C579F18-2B2C-D0B4-5BE5-8705F1ADBB8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F6E8A26A-5CE1-D6D7-89EA-AC26FBE19D27}"/>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15" name="Oval 14">
              <a:extLst>
                <a:ext uri="{FF2B5EF4-FFF2-40B4-BE49-F238E27FC236}">
                  <a16:creationId xmlns:a16="http://schemas.microsoft.com/office/drawing/2014/main" id="{7ED27E65-3BE4-2028-47CD-9C53406D2A07}"/>
                </a:ext>
              </a:extLst>
            </p:cNvPr>
            <p:cNvSpPr/>
            <p:nvPr/>
          </p:nvSpPr>
          <p:spPr>
            <a:xfrm>
              <a:off x="2446544"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F2303CD3-C359-7F51-6569-FFA6FC21A81C}"/>
                </a:ext>
              </a:extLst>
            </p:cNvPr>
            <p:cNvSpPr txBox="1"/>
            <p:nvPr/>
          </p:nvSpPr>
          <p:spPr>
            <a:xfrm>
              <a:off x="1898485" y="2182034"/>
              <a:ext cx="356187" cy="400109"/>
            </a:xfrm>
            <a:prstGeom prst="rect">
              <a:avLst/>
            </a:prstGeom>
            <a:noFill/>
          </p:spPr>
          <p:txBody>
            <a:bodyPr wrap="none" rtlCol="0">
              <a:spAutoFit/>
            </a:bodyPr>
            <a:lstStyle/>
            <a:p>
              <a:pPr algn="l"/>
              <a:r>
                <a:rPr lang="en-IE" sz="2000" dirty="0"/>
                <a:t>A</a:t>
              </a:r>
            </a:p>
          </p:txBody>
        </p:sp>
        <p:sp>
          <p:nvSpPr>
            <p:cNvPr id="34" name="TextBox 33">
              <a:extLst>
                <a:ext uri="{FF2B5EF4-FFF2-40B4-BE49-F238E27FC236}">
                  <a16:creationId xmlns:a16="http://schemas.microsoft.com/office/drawing/2014/main" id="{F55B88FE-FD30-98F0-197A-4DAD989B78FC}"/>
                </a:ext>
              </a:extLst>
            </p:cNvPr>
            <p:cNvSpPr txBox="1"/>
            <p:nvPr/>
          </p:nvSpPr>
          <p:spPr>
            <a:xfrm>
              <a:off x="3749298" y="4733300"/>
              <a:ext cx="370614" cy="400110"/>
            </a:xfrm>
            <a:prstGeom prst="rect">
              <a:avLst/>
            </a:prstGeom>
            <a:noFill/>
          </p:spPr>
          <p:txBody>
            <a:bodyPr wrap="none" rtlCol="0">
              <a:spAutoFit/>
            </a:bodyPr>
            <a:lstStyle/>
            <a:p>
              <a:pPr algn="l"/>
              <a:r>
                <a:rPr lang="en-IE" sz="2000" dirty="0"/>
                <a:t>C</a:t>
              </a:r>
            </a:p>
          </p:txBody>
        </p:sp>
        <p:sp>
          <p:nvSpPr>
            <p:cNvPr id="35" name="Oval 34">
              <a:extLst>
                <a:ext uri="{FF2B5EF4-FFF2-40B4-BE49-F238E27FC236}">
                  <a16:creationId xmlns:a16="http://schemas.microsoft.com/office/drawing/2014/main" id="{F3076E39-E7C0-0AD5-22B6-0198438902D6}"/>
                </a:ext>
              </a:extLst>
            </p:cNvPr>
            <p:cNvSpPr/>
            <p:nvPr/>
          </p:nvSpPr>
          <p:spPr>
            <a:xfrm>
              <a:off x="4147194" y="4881068"/>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grpSp>
          <p:nvGrpSpPr>
            <p:cNvPr id="16" name="Group 15">
              <a:extLst>
                <a:ext uri="{FF2B5EF4-FFF2-40B4-BE49-F238E27FC236}">
                  <a16:creationId xmlns:a16="http://schemas.microsoft.com/office/drawing/2014/main" id="{D9BA0291-F7A5-42E9-A9D3-B1359515EB85}"/>
                </a:ext>
              </a:extLst>
            </p:cNvPr>
            <p:cNvGrpSpPr/>
            <p:nvPr/>
          </p:nvGrpSpPr>
          <p:grpSpPr>
            <a:xfrm>
              <a:off x="4619877" y="1459666"/>
              <a:ext cx="278491" cy="2522429"/>
              <a:chOff x="5135670" y="1578279"/>
              <a:chExt cx="237995" cy="3056351"/>
            </a:xfrm>
          </p:grpSpPr>
          <p:cxnSp>
            <p:nvCxnSpPr>
              <p:cNvPr id="18" name="Straight Connector 17">
                <a:extLst>
                  <a:ext uri="{FF2B5EF4-FFF2-40B4-BE49-F238E27FC236}">
                    <a16:creationId xmlns:a16="http://schemas.microsoft.com/office/drawing/2014/main" id="{6F5CE513-085C-6875-E91E-596FC4B11255}"/>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B661B416-7319-3F9E-B4EC-33A122C19F20}"/>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C2B6E0A4-38F2-1FE0-C860-BC31169529B9}"/>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1DA3889B-7B4C-B31C-DF10-69C2A83F256A}"/>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F13D154-8102-4B3A-58E4-485E749B60AB}"/>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EB5FBD9-A8D2-D879-F31F-5E0B7EB22C4C}"/>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041C7BAB-1ABC-2C47-9441-D8F733AA462A}"/>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C32F7A48-C76F-8052-AF5F-737A98102CBD}"/>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889C2CD-10A4-85B9-3327-E4D26B50D890}"/>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3833981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ADD68-FB10-E2C1-D30C-0CBF9052123A}"/>
            </a:ext>
          </a:extLst>
        </p:cNvPr>
        <p:cNvGrpSpPr/>
        <p:nvPr/>
      </p:nvGrpSpPr>
      <p:grpSpPr>
        <a:xfrm>
          <a:off x="0" y="0"/>
          <a:ext cx="0" cy="0"/>
          <a:chOff x="0" y="0"/>
          <a:chExt cx="0" cy="0"/>
        </a:xfrm>
      </p:grpSpPr>
      <p:grpSp>
        <p:nvGrpSpPr>
          <p:cNvPr id="51" name="Group 50">
            <a:extLst>
              <a:ext uri="{FF2B5EF4-FFF2-40B4-BE49-F238E27FC236}">
                <a16:creationId xmlns:a16="http://schemas.microsoft.com/office/drawing/2014/main" id="{D4913D7D-9400-2CB3-6E1F-D87A3DA1B0D1}"/>
              </a:ext>
            </a:extLst>
          </p:cNvPr>
          <p:cNvGrpSpPr/>
          <p:nvPr/>
        </p:nvGrpSpPr>
        <p:grpSpPr>
          <a:xfrm>
            <a:off x="1007604" y="1329594"/>
            <a:ext cx="7128792" cy="3530504"/>
            <a:chOff x="1007604" y="1329594"/>
            <a:chExt cx="7128792" cy="3530504"/>
          </a:xfrm>
        </p:grpSpPr>
        <p:grpSp>
          <p:nvGrpSpPr>
            <p:cNvPr id="40" name="Group 39">
              <a:extLst>
                <a:ext uri="{FF2B5EF4-FFF2-40B4-BE49-F238E27FC236}">
                  <a16:creationId xmlns:a16="http://schemas.microsoft.com/office/drawing/2014/main" id="{C36A2C8F-021C-BD16-93FD-E0EB1C4C1D44}"/>
                </a:ext>
              </a:extLst>
            </p:cNvPr>
            <p:cNvGrpSpPr/>
            <p:nvPr/>
          </p:nvGrpSpPr>
          <p:grpSpPr>
            <a:xfrm rot="16200000">
              <a:off x="4572320" y="1374993"/>
              <a:ext cx="3491239" cy="3400442"/>
              <a:chOff x="1007603" y="1520387"/>
              <a:chExt cx="7128793" cy="3400442"/>
            </a:xfrm>
          </p:grpSpPr>
          <p:cxnSp>
            <p:nvCxnSpPr>
              <p:cNvPr id="41" name="Straight Connector 40">
                <a:extLst>
                  <a:ext uri="{FF2B5EF4-FFF2-40B4-BE49-F238E27FC236}">
                    <a16:creationId xmlns:a16="http://schemas.microsoft.com/office/drawing/2014/main" id="{88A65BC8-A3D9-CE18-63BD-0DBFF1014D26}"/>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F609A082-28BA-68B1-A812-C3767C81C669}"/>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9C535D2E-0973-4DF5-D92A-E5059AC4024A}"/>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6B73ED43-29B2-8F55-A25D-A62BFA81BCB5}"/>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973D4954-22F9-0FAD-A1A5-651CB23CF9D2}"/>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923CCC90-6064-5E7F-A31B-1ABED76F9250}"/>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363479D7-50C7-3C6D-A52E-99E4FBC6B677}"/>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90365C84-F663-DEAA-FEA7-946AA9B1CF0F}"/>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EBE4D4D5-FF4C-8C39-CFDF-DC39B945A6A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28" name="Group 27">
              <a:extLst>
                <a:ext uri="{FF2B5EF4-FFF2-40B4-BE49-F238E27FC236}">
                  <a16:creationId xmlns:a16="http://schemas.microsoft.com/office/drawing/2014/main" id="{9C279A76-7E2D-865E-E40D-63D20A10CC34}"/>
                </a:ext>
              </a:extLst>
            </p:cNvPr>
            <p:cNvGrpSpPr/>
            <p:nvPr/>
          </p:nvGrpSpPr>
          <p:grpSpPr>
            <a:xfrm rot="16200000">
              <a:off x="1189300" y="1431678"/>
              <a:ext cx="3491239" cy="3365602"/>
              <a:chOff x="1007603" y="1943534"/>
              <a:chExt cx="7128793" cy="3365602"/>
            </a:xfrm>
          </p:grpSpPr>
          <p:cxnSp>
            <p:nvCxnSpPr>
              <p:cNvPr id="29" name="Straight Connector 28">
                <a:extLst>
                  <a:ext uri="{FF2B5EF4-FFF2-40B4-BE49-F238E27FC236}">
                    <a16:creationId xmlns:a16="http://schemas.microsoft.com/office/drawing/2014/main" id="{04DD6503-53D1-E2FE-22C5-C82CC75DCD48}"/>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0C869A2B-8133-B6D7-328D-AE8E17DACF99}"/>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AC2DEDAF-2B6D-4CE4-3F8B-337D1DBE7426}"/>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D4314591-15C5-7325-8260-93E02172C6DB}"/>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4" name="Straight Connector 33">
                <a:extLst>
                  <a:ext uri="{FF2B5EF4-FFF2-40B4-BE49-F238E27FC236}">
                    <a16:creationId xmlns:a16="http://schemas.microsoft.com/office/drawing/2014/main" id="{6F7B94A8-5468-F7A3-94BC-29BB285CB087}"/>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26B971DE-5BF7-39A5-EC06-09292DA013D4}"/>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ED63550F-6F7F-82F4-B3D9-AAF3DDDD7BC7}"/>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1F1290D8-16D8-F4C2-2403-DF0A27B130CA}"/>
                  </a:ext>
                </a:extLst>
              </p:cNvPr>
              <p:cNvCxnSpPr>
                <a:cxnSpLocks/>
              </p:cNvCxnSpPr>
              <p:nvPr/>
            </p:nvCxnSpPr>
            <p:spPr>
              <a:xfrm>
                <a:off x="1007603" y="4920829"/>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1EF146F5-D386-96FC-9E01-9DEB41D721F7}"/>
                  </a:ext>
                </a:extLst>
              </p:cNvPr>
              <p:cNvCxnSpPr>
                <a:cxnSpLocks/>
              </p:cNvCxnSpPr>
              <p:nvPr/>
            </p:nvCxnSpPr>
            <p:spPr>
              <a:xfrm>
                <a:off x="1007604" y="530913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grpSp>
        <p:grpSp>
          <p:nvGrpSpPr>
            <p:cNvPr id="14" name="Group 13">
              <a:extLst>
                <a:ext uri="{FF2B5EF4-FFF2-40B4-BE49-F238E27FC236}">
                  <a16:creationId xmlns:a16="http://schemas.microsoft.com/office/drawing/2014/main" id="{492A68DB-DFCE-57A8-1AAC-57119766F9AE}"/>
                </a:ext>
              </a:extLst>
            </p:cNvPr>
            <p:cNvGrpSpPr/>
            <p:nvPr/>
          </p:nvGrpSpPr>
          <p:grpSpPr>
            <a:xfrm>
              <a:off x="1007604" y="1520387"/>
              <a:ext cx="7128792" cy="2962031"/>
              <a:chOff x="1007604" y="1520387"/>
              <a:chExt cx="7128792" cy="2962031"/>
            </a:xfrm>
          </p:grpSpPr>
          <p:cxnSp>
            <p:nvCxnSpPr>
              <p:cNvPr id="5" name="Straight Connector 4">
                <a:extLst>
                  <a:ext uri="{FF2B5EF4-FFF2-40B4-BE49-F238E27FC236}">
                    <a16:creationId xmlns:a16="http://schemas.microsoft.com/office/drawing/2014/main" id="{92BEB0A0-38B6-2BCB-DAA2-8005C277737B}"/>
                  </a:ext>
                </a:extLst>
              </p:cNvPr>
              <p:cNvCxnSpPr>
                <a:cxnSpLocks/>
              </p:cNvCxnSpPr>
              <p:nvPr/>
            </p:nvCxnSpPr>
            <p:spPr>
              <a:xfrm>
                <a:off x="1007604" y="3212976"/>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6" name="Straight Connector 5">
                <a:extLst>
                  <a:ext uri="{FF2B5EF4-FFF2-40B4-BE49-F238E27FC236}">
                    <a16:creationId xmlns:a16="http://schemas.microsoft.com/office/drawing/2014/main" id="{402EC923-FFEB-B1DD-E207-C65F05896BDF}"/>
                  </a:ext>
                </a:extLst>
              </p:cNvPr>
              <p:cNvCxnSpPr>
                <a:cxnSpLocks/>
              </p:cNvCxnSpPr>
              <p:nvPr/>
            </p:nvCxnSpPr>
            <p:spPr>
              <a:xfrm>
                <a:off x="1007604" y="152038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BEFC7D2A-C42F-CF72-42E4-B8D38FFC4B7A}"/>
                  </a:ext>
                </a:extLst>
              </p:cNvPr>
              <p:cNvCxnSpPr>
                <a:cxnSpLocks/>
              </p:cNvCxnSpPr>
              <p:nvPr/>
            </p:nvCxnSpPr>
            <p:spPr>
              <a:xfrm>
                <a:off x="1007604" y="1943534"/>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52C64DF-56A3-BD59-8EDF-ED18584B7448}"/>
                  </a:ext>
                </a:extLst>
              </p:cNvPr>
              <p:cNvCxnSpPr>
                <a:cxnSpLocks/>
              </p:cNvCxnSpPr>
              <p:nvPr/>
            </p:nvCxnSpPr>
            <p:spPr>
              <a:xfrm>
                <a:off x="1007604" y="2366682"/>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3A404332-E40C-E738-58E0-F226E5D0E687}"/>
                  </a:ext>
                </a:extLst>
              </p:cNvPr>
              <p:cNvCxnSpPr>
                <a:cxnSpLocks/>
              </p:cNvCxnSpPr>
              <p:nvPr/>
            </p:nvCxnSpPr>
            <p:spPr>
              <a:xfrm>
                <a:off x="1007604" y="2805707"/>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C03068F9-D156-AA29-82B6-8134A6ED4D1F}"/>
                  </a:ext>
                </a:extLst>
              </p:cNvPr>
              <p:cNvCxnSpPr>
                <a:cxnSpLocks/>
              </p:cNvCxnSpPr>
              <p:nvPr/>
            </p:nvCxnSpPr>
            <p:spPr>
              <a:xfrm>
                <a:off x="1007604" y="3636123"/>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08084F5-00C4-213E-A653-7361D373FE6B}"/>
                  </a:ext>
                </a:extLst>
              </p:cNvPr>
              <p:cNvCxnSpPr>
                <a:cxnSpLocks/>
              </p:cNvCxnSpPr>
              <p:nvPr/>
            </p:nvCxnSpPr>
            <p:spPr>
              <a:xfrm>
                <a:off x="1007604" y="4059271"/>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67320A6F-2CCC-F3E2-6009-2D726667BC85}"/>
                  </a:ext>
                </a:extLst>
              </p:cNvPr>
              <p:cNvCxnSpPr>
                <a:cxnSpLocks/>
              </p:cNvCxnSpPr>
              <p:nvPr/>
            </p:nvCxnSpPr>
            <p:spPr>
              <a:xfrm>
                <a:off x="1007604" y="4482418"/>
                <a:ext cx="7128792" cy="0"/>
              </a:xfrm>
              <a:prstGeom prst="line">
                <a:avLst/>
              </a:prstGeom>
              <a:ln w="3175">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5" name="Oval 14">
                <a:extLst>
                  <a:ext uri="{FF2B5EF4-FFF2-40B4-BE49-F238E27FC236}">
                    <a16:creationId xmlns:a16="http://schemas.microsoft.com/office/drawing/2014/main" id="{10588D86-B6B2-7A1C-C102-C76C4363AFE4}"/>
                  </a:ext>
                </a:extLst>
              </p:cNvPr>
              <p:cNvSpPr/>
              <p:nvPr/>
            </p:nvSpPr>
            <p:spPr>
              <a:xfrm>
                <a:off x="2490472" y="2327631"/>
                <a:ext cx="66561" cy="84491"/>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3200"/>
              </a:p>
            </p:txBody>
          </p:sp>
          <p:sp>
            <p:nvSpPr>
              <p:cNvPr id="17" name="TextBox 16">
                <a:extLst>
                  <a:ext uri="{FF2B5EF4-FFF2-40B4-BE49-F238E27FC236}">
                    <a16:creationId xmlns:a16="http://schemas.microsoft.com/office/drawing/2014/main" id="{CE36F578-10E1-B3DC-2D79-2405C1E76B24}"/>
                  </a:ext>
                </a:extLst>
              </p:cNvPr>
              <p:cNvSpPr txBox="1"/>
              <p:nvPr/>
            </p:nvSpPr>
            <p:spPr>
              <a:xfrm>
                <a:off x="2159732" y="2157353"/>
                <a:ext cx="356187" cy="400109"/>
              </a:xfrm>
              <a:prstGeom prst="rect">
                <a:avLst/>
              </a:prstGeom>
              <a:noFill/>
            </p:spPr>
            <p:txBody>
              <a:bodyPr wrap="none" rtlCol="0">
                <a:spAutoFit/>
              </a:bodyPr>
              <a:lstStyle/>
              <a:p>
                <a:pPr algn="l"/>
                <a:r>
                  <a:rPr lang="en-IE" sz="2000" dirty="0"/>
                  <a:t>A</a:t>
                </a:r>
              </a:p>
            </p:txBody>
          </p:sp>
          <p:cxnSp>
            <p:nvCxnSpPr>
              <p:cNvPr id="4" name="Straight Connector 3">
                <a:extLst>
                  <a:ext uri="{FF2B5EF4-FFF2-40B4-BE49-F238E27FC236}">
                    <a16:creationId xmlns:a16="http://schemas.microsoft.com/office/drawing/2014/main" id="{B7AA365E-B618-483F-9DE3-39A64A3B3FEC}"/>
                  </a:ext>
                </a:extLst>
              </p:cNvPr>
              <p:cNvCxnSpPr/>
              <p:nvPr/>
            </p:nvCxnSpPr>
            <p:spPr>
              <a:xfrm>
                <a:off x="4617719" y="1772816"/>
                <a:ext cx="0" cy="2520280"/>
              </a:xfrm>
              <a:prstGeom prst="line">
                <a:avLst/>
              </a:prstGeom>
              <a:ln w="38100"/>
            </p:spPr>
            <p:style>
              <a:lnRef idx="1">
                <a:schemeClr val="dk1"/>
              </a:lnRef>
              <a:fillRef idx="0">
                <a:schemeClr val="dk1"/>
              </a:fillRef>
              <a:effectRef idx="0">
                <a:schemeClr val="dk1"/>
              </a:effectRef>
              <a:fontRef idx="minor">
                <a:schemeClr val="tx1"/>
              </a:fontRef>
            </p:style>
          </p:cxnSp>
          <p:sp>
            <p:nvSpPr>
              <p:cNvPr id="13" name="Rectangle 12">
                <a:extLst>
                  <a:ext uri="{FF2B5EF4-FFF2-40B4-BE49-F238E27FC236}">
                    <a16:creationId xmlns:a16="http://schemas.microsoft.com/office/drawing/2014/main" id="{446A8279-70EE-3038-5D25-A0A8791AD175}"/>
                  </a:ext>
                </a:extLst>
              </p:cNvPr>
              <p:cNvSpPr/>
              <p:nvPr/>
            </p:nvSpPr>
            <p:spPr>
              <a:xfrm>
                <a:off x="4689727" y="1772816"/>
                <a:ext cx="98297" cy="2520259"/>
              </a:xfrm>
              <a:prstGeom prst="rect">
                <a:avLst/>
              </a:prstGeom>
              <a:pattFill prst="wdDnDiag">
                <a:fgClr>
                  <a:schemeClr val="accent1"/>
                </a:fgClr>
                <a:bgClr>
                  <a:schemeClr val="bg1"/>
                </a:bgClr>
              </a:patt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Title 1">
            <a:extLst>
              <a:ext uri="{FF2B5EF4-FFF2-40B4-BE49-F238E27FC236}">
                <a16:creationId xmlns:a16="http://schemas.microsoft.com/office/drawing/2014/main" id="{9F07CD2E-F976-850E-EF8E-CD2BF75CF023}"/>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18DD8FD1-0EA9-EFD3-980D-C04DB0FC1050}"/>
              </a:ext>
            </a:extLst>
          </p:cNvPr>
          <p:cNvSpPr>
            <a:spLocks noGrp="1"/>
          </p:cNvSpPr>
          <p:nvPr>
            <p:ph type="body" sz="quarter" idx="10"/>
          </p:nvPr>
        </p:nvSpPr>
        <p:spPr>
          <a:xfrm>
            <a:off x="122292" y="461664"/>
            <a:ext cx="8899415" cy="867930"/>
          </a:xfrm>
        </p:spPr>
        <p:txBody>
          <a:bodyPr/>
          <a:lstStyle/>
          <a:p>
            <a:r>
              <a:rPr lang="en-IE" dirty="0" err="1"/>
              <a:t>Tarraing</a:t>
            </a:r>
            <a:r>
              <a:rPr lang="en-IE" dirty="0"/>
              <a:t> </a:t>
            </a:r>
            <a:r>
              <a:rPr lang="en-IE" dirty="0" err="1"/>
              <a:t>léaráid</a:t>
            </a:r>
            <a:r>
              <a:rPr lang="en-IE" dirty="0"/>
              <a:t> ga </a:t>
            </a:r>
            <a:r>
              <a:rPr lang="en-IE" dirty="0" err="1"/>
              <a:t>chun</a:t>
            </a:r>
            <a:r>
              <a:rPr lang="en-IE" dirty="0"/>
              <a:t> </a:t>
            </a:r>
            <a:r>
              <a:rPr lang="en-IE" dirty="0" err="1"/>
              <a:t>foirmiú</a:t>
            </a:r>
            <a:r>
              <a:rPr lang="en-IE" dirty="0"/>
              <a:t> </a:t>
            </a:r>
            <a:r>
              <a:rPr lang="en-IE" dirty="0" err="1"/>
              <a:t>íomhá</a:t>
            </a:r>
            <a:r>
              <a:rPr lang="en-IE" dirty="0"/>
              <a:t> de </a:t>
            </a:r>
            <a:r>
              <a:rPr lang="en-IE" dirty="0" err="1"/>
              <a:t>phointe</a:t>
            </a:r>
            <a:r>
              <a:rPr lang="en-IE" dirty="0"/>
              <a:t> A </a:t>
            </a:r>
            <a:r>
              <a:rPr lang="en-IE" dirty="0" err="1"/>
              <a:t>a</a:t>
            </a:r>
            <a:r>
              <a:rPr lang="en-IE" dirty="0"/>
              <a:t> chur in </a:t>
            </a:r>
            <a:r>
              <a:rPr lang="en-IE" dirty="0" err="1"/>
              <a:t>iúil</a:t>
            </a:r>
            <a:endParaRPr lang="en-IE" dirty="0"/>
          </a:p>
        </p:txBody>
      </p:sp>
    </p:spTree>
    <p:extLst>
      <p:ext uri="{BB962C8B-B14F-4D97-AF65-F5344CB8AC3E}">
        <p14:creationId xmlns:p14="http://schemas.microsoft.com/office/powerpoint/2010/main" val="30717755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F19EC4-B02D-3BE8-583F-62F0152E4186}"/>
              </a:ext>
            </a:extLst>
          </p:cNvPr>
          <p:cNvSpPr>
            <a:spLocks noGrp="1"/>
          </p:cNvSpPr>
          <p:nvPr>
            <p:ph type="title"/>
          </p:nvPr>
        </p:nvSpPr>
        <p:spPr>
          <a:xfrm>
            <a:off x="228600" y="189858"/>
            <a:ext cx="8686800" cy="917513"/>
          </a:xfrm>
        </p:spPr>
        <p:txBody>
          <a:bodyPr/>
          <a:lstStyle/>
          <a:p>
            <a:r>
              <a:rPr lang="en-IE" dirty="0"/>
              <a:t>Cad is íomhá fhíorúil ann?</a:t>
            </a:r>
            <a:endParaRPr lang="en-GB" dirty="0"/>
          </a:p>
        </p:txBody>
      </p:sp>
      <p:sp>
        <p:nvSpPr>
          <p:cNvPr id="4" name="Text Placeholder 3">
            <a:extLst>
              <a:ext uri="{FF2B5EF4-FFF2-40B4-BE49-F238E27FC236}">
                <a16:creationId xmlns:a16="http://schemas.microsoft.com/office/drawing/2014/main" id="{7BEEB0F3-E136-3B94-34AA-D2A31AD94249}"/>
              </a:ext>
            </a:extLst>
          </p:cNvPr>
          <p:cNvSpPr>
            <a:spLocks noGrp="1"/>
          </p:cNvSpPr>
          <p:nvPr>
            <p:ph type="body" sz="quarter" idx="10"/>
          </p:nvPr>
        </p:nvSpPr>
        <p:spPr>
          <a:xfrm>
            <a:off x="534643" y="1458740"/>
            <a:ext cx="7688263" cy="978729"/>
          </a:xfrm>
        </p:spPr>
        <p:txBody>
          <a:bodyPr/>
          <a:lstStyle/>
          <a:p>
            <a:r>
              <a:rPr lang="en-IE" altLang="en-US" dirty="0"/>
              <a:t>Íomhá a chruthaítear de bharr trasnú dealraitheach na gathanna.   </a:t>
            </a:r>
            <a:r>
              <a:rPr lang="en-IE" altLang="en-US" sz="2000" dirty="0"/>
              <a:t>OL 2020, 2022</a:t>
            </a:r>
            <a:endParaRPr lang="en-IE" altLang="en-US" dirty="0"/>
          </a:p>
        </p:txBody>
      </p:sp>
      <p:sp>
        <p:nvSpPr>
          <p:cNvPr id="40" name="TextBox 39">
            <a:extLst>
              <a:ext uri="{FF2B5EF4-FFF2-40B4-BE49-F238E27FC236}">
                <a16:creationId xmlns:a16="http://schemas.microsoft.com/office/drawing/2014/main" id="{DCFD64F4-82A9-C9A0-9770-AF7B74D58E15}"/>
              </a:ext>
            </a:extLst>
          </p:cNvPr>
          <p:cNvSpPr txBox="1"/>
          <p:nvPr/>
        </p:nvSpPr>
        <p:spPr>
          <a:xfrm>
            <a:off x="5087890" y="4500898"/>
            <a:ext cx="3334959" cy="1384995"/>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Dealraíonn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sé</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gathanna</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buaileadh</a:t>
            </a:r>
            <a:endParaRPr lang="en-GB" sz="2800" dirty="0">
              <a:latin typeface="Arial" panose="020B0604020202020204" pitchFamily="34" charset="0"/>
              <a:cs typeface="Arial" panose="020B0604020202020204" pitchFamily="34" charset="0"/>
            </a:endParaRPr>
          </a:p>
        </p:txBody>
      </p:sp>
      <p:grpSp>
        <p:nvGrpSpPr>
          <p:cNvPr id="50" name="Group 49">
            <a:extLst>
              <a:ext uri="{FF2B5EF4-FFF2-40B4-BE49-F238E27FC236}">
                <a16:creationId xmlns:a16="http://schemas.microsoft.com/office/drawing/2014/main" id="{277CCCC2-840B-770E-3063-4849C6ECD8C1}"/>
              </a:ext>
            </a:extLst>
          </p:cNvPr>
          <p:cNvGrpSpPr/>
          <p:nvPr/>
        </p:nvGrpSpPr>
        <p:grpSpPr>
          <a:xfrm>
            <a:off x="253353" y="2675745"/>
            <a:ext cx="7292272" cy="3815044"/>
            <a:chOff x="134861" y="667627"/>
            <a:chExt cx="10742289" cy="5619963"/>
          </a:xfrm>
        </p:grpSpPr>
        <p:sp>
          <p:nvSpPr>
            <p:cNvPr id="5" name="TextBox 4">
              <a:extLst>
                <a:ext uri="{FF2B5EF4-FFF2-40B4-BE49-F238E27FC236}">
                  <a16:creationId xmlns:a16="http://schemas.microsoft.com/office/drawing/2014/main" id="{9DF44BFC-7ECE-A300-EC1D-EE9CCFD8DE9F}"/>
                </a:ext>
              </a:extLst>
            </p:cNvPr>
            <p:cNvSpPr txBox="1"/>
            <p:nvPr/>
          </p:nvSpPr>
          <p:spPr>
            <a:xfrm>
              <a:off x="134861" y="676610"/>
              <a:ext cx="2597436" cy="770758"/>
            </a:xfrm>
            <a:prstGeom prst="rect">
              <a:avLst/>
            </a:prstGeom>
            <a:noFill/>
            <a:ln>
              <a:noFill/>
            </a:ln>
          </p:spPr>
          <p:txBody>
            <a:bodyPr wrap="square" rtlCol="0">
              <a:spAutoFit/>
            </a:bodyPr>
            <a:lstStyle/>
            <a:p>
              <a:pPr algn="ctr"/>
              <a:r>
                <a:rPr lang="en-IE" sz="2800" b="1" dirty="0"/>
                <a:t>Frithne</a:t>
              </a:r>
            </a:p>
          </p:txBody>
        </p:sp>
        <p:sp>
          <p:nvSpPr>
            <p:cNvPr id="6" name="TextBox 5">
              <a:extLst>
                <a:ext uri="{FF2B5EF4-FFF2-40B4-BE49-F238E27FC236}">
                  <a16:creationId xmlns:a16="http://schemas.microsoft.com/office/drawing/2014/main" id="{53D676E8-5471-9E1E-AA65-17A6CFF21CB3}"/>
                </a:ext>
              </a:extLst>
            </p:cNvPr>
            <p:cNvSpPr txBox="1"/>
            <p:nvPr/>
          </p:nvSpPr>
          <p:spPr>
            <a:xfrm>
              <a:off x="7055632" y="667627"/>
              <a:ext cx="3821518" cy="770758"/>
            </a:xfrm>
            <a:prstGeom prst="rect">
              <a:avLst/>
            </a:prstGeom>
            <a:noFill/>
            <a:ln>
              <a:noFill/>
            </a:ln>
          </p:spPr>
          <p:txBody>
            <a:bodyPr wrap="square" rtlCol="0">
              <a:spAutoFit/>
            </a:bodyPr>
            <a:lstStyle/>
            <a:p>
              <a:pPr algn="ctr"/>
              <a:r>
                <a:rPr lang="en-IE" sz="2800" b="1" dirty="0"/>
                <a:t>Íomhá fhíorúil </a:t>
              </a:r>
            </a:p>
          </p:txBody>
        </p:sp>
        <p:sp>
          <p:nvSpPr>
            <p:cNvPr id="7" name="Oval 6">
              <a:extLst>
                <a:ext uri="{FF2B5EF4-FFF2-40B4-BE49-F238E27FC236}">
                  <a16:creationId xmlns:a16="http://schemas.microsoft.com/office/drawing/2014/main" id="{FAD68113-B4A4-7262-DD70-5ED4A37DB579}"/>
                </a:ext>
              </a:extLst>
            </p:cNvPr>
            <p:cNvSpPr/>
            <p:nvPr/>
          </p:nvSpPr>
          <p:spPr>
            <a:xfrm>
              <a:off x="1672127" y="1466843"/>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8" name="Oval 7">
              <a:extLst>
                <a:ext uri="{FF2B5EF4-FFF2-40B4-BE49-F238E27FC236}">
                  <a16:creationId xmlns:a16="http://schemas.microsoft.com/office/drawing/2014/main" id="{FE0A3B39-11ED-E8B9-E78F-94B36C8B035B}"/>
                </a:ext>
              </a:extLst>
            </p:cNvPr>
            <p:cNvSpPr/>
            <p:nvPr/>
          </p:nvSpPr>
          <p:spPr>
            <a:xfrm>
              <a:off x="8041109" y="1471525"/>
              <a:ext cx="131291" cy="131291"/>
            </a:xfrm>
            <a:prstGeom prst="ellipse">
              <a:avLst/>
            </a:prstGeom>
            <a:solidFill>
              <a:srgbClr val="FFFF00"/>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9" name="Straight Connector 8">
              <a:extLst>
                <a:ext uri="{FF2B5EF4-FFF2-40B4-BE49-F238E27FC236}">
                  <a16:creationId xmlns:a16="http://schemas.microsoft.com/office/drawing/2014/main" id="{2DDB0EE5-11DF-47B6-B265-4ADC9BC077B3}"/>
                </a:ext>
              </a:extLst>
            </p:cNvPr>
            <p:cNvCxnSpPr>
              <a:cxnSpLocks/>
            </p:cNvCxnSpPr>
            <p:nvPr/>
          </p:nvCxnSpPr>
          <p:spPr>
            <a:xfrm flipV="1">
              <a:off x="4939683" y="1537804"/>
              <a:ext cx="4026517" cy="857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9CC4C15-2E25-2B6F-54AB-B92AAEEE3D37}"/>
                </a:ext>
              </a:extLst>
            </p:cNvPr>
            <p:cNvCxnSpPr>
              <a:cxnSpLocks/>
            </p:cNvCxnSpPr>
            <p:nvPr/>
          </p:nvCxnSpPr>
          <p:spPr>
            <a:xfrm flipV="1">
              <a:off x="4920484" y="1551063"/>
              <a:ext cx="3120625" cy="787728"/>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EA78078-2F76-7F29-5C2E-480E93E5EC08}"/>
                </a:ext>
              </a:extLst>
            </p:cNvPr>
            <p:cNvCxnSpPr>
              <a:cxnSpLocks/>
            </p:cNvCxnSpPr>
            <p:nvPr/>
          </p:nvCxnSpPr>
          <p:spPr>
            <a:xfrm flipV="1">
              <a:off x="4920484" y="1551063"/>
              <a:ext cx="3120625" cy="151853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3BC6E68-3A4B-EF91-5073-C6B6988C6DDE}"/>
                </a:ext>
              </a:extLst>
            </p:cNvPr>
            <p:cNvCxnSpPr>
              <a:cxnSpLocks/>
            </p:cNvCxnSpPr>
            <p:nvPr/>
          </p:nvCxnSpPr>
          <p:spPr>
            <a:xfrm flipV="1">
              <a:off x="4926665" y="1551063"/>
              <a:ext cx="3114444" cy="2396995"/>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5A2D505-0DF0-86B7-30CF-6D439C1B89DD}"/>
                </a:ext>
              </a:extLst>
            </p:cNvPr>
            <p:cNvCxnSpPr/>
            <p:nvPr/>
          </p:nvCxnSpPr>
          <p:spPr>
            <a:xfrm flipH="1">
              <a:off x="3645354" y="3945211"/>
              <a:ext cx="126862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697609C-C60E-0A8C-A07B-F33D295A6B95}"/>
                    </a:ext>
                  </a:extLst>
                </p:cNvPr>
                <p:cNvSpPr txBox="1"/>
                <p:nvPr/>
              </p:nvSpPr>
              <p:spPr>
                <a:xfrm>
                  <a:off x="3943834" y="3292653"/>
                  <a:ext cx="567577" cy="770758"/>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𝑖</m:t>
                        </m:r>
                      </m:oMath>
                    </m:oMathPara>
                  </a14:m>
                  <a:endParaRPr lang="en-GB" sz="2800" dirty="0"/>
                </a:p>
              </p:txBody>
            </p:sp>
          </mc:Choice>
          <mc:Fallback xmlns="">
            <p:sp>
              <p:nvSpPr>
                <p:cNvPr id="14" name="TextBox 13">
                  <a:extLst>
                    <a:ext uri="{FF2B5EF4-FFF2-40B4-BE49-F238E27FC236}">
                      <a16:creationId xmlns:a16="http://schemas.microsoft.com/office/drawing/2014/main" id="{8697609C-C60E-0A8C-A07B-F33D295A6B95}"/>
                    </a:ext>
                  </a:extLst>
                </p:cNvPr>
                <p:cNvSpPr txBox="1">
                  <a:spLocks noRot="1" noChangeAspect="1" noMove="1" noResize="1" noEditPoints="1" noAdjustHandles="1" noChangeArrowheads="1" noChangeShapeType="1" noTextEdit="1"/>
                </p:cNvSpPr>
                <p:nvPr/>
              </p:nvSpPr>
              <p:spPr>
                <a:xfrm>
                  <a:off x="3943834" y="3292653"/>
                  <a:ext cx="567577" cy="77075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9470638-0AC4-754C-852E-A241DCDA8712}"/>
                    </a:ext>
                  </a:extLst>
                </p:cNvPr>
                <p:cNvSpPr txBox="1"/>
                <p:nvPr/>
              </p:nvSpPr>
              <p:spPr>
                <a:xfrm>
                  <a:off x="3931143" y="3811925"/>
                  <a:ext cx="564487" cy="770758"/>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5" name="TextBox 14">
                  <a:extLst>
                    <a:ext uri="{FF2B5EF4-FFF2-40B4-BE49-F238E27FC236}">
                      <a16:creationId xmlns:a16="http://schemas.microsoft.com/office/drawing/2014/main" id="{B9470638-0AC4-754C-852E-A241DCDA8712}"/>
                    </a:ext>
                  </a:extLst>
                </p:cNvPr>
                <p:cNvSpPr txBox="1">
                  <a:spLocks noRot="1" noChangeAspect="1" noMove="1" noResize="1" noEditPoints="1" noAdjustHandles="1" noChangeArrowheads="1" noChangeShapeType="1" noTextEdit="1"/>
                </p:cNvSpPr>
                <p:nvPr/>
              </p:nvSpPr>
              <p:spPr>
                <a:xfrm>
                  <a:off x="3931143" y="3811925"/>
                  <a:ext cx="564487" cy="770758"/>
                </a:xfrm>
                <a:prstGeom prst="rect">
                  <a:avLst/>
                </a:prstGeom>
                <a:blipFill>
                  <a:blip r:embed="rId4"/>
                  <a:stretch>
                    <a:fillRect/>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AD5B18D6-60F0-2E45-94EA-6F88D72866ED}"/>
                </a:ext>
              </a:extLst>
            </p:cNvPr>
            <p:cNvGrpSpPr/>
            <p:nvPr/>
          </p:nvGrpSpPr>
          <p:grpSpPr>
            <a:xfrm>
              <a:off x="4983937" y="1349955"/>
              <a:ext cx="237995" cy="3056351"/>
              <a:chOff x="5135670" y="1578279"/>
              <a:chExt cx="237995" cy="3056351"/>
            </a:xfrm>
          </p:grpSpPr>
          <p:cxnSp>
            <p:nvCxnSpPr>
              <p:cNvPr id="18" name="Straight Connector 17">
                <a:extLst>
                  <a:ext uri="{FF2B5EF4-FFF2-40B4-BE49-F238E27FC236}">
                    <a16:creationId xmlns:a16="http://schemas.microsoft.com/office/drawing/2014/main" id="{8459D110-7A3E-3133-9444-1D5FC9CCDB15}"/>
                  </a:ext>
                </a:extLst>
              </p:cNvPr>
              <p:cNvCxnSpPr/>
              <p:nvPr/>
            </p:nvCxnSpPr>
            <p:spPr>
              <a:xfrm>
                <a:off x="5135671" y="1578279"/>
                <a:ext cx="0" cy="3056351"/>
              </a:xfrm>
              <a:prstGeom prst="line">
                <a:avLst/>
              </a:prstGeom>
              <a:ln w="3810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CB00621-7B78-2232-5824-C304151676FC}"/>
                  </a:ext>
                </a:extLst>
              </p:cNvPr>
              <p:cNvCxnSpPr>
                <a:cxnSpLocks/>
              </p:cNvCxnSpPr>
              <p:nvPr/>
            </p:nvCxnSpPr>
            <p:spPr>
              <a:xfrm flipV="1">
                <a:off x="5135670" y="1578279"/>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C8AF9E8F-D98A-D776-8978-6E46D03DFB55}"/>
                  </a:ext>
                </a:extLst>
              </p:cNvPr>
              <p:cNvCxnSpPr>
                <a:cxnSpLocks/>
              </p:cNvCxnSpPr>
              <p:nvPr/>
            </p:nvCxnSpPr>
            <p:spPr>
              <a:xfrm flipV="1">
                <a:off x="5135670" y="1979542"/>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6264C356-4065-8FA8-D0FE-684B8392D55F}"/>
                  </a:ext>
                </a:extLst>
              </p:cNvPr>
              <p:cNvCxnSpPr>
                <a:cxnSpLocks/>
              </p:cNvCxnSpPr>
              <p:nvPr/>
            </p:nvCxnSpPr>
            <p:spPr>
              <a:xfrm flipV="1">
                <a:off x="5135670" y="2380805"/>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C4C1B81-1FA1-2C55-1388-0C176CBBD3E3}"/>
                  </a:ext>
                </a:extLst>
              </p:cNvPr>
              <p:cNvCxnSpPr>
                <a:cxnSpLocks/>
              </p:cNvCxnSpPr>
              <p:nvPr/>
            </p:nvCxnSpPr>
            <p:spPr>
              <a:xfrm flipV="1">
                <a:off x="5135670" y="2782068"/>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E579D0F9-7188-8986-993E-C81D2CE0B29A}"/>
                  </a:ext>
                </a:extLst>
              </p:cNvPr>
              <p:cNvCxnSpPr>
                <a:cxnSpLocks/>
              </p:cNvCxnSpPr>
              <p:nvPr/>
            </p:nvCxnSpPr>
            <p:spPr>
              <a:xfrm flipV="1">
                <a:off x="5135670" y="318333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43D6C5C-D281-D23E-5414-AFE1A016FB7D}"/>
                  </a:ext>
                </a:extLst>
              </p:cNvPr>
              <p:cNvCxnSpPr>
                <a:cxnSpLocks/>
              </p:cNvCxnSpPr>
              <p:nvPr/>
            </p:nvCxnSpPr>
            <p:spPr>
              <a:xfrm flipV="1">
                <a:off x="5135670" y="3584594"/>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9F2CF3B-FF12-4F00-A32F-D8AE40EC8E5C}"/>
                  </a:ext>
                </a:extLst>
              </p:cNvPr>
              <p:cNvCxnSpPr>
                <a:cxnSpLocks/>
              </p:cNvCxnSpPr>
              <p:nvPr/>
            </p:nvCxnSpPr>
            <p:spPr>
              <a:xfrm flipV="1">
                <a:off x="5135670" y="3985857"/>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17D82832-3F50-880E-07BC-49E096B45935}"/>
                  </a:ext>
                </a:extLst>
              </p:cNvPr>
              <p:cNvCxnSpPr>
                <a:cxnSpLocks/>
              </p:cNvCxnSpPr>
              <p:nvPr/>
            </p:nvCxnSpPr>
            <p:spPr>
              <a:xfrm flipV="1">
                <a:off x="5135670" y="4387121"/>
                <a:ext cx="237995" cy="23799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D7A497B4-A16D-0487-C8C1-2A8684BC2059}"/>
                </a:ext>
              </a:extLst>
            </p:cNvPr>
            <p:cNvGrpSpPr/>
            <p:nvPr/>
          </p:nvGrpSpPr>
          <p:grpSpPr>
            <a:xfrm>
              <a:off x="1835695" y="1468952"/>
              <a:ext cx="3159911" cy="125695"/>
              <a:chOff x="1835696" y="1468952"/>
              <a:chExt cx="3089020" cy="132738"/>
            </a:xfrm>
          </p:grpSpPr>
          <p:cxnSp>
            <p:nvCxnSpPr>
              <p:cNvPr id="28" name="Straight Connector 27">
                <a:extLst>
                  <a:ext uri="{FF2B5EF4-FFF2-40B4-BE49-F238E27FC236}">
                    <a16:creationId xmlns:a16="http://schemas.microsoft.com/office/drawing/2014/main" id="{E0563BDD-D651-6ADB-8848-588BAFFCC921}"/>
                  </a:ext>
                </a:extLst>
              </p:cNvPr>
              <p:cNvCxnSpPr>
                <a:cxnSpLocks/>
              </p:cNvCxnSpPr>
              <p:nvPr/>
            </p:nvCxnSpPr>
            <p:spPr>
              <a:xfrm flipV="1">
                <a:off x="1835696" y="1529642"/>
                <a:ext cx="3089020" cy="284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946E719A-76E1-818E-2D88-A91A414DFB0C}"/>
                  </a:ext>
                </a:extLst>
              </p:cNvPr>
              <p:cNvSpPr/>
              <p:nvPr/>
            </p:nvSpPr>
            <p:spPr>
              <a:xfrm>
                <a:off x="3230526" y="1468952"/>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Freeform: Shape 29">
              <a:extLst>
                <a:ext uri="{FF2B5EF4-FFF2-40B4-BE49-F238E27FC236}">
                  <a16:creationId xmlns:a16="http://schemas.microsoft.com/office/drawing/2014/main" id="{1BC2BD9B-E489-548C-FBE7-0C084A2B329B}"/>
                </a:ext>
              </a:extLst>
            </p:cNvPr>
            <p:cNvSpPr/>
            <p:nvPr/>
          </p:nvSpPr>
          <p:spPr>
            <a:xfrm flipH="1">
              <a:off x="3895045" y="1460486"/>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a:extLst>
                <a:ext uri="{FF2B5EF4-FFF2-40B4-BE49-F238E27FC236}">
                  <a16:creationId xmlns:a16="http://schemas.microsoft.com/office/drawing/2014/main" id="{EB1D7744-7FFB-2650-8955-A56BA9EB6CD1}"/>
                </a:ext>
              </a:extLst>
            </p:cNvPr>
            <p:cNvGrpSpPr/>
            <p:nvPr/>
          </p:nvGrpSpPr>
          <p:grpSpPr>
            <a:xfrm>
              <a:off x="1803418" y="1519230"/>
              <a:ext cx="3159919" cy="761408"/>
              <a:chOff x="1803418" y="1519230"/>
              <a:chExt cx="3159919" cy="761408"/>
            </a:xfrm>
          </p:grpSpPr>
          <p:cxnSp>
            <p:nvCxnSpPr>
              <p:cNvPr id="32" name="Straight Connector 31">
                <a:extLst>
                  <a:ext uri="{FF2B5EF4-FFF2-40B4-BE49-F238E27FC236}">
                    <a16:creationId xmlns:a16="http://schemas.microsoft.com/office/drawing/2014/main" id="{704E0957-D575-8C5E-9977-56457F47AA40}"/>
                  </a:ext>
                </a:extLst>
              </p:cNvPr>
              <p:cNvCxnSpPr>
                <a:cxnSpLocks/>
                <a:stCxn id="7" idx="6"/>
              </p:cNvCxnSpPr>
              <p:nvPr/>
            </p:nvCxnSpPr>
            <p:spPr>
              <a:xfrm>
                <a:off x="1803418" y="1519230"/>
                <a:ext cx="3159919" cy="7614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Freeform: Shape 32">
                <a:extLst>
                  <a:ext uri="{FF2B5EF4-FFF2-40B4-BE49-F238E27FC236}">
                    <a16:creationId xmlns:a16="http://schemas.microsoft.com/office/drawing/2014/main" id="{0B30DB14-9FA7-601C-90D3-80E30F7359D7}"/>
                  </a:ext>
                </a:extLst>
              </p:cNvPr>
              <p:cNvSpPr/>
              <p:nvPr/>
            </p:nvSpPr>
            <p:spPr>
              <a:xfrm rot="1121993">
                <a:off x="3253375" y="183461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AF2A2742-73C8-CB56-224A-5521C5FB4791}"/>
                </a:ext>
              </a:extLst>
            </p:cNvPr>
            <p:cNvGrpSpPr/>
            <p:nvPr/>
          </p:nvGrpSpPr>
          <p:grpSpPr>
            <a:xfrm>
              <a:off x="1803418" y="1519230"/>
              <a:ext cx="3132066" cy="1483595"/>
              <a:chOff x="1803418" y="1519230"/>
              <a:chExt cx="3132066" cy="1483595"/>
            </a:xfrm>
          </p:grpSpPr>
          <p:cxnSp>
            <p:nvCxnSpPr>
              <p:cNvPr id="35" name="Straight Connector 34">
                <a:extLst>
                  <a:ext uri="{FF2B5EF4-FFF2-40B4-BE49-F238E27FC236}">
                    <a16:creationId xmlns:a16="http://schemas.microsoft.com/office/drawing/2014/main" id="{F57D86AA-6E69-D25A-6F70-A7B0A791F4EC}"/>
                  </a:ext>
                </a:extLst>
              </p:cNvPr>
              <p:cNvCxnSpPr>
                <a:cxnSpLocks/>
                <a:stCxn id="7" idx="6"/>
              </p:cNvCxnSpPr>
              <p:nvPr/>
            </p:nvCxnSpPr>
            <p:spPr>
              <a:xfrm>
                <a:off x="1803418" y="1519230"/>
                <a:ext cx="3132066" cy="14835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Freeform: Shape 35">
                <a:extLst>
                  <a:ext uri="{FF2B5EF4-FFF2-40B4-BE49-F238E27FC236}">
                    <a16:creationId xmlns:a16="http://schemas.microsoft.com/office/drawing/2014/main" id="{D04D1A5E-5C20-17F8-B1E3-2AC046CBFD2F}"/>
                  </a:ext>
                </a:extLst>
              </p:cNvPr>
              <p:cNvSpPr/>
              <p:nvPr/>
            </p:nvSpPr>
            <p:spPr>
              <a:xfrm rot="1601817">
                <a:off x="3131568" y="2131081"/>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00753CE9-7E4F-74C2-A274-345D5ADAAA91}"/>
                </a:ext>
              </a:extLst>
            </p:cNvPr>
            <p:cNvGrpSpPr/>
            <p:nvPr/>
          </p:nvGrpSpPr>
          <p:grpSpPr>
            <a:xfrm>
              <a:off x="1803418" y="1519230"/>
              <a:ext cx="3132066" cy="2412722"/>
              <a:chOff x="1803418" y="1519230"/>
              <a:chExt cx="3132066" cy="2412722"/>
            </a:xfrm>
          </p:grpSpPr>
          <p:cxnSp>
            <p:nvCxnSpPr>
              <p:cNvPr id="38" name="Straight Connector 37">
                <a:extLst>
                  <a:ext uri="{FF2B5EF4-FFF2-40B4-BE49-F238E27FC236}">
                    <a16:creationId xmlns:a16="http://schemas.microsoft.com/office/drawing/2014/main" id="{03CA316B-DD64-D22B-A615-D4514B77981D}"/>
                  </a:ext>
                </a:extLst>
              </p:cNvPr>
              <p:cNvCxnSpPr>
                <a:cxnSpLocks/>
                <a:stCxn id="7" idx="6"/>
              </p:cNvCxnSpPr>
              <p:nvPr/>
            </p:nvCxnSpPr>
            <p:spPr>
              <a:xfrm>
                <a:off x="1803418" y="1519230"/>
                <a:ext cx="3132066" cy="24127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Freeform: Shape 38">
                <a:extLst>
                  <a:ext uri="{FF2B5EF4-FFF2-40B4-BE49-F238E27FC236}">
                    <a16:creationId xmlns:a16="http://schemas.microsoft.com/office/drawing/2014/main" id="{DE170E31-4488-8B9A-535C-F588085FBB90}"/>
                  </a:ext>
                </a:extLst>
              </p:cNvPr>
              <p:cNvSpPr/>
              <p:nvPr/>
            </p:nvSpPr>
            <p:spPr>
              <a:xfrm rot="2256664">
                <a:off x="2979288" y="24388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1" name="Group 40">
              <a:extLst>
                <a:ext uri="{FF2B5EF4-FFF2-40B4-BE49-F238E27FC236}">
                  <a16:creationId xmlns:a16="http://schemas.microsoft.com/office/drawing/2014/main" id="{82D8EAFD-8CCA-4392-3C2A-51D421EE2B00}"/>
                </a:ext>
              </a:extLst>
            </p:cNvPr>
            <p:cNvGrpSpPr/>
            <p:nvPr/>
          </p:nvGrpSpPr>
          <p:grpSpPr>
            <a:xfrm>
              <a:off x="1724699" y="2333221"/>
              <a:ext cx="3222295" cy="842021"/>
              <a:chOff x="1724699" y="2333221"/>
              <a:chExt cx="3222295" cy="842021"/>
            </a:xfrm>
          </p:grpSpPr>
          <p:cxnSp>
            <p:nvCxnSpPr>
              <p:cNvPr id="42" name="Straight Connector 41">
                <a:extLst>
                  <a:ext uri="{FF2B5EF4-FFF2-40B4-BE49-F238E27FC236}">
                    <a16:creationId xmlns:a16="http://schemas.microsoft.com/office/drawing/2014/main" id="{54CC8CAF-720C-7EDC-F9E1-AFDC7D75E10D}"/>
                  </a:ext>
                </a:extLst>
              </p:cNvPr>
              <p:cNvCxnSpPr>
                <a:cxnSpLocks/>
              </p:cNvCxnSpPr>
              <p:nvPr/>
            </p:nvCxnSpPr>
            <p:spPr>
              <a:xfrm flipV="1">
                <a:off x="1724699" y="2333221"/>
                <a:ext cx="3222295" cy="8420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Freeform: Shape 42">
                <a:extLst>
                  <a:ext uri="{FF2B5EF4-FFF2-40B4-BE49-F238E27FC236}">
                    <a16:creationId xmlns:a16="http://schemas.microsoft.com/office/drawing/2014/main" id="{78859CC1-CA73-9AF0-234F-39FC67CB3938}"/>
                  </a:ext>
                </a:extLst>
              </p:cNvPr>
              <p:cNvSpPr/>
              <p:nvPr/>
            </p:nvSpPr>
            <p:spPr>
              <a:xfrm rot="9786802">
                <a:off x="2711093" y="282279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4" name="Group 43">
              <a:extLst>
                <a:ext uri="{FF2B5EF4-FFF2-40B4-BE49-F238E27FC236}">
                  <a16:creationId xmlns:a16="http://schemas.microsoft.com/office/drawing/2014/main" id="{C525397C-1CC1-F1C6-A792-E94F9EA1920A}"/>
                </a:ext>
              </a:extLst>
            </p:cNvPr>
            <p:cNvGrpSpPr/>
            <p:nvPr/>
          </p:nvGrpSpPr>
          <p:grpSpPr>
            <a:xfrm>
              <a:off x="1704896" y="3038118"/>
              <a:ext cx="3239221" cy="1509274"/>
              <a:chOff x="1704896" y="3038118"/>
              <a:chExt cx="3239221" cy="1509274"/>
            </a:xfrm>
          </p:grpSpPr>
          <p:cxnSp>
            <p:nvCxnSpPr>
              <p:cNvPr id="45" name="Straight Connector 44">
                <a:extLst>
                  <a:ext uri="{FF2B5EF4-FFF2-40B4-BE49-F238E27FC236}">
                    <a16:creationId xmlns:a16="http://schemas.microsoft.com/office/drawing/2014/main" id="{98678397-8063-86AE-6951-9B874E031E21}"/>
                  </a:ext>
                </a:extLst>
              </p:cNvPr>
              <p:cNvCxnSpPr>
                <a:cxnSpLocks/>
              </p:cNvCxnSpPr>
              <p:nvPr/>
            </p:nvCxnSpPr>
            <p:spPr>
              <a:xfrm flipV="1">
                <a:off x="1704896" y="3038118"/>
                <a:ext cx="3239221" cy="150927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Freeform: Shape 45">
                <a:extLst>
                  <a:ext uri="{FF2B5EF4-FFF2-40B4-BE49-F238E27FC236}">
                    <a16:creationId xmlns:a16="http://schemas.microsoft.com/office/drawing/2014/main" id="{87C73654-CA5E-6B13-66E6-3DFBBEA05950}"/>
                  </a:ext>
                </a:extLst>
              </p:cNvPr>
              <p:cNvSpPr/>
              <p:nvPr/>
            </p:nvSpPr>
            <p:spPr>
              <a:xfrm rot="9387413">
                <a:off x="3045727" y="3808200"/>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7" name="Group 46">
              <a:extLst>
                <a:ext uri="{FF2B5EF4-FFF2-40B4-BE49-F238E27FC236}">
                  <a16:creationId xmlns:a16="http://schemas.microsoft.com/office/drawing/2014/main" id="{19A53E5A-994E-1E13-50E1-5D7F40DD5A05}"/>
                </a:ext>
              </a:extLst>
            </p:cNvPr>
            <p:cNvGrpSpPr/>
            <p:nvPr/>
          </p:nvGrpSpPr>
          <p:grpSpPr>
            <a:xfrm>
              <a:off x="1835696" y="3948058"/>
              <a:ext cx="3078279" cy="2339532"/>
              <a:chOff x="1835696" y="3948058"/>
              <a:chExt cx="3078279" cy="2339532"/>
            </a:xfrm>
          </p:grpSpPr>
          <p:cxnSp>
            <p:nvCxnSpPr>
              <p:cNvPr id="48" name="Straight Connector 47">
                <a:extLst>
                  <a:ext uri="{FF2B5EF4-FFF2-40B4-BE49-F238E27FC236}">
                    <a16:creationId xmlns:a16="http://schemas.microsoft.com/office/drawing/2014/main" id="{499BF6D0-58DB-D91B-07DE-3A38521464D0}"/>
                  </a:ext>
                </a:extLst>
              </p:cNvPr>
              <p:cNvCxnSpPr>
                <a:cxnSpLocks/>
              </p:cNvCxnSpPr>
              <p:nvPr/>
            </p:nvCxnSpPr>
            <p:spPr>
              <a:xfrm flipV="1">
                <a:off x="1835696" y="3948058"/>
                <a:ext cx="3078279" cy="23395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CDDE5FF4-D0DF-1AC0-907D-370939288DB8}"/>
                  </a:ext>
                </a:extLst>
              </p:cNvPr>
              <p:cNvSpPr/>
              <p:nvPr/>
            </p:nvSpPr>
            <p:spPr>
              <a:xfrm rot="8317085">
                <a:off x="3302143" y="5032639"/>
                <a:ext cx="187960" cy="132738"/>
              </a:xfrm>
              <a:custGeom>
                <a:avLst/>
                <a:gdLst>
                  <a:gd name="connsiteX0" fmla="*/ 0 w 187960"/>
                  <a:gd name="connsiteY0" fmla="*/ 0 h 142240"/>
                  <a:gd name="connsiteX1" fmla="*/ 187960 w 187960"/>
                  <a:gd name="connsiteY1" fmla="*/ 66040 h 142240"/>
                  <a:gd name="connsiteX2" fmla="*/ 5080 w 187960"/>
                  <a:gd name="connsiteY2" fmla="*/ 142240 h 142240"/>
                </a:gdLst>
                <a:ahLst/>
                <a:cxnLst>
                  <a:cxn ang="0">
                    <a:pos x="connsiteX0" y="connsiteY0"/>
                  </a:cxn>
                  <a:cxn ang="0">
                    <a:pos x="connsiteX1" y="connsiteY1"/>
                  </a:cxn>
                  <a:cxn ang="0">
                    <a:pos x="connsiteX2" y="connsiteY2"/>
                  </a:cxn>
                </a:cxnLst>
                <a:rect l="l" t="t" r="r" b="b"/>
                <a:pathLst>
                  <a:path w="187960" h="142240">
                    <a:moveTo>
                      <a:pt x="0" y="0"/>
                    </a:moveTo>
                    <a:lnTo>
                      <a:pt x="187960" y="66040"/>
                    </a:lnTo>
                    <a:lnTo>
                      <a:pt x="5080" y="142240"/>
                    </a:lnTo>
                  </a:path>
                </a:pathLst>
              </a:custGeom>
              <a:noFill/>
              <a:ln w="28575" cap="rnd">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88323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4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a:extLst>
              <a:ext uri="{FF2B5EF4-FFF2-40B4-BE49-F238E27FC236}">
                <a16:creationId xmlns:a16="http://schemas.microsoft.com/office/drawing/2014/main" id="{56F46101-5B65-7B15-2335-9CEBB07E724C}"/>
              </a:ext>
            </a:extLst>
          </p:cNvPr>
          <p:cNvSpPr>
            <a:spLocks noGrp="1" noChangeArrowheads="1"/>
          </p:cNvSpPr>
          <p:nvPr>
            <p:ph type="title"/>
          </p:nvPr>
        </p:nvSpPr>
        <p:spPr>
          <a:xfrm>
            <a:off x="241300" y="155246"/>
            <a:ext cx="8724900" cy="590931"/>
          </a:xfrm>
        </p:spPr>
        <p:txBody>
          <a:bodyPr/>
          <a:lstStyle/>
          <a:p>
            <a:pPr algn="l" eaLnBrk="1" hangingPunct="1"/>
            <a:r>
              <a:rPr lang="en-IE" altLang="en-US" sz="3600" b="1" dirty="0"/>
              <a:t>Fad an íomhá ón scáthán?</a:t>
            </a:r>
            <a:endParaRPr lang="en-GB" altLang="en-US" sz="3600" b="1" dirty="0"/>
          </a:p>
        </p:txBody>
      </p:sp>
      <p:pic>
        <p:nvPicPr>
          <p:cNvPr id="2" name="Picture 1">
            <a:extLst>
              <a:ext uri="{FF2B5EF4-FFF2-40B4-BE49-F238E27FC236}">
                <a16:creationId xmlns:a16="http://schemas.microsoft.com/office/drawing/2014/main" id="{B1C9603E-C03A-DA4D-3020-6C14C9546A6B}"/>
              </a:ext>
            </a:extLst>
          </p:cNvPr>
          <p:cNvPicPr>
            <a:picLocks noChangeAspect="1"/>
          </p:cNvPicPr>
          <p:nvPr/>
        </p:nvPicPr>
        <p:blipFill>
          <a:blip r:embed="rId2"/>
          <a:stretch>
            <a:fillRect/>
          </a:stretch>
        </p:blipFill>
        <p:spPr>
          <a:xfrm>
            <a:off x="1696808" y="956448"/>
            <a:ext cx="5813884" cy="3679003"/>
          </a:xfrm>
          <a:prstGeom prst="rect">
            <a:avLst/>
          </a:prstGeom>
        </p:spPr>
      </p:pic>
      <p:sp>
        <p:nvSpPr>
          <p:cNvPr id="3" name="TextBox 2">
            <a:extLst>
              <a:ext uri="{FF2B5EF4-FFF2-40B4-BE49-F238E27FC236}">
                <a16:creationId xmlns:a16="http://schemas.microsoft.com/office/drawing/2014/main" id="{A86A1666-58DC-54AB-5FBF-D0B58A269D84}"/>
              </a:ext>
            </a:extLst>
          </p:cNvPr>
          <p:cNvSpPr txBox="1"/>
          <p:nvPr/>
        </p:nvSpPr>
        <p:spPr>
          <a:xfrm>
            <a:off x="4484318" y="4133589"/>
            <a:ext cx="4481882" cy="954107"/>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Fad </a:t>
            </a:r>
            <a:r>
              <a:rPr lang="en-GB" sz="2800" dirty="0" err="1">
                <a:latin typeface="Arial" panose="020B0604020202020204" pitchFamily="34" charset="0"/>
                <a:cs typeface="Arial" panose="020B0604020202020204" pitchFamily="34" charset="0"/>
              </a:rPr>
              <a:t>céanna</a:t>
            </a:r>
            <a:r>
              <a:rPr lang="en-GB" sz="2800" dirty="0">
                <a:latin typeface="Arial" panose="020B0604020202020204" pitchFamily="34" charset="0"/>
                <a:cs typeface="Arial" panose="020B0604020202020204" pitchFamily="34" charset="0"/>
              </a:rPr>
              <a:t> is </a:t>
            </a:r>
            <a:r>
              <a:rPr lang="en-GB" sz="2800" dirty="0" err="1">
                <a:latin typeface="Arial" panose="020B0604020202020204" pitchFamily="34" charset="0"/>
                <a:cs typeface="Arial" panose="020B0604020202020204" pitchFamily="34" charset="0"/>
              </a:rPr>
              <a:t>atá</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fhrithne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ón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scáthán</a:t>
            </a:r>
            <a:endParaRPr lang="en-GB"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192EFA-940D-61BD-88B9-0E671FB1D3D8}"/>
              </a:ext>
            </a:extLst>
          </p:cNvPr>
          <p:cNvSpPr txBox="1"/>
          <p:nvPr/>
        </p:nvSpPr>
        <p:spPr>
          <a:xfrm>
            <a:off x="179445" y="128578"/>
            <a:ext cx="2520347" cy="584775"/>
          </a:xfrm>
          <a:prstGeom prst="rect">
            <a:avLst/>
          </a:prstGeom>
          <a:noFill/>
        </p:spPr>
        <p:txBody>
          <a:bodyPr wrap="square">
            <a:spAutoFit/>
          </a:bodyPr>
          <a:lstStyle/>
          <a:p>
            <a:pPr eaLnBrk="1" hangingPunct="1">
              <a:spcBef>
                <a:spcPct val="50000"/>
              </a:spcBef>
            </a:pPr>
            <a:endParaRPr lang="en-GB" altLang="en-US" sz="3200" b="1" dirty="0"/>
          </a:p>
        </p:txBody>
      </p:sp>
      <p:sp>
        <p:nvSpPr>
          <p:cNvPr id="5" name="TextBox 4">
            <a:extLst>
              <a:ext uri="{FF2B5EF4-FFF2-40B4-BE49-F238E27FC236}">
                <a16:creationId xmlns:a16="http://schemas.microsoft.com/office/drawing/2014/main" id="{3229487F-168F-B749-8F88-805F792793DB}"/>
              </a:ext>
            </a:extLst>
          </p:cNvPr>
          <p:cNvSpPr txBox="1"/>
          <p:nvPr/>
        </p:nvSpPr>
        <p:spPr>
          <a:xfrm>
            <a:off x="1723429" y="834400"/>
            <a:ext cx="5760641" cy="1384995"/>
          </a:xfrm>
          <a:prstGeom prst="rect">
            <a:avLst/>
          </a:prstGeom>
          <a:solidFill>
            <a:srgbClr val="FFFF99"/>
          </a:solidFill>
        </p:spPr>
        <p:txBody>
          <a:bodyPr wrap="square">
            <a:spAutoFit/>
          </a:bodyPr>
          <a:lstStyle/>
          <a:p>
            <a:r>
              <a:rPr lang="en-IE" sz="2800" dirty="0"/>
              <a:t>Athrú dealraitheach i suíomh frithne de bharr gluaisne an bhreathnóra.</a:t>
            </a:r>
            <a:endParaRPr lang="en-GB" sz="2800" dirty="0"/>
          </a:p>
        </p:txBody>
      </p:sp>
      <p:sp>
        <p:nvSpPr>
          <p:cNvPr id="4" name="TextBox 3">
            <a:extLst>
              <a:ext uri="{FF2B5EF4-FFF2-40B4-BE49-F238E27FC236}">
                <a16:creationId xmlns:a16="http://schemas.microsoft.com/office/drawing/2014/main" id="{B7CB8341-72D2-0BA3-352E-F6EB454EC72D}"/>
              </a:ext>
            </a:extLst>
          </p:cNvPr>
          <p:cNvSpPr txBox="1"/>
          <p:nvPr/>
        </p:nvSpPr>
        <p:spPr>
          <a:xfrm>
            <a:off x="7352778" y="5795699"/>
            <a:ext cx="1050047" cy="523220"/>
          </a:xfrm>
          <a:prstGeom prst="rect">
            <a:avLst/>
          </a:prstGeom>
          <a:noFill/>
        </p:spPr>
        <p:txBody>
          <a:bodyPr wrap="square" rtlCol="0">
            <a:spAutoFit/>
          </a:bodyPr>
          <a:lstStyle/>
          <a:p>
            <a:pPr algn="l"/>
            <a:r>
              <a:rPr lang="en-GB" sz="2800" dirty="0">
                <a:hlinkClick r:id="rId2"/>
              </a:rPr>
              <a:t>link</a:t>
            </a:r>
            <a:endParaRPr lang="en-GB" sz="2800" dirty="0"/>
          </a:p>
        </p:txBody>
      </p:sp>
      <p:grpSp>
        <p:nvGrpSpPr>
          <p:cNvPr id="7" name="Group 6">
            <a:extLst>
              <a:ext uri="{FF2B5EF4-FFF2-40B4-BE49-F238E27FC236}">
                <a16:creationId xmlns:a16="http://schemas.microsoft.com/office/drawing/2014/main" id="{427B7547-D66B-6182-64C0-16D555A834E7}"/>
              </a:ext>
            </a:extLst>
          </p:cNvPr>
          <p:cNvGrpSpPr/>
          <p:nvPr/>
        </p:nvGrpSpPr>
        <p:grpSpPr>
          <a:xfrm>
            <a:off x="1824241" y="2549214"/>
            <a:ext cx="5559018" cy="3535941"/>
            <a:chOff x="2843807" y="1759793"/>
            <a:chExt cx="5559018" cy="3535941"/>
          </a:xfrm>
        </p:grpSpPr>
        <p:pic>
          <p:nvPicPr>
            <p:cNvPr id="3" name="Picture 2">
              <a:extLst>
                <a:ext uri="{FF2B5EF4-FFF2-40B4-BE49-F238E27FC236}">
                  <a16:creationId xmlns:a16="http://schemas.microsoft.com/office/drawing/2014/main" id="{D23A8C03-EA65-0003-845A-0E1465730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7" y="1759793"/>
              <a:ext cx="5559018" cy="347438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2"/>
              <a:extLst>
                <a:ext uri="{FF2B5EF4-FFF2-40B4-BE49-F238E27FC236}">
                  <a16:creationId xmlns:a16="http://schemas.microsoft.com/office/drawing/2014/main" id="{816E9C8E-8E12-31FE-F8C0-0111B058FEDE}"/>
                </a:ext>
              </a:extLst>
            </p:cNvPr>
            <p:cNvSpPr txBox="1"/>
            <p:nvPr/>
          </p:nvSpPr>
          <p:spPr>
            <a:xfrm>
              <a:off x="7452320" y="4987957"/>
              <a:ext cx="543739" cy="307777"/>
            </a:xfrm>
            <a:prstGeom prst="rect">
              <a:avLst/>
            </a:prstGeom>
            <a:noFill/>
          </p:spPr>
          <p:txBody>
            <a:bodyPr wrap="none" rtlCol="0">
              <a:spAutoFit/>
            </a:bodyPr>
            <a:lstStyle/>
            <a:p>
              <a:pPr algn="l"/>
              <a:r>
                <a:rPr lang="en-GB" sz="1400" dirty="0"/>
                <a:t>CC0</a:t>
              </a:r>
            </a:p>
          </p:txBody>
        </p:sp>
      </p:grpSp>
      <p:sp>
        <p:nvSpPr>
          <p:cNvPr id="8" name="Title 7">
            <a:extLst>
              <a:ext uri="{FF2B5EF4-FFF2-40B4-BE49-F238E27FC236}">
                <a16:creationId xmlns:a16="http://schemas.microsoft.com/office/drawing/2014/main" id="{0952037C-494F-9341-7801-7D1A2253E7C8}"/>
              </a:ext>
            </a:extLst>
          </p:cNvPr>
          <p:cNvSpPr>
            <a:spLocks noGrp="1"/>
          </p:cNvSpPr>
          <p:nvPr>
            <p:ph type="title"/>
          </p:nvPr>
        </p:nvSpPr>
        <p:spPr>
          <a:xfrm>
            <a:off x="241300" y="155246"/>
            <a:ext cx="8724900" cy="590931"/>
          </a:xfrm>
        </p:spPr>
        <p:txBody>
          <a:bodyPr/>
          <a:lstStyle/>
          <a:p>
            <a:r>
              <a:rPr lang="en-IE" altLang="en-US" dirty="0"/>
              <a:t>Cad is Saobhdhiallas ann?</a:t>
            </a:r>
            <a:endParaRPr lang="en-GB" dirty="0"/>
          </a:p>
        </p:txBody>
      </p:sp>
    </p:spTree>
    <p:extLst>
      <p:ext uri="{BB962C8B-B14F-4D97-AF65-F5344CB8AC3E}">
        <p14:creationId xmlns:p14="http://schemas.microsoft.com/office/powerpoint/2010/main" val="34452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991C2461-9FB2-C6AD-7DE4-AC067FB994FC}"/>
              </a:ext>
            </a:extLst>
          </p:cNvPr>
          <p:cNvSpPr/>
          <p:nvPr/>
        </p:nvSpPr>
        <p:spPr>
          <a:xfrm rot="277588">
            <a:off x="1169622" y="1878724"/>
            <a:ext cx="216024" cy="864096"/>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3" name="Oval 2">
            <a:extLst>
              <a:ext uri="{FF2B5EF4-FFF2-40B4-BE49-F238E27FC236}">
                <a16:creationId xmlns:a16="http://schemas.microsoft.com/office/drawing/2014/main" id="{576344C3-C89E-9A9E-735C-EE1C7E0C7C3E}"/>
              </a:ext>
            </a:extLst>
          </p:cNvPr>
          <p:cNvSpPr/>
          <p:nvPr/>
        </p:nvSpPr>
        <p:spPr>
          <a:xfrm>
            <a:off x="1061610" y="2094748"/>
            <a:ext cx="432048" cy="432048"/>
          </a:xfrm>
          <a:prstGeom prst="ellipse">
            <a:avLst/>
          </a:prstGeom>
          <a:solidFill>
            <a:srgbClr val="91712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4" name="Oval 3">
            <a:extLst>
              <a:ext uri="{FF2B5EF4-FFF2-40B4-BE49-F238E27FC236}">
                <a16:creationId xmlns:a16="http://schemas.microsoft.com/office/drawing/2014/main" id="{C1911022-CB76-DE28-F27F-B48E1B2F7D95}"/>
              </a:ext>
            </a:extLst>
          </p:cNvPr>
          <p:cNvSpPr/>
          <p:nvPr/>
        </p:nvSpPr>
        <p:spPr>
          <a:xfrm rot="21285697">
            <a:off x="1169622" y="3246876"/>
            <a:ext cx="216024" cy="864096"/>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Oval 4">
            <a:extLst>
              <a:ext uri="{FF2B5EF4-FFF2-40B4-BE49-F238E27FC236}">
                <a16:creationId xmlns:a16="http://schemas.microsoft.com/office/drawing/2014/main" id="{CE3F4D99-6D78-187B-1DAD-B3D38A0207F4}"/>
              </a:ext>
            </a:extLst>
          </p:cNvPr>
          <p:cNvSpPr/>
          <p:nvPr/>
        </p:nvSpPr>
        <p:spPr>
          <a:xfrm>
            <a:off x="1061610" y="3462900"/>
            <a:ext cx="432048" cy="432048"/>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 name="TextBox 5">
            <a:extLst>
              <a:ext uri="{FF2B5EF4-FFF2-40B4-BE49-F238E27FC236}">
                <a16:creationId xmlns:a16="http://schemas.microsoft.com/office/drawing/2014/main" id="{74685F36-8593-5CE1-165B-8D5BDD7A34FF}"/>
              </a:ext>
            </a:extLst>
          </p:cNvPr>
          <p:cNvSpPr txBox="1"/>
          <p:nvPr/>
        </p:nvSpPr>
        <p:spPr>
          <a:xfrm>
            <a:off x="480345" y="2003328"/>
            <a:ext cx="423514" cy="523220"/>
          </a:xfrm>
          <a:prstGeom prst="rect">
            <a:avLst/>
          </a:prstGeom>
          <a:noFill/>
        </p:spPr>
        <p:txBody>
          <a:bodyPr wrap="none" rtlCol="0">
            <a:spAutoFit/>
          </a:bodyPr>
          <a:lstStyle/>
          <a:p>
            <a:pPr algn="l"/>
            <a:r>
              <a:rPr lang="en-IE" sz="2800" dirty="0"/>
              <a:t>A</a:t>
            </a:r>
          </a:p>
        </p:txBody>
      </p:sp>
      <p:sp>
        <p:nvSpPr>
          <p:cNvPr id="7" name="TextBox 6">
            <a:extLst>
              <a:ext uri="{FF2B5EF4-FFF2-40B4-BE49-F238E27FC236}">
                <a16:creationId xmlns:a16="http://schemas.microsoft.com/office/drawing/2014/main" id="{E70D7308-5975-A94F-9EBD-1E384D5BB684}"/>
              </a:ext>
            </a:extLst>
          </p:cNvPr>
          <p:cNvSpPr txBox="1"/>
          <p:nvPr/>
        </p:nvSpPr>
        <p:spPr>
          <a:xfrm>
            <a:off x="584090" y="3371728"/>
            <a:ext cx="423514" cy="523220"/>
          </a:xfrm>
          <a:prstGeom prst="rect">
            <a:avLst/>
          </a:prstGeom>
          <a:noFill/>
        </p:spPr>
        <p:txBody>
          <a:bodyPr wrap="none" rtlCol="0">
            <a:spAutoFit/>
          </a:bodyPr>
          <a:lstStyle/>
          <a:p>
            <a:pPr algn="l"/>
            <a:r>
              <a:rPr lang="en-IE" sz="2800" dirty="0"/>
              <a:t>B</a:t>
            </a:r>
          </a:p>
        </p:txBody>
      </p:sp>
      <p:sp>
        <p:nvSpPr>
          <p:cNvPr id="20" name="Speech Bubble: Oval 19">
            <a:extLst>
              <a:ext uri="{FF2B5EF4-FFF2-40B4-BE49-F238E27FC236}">
                <a16:creationId xmlns:a16="http://schemas.microsoft.com/office/drawing/2014/main" id="{C9C3248B-850C-EB78-DDB0-45BE1F4ADF83}"/>
              </a:ext>
            </a:extLst>
          </p:cNvPr>
          <p:cNvSpPr/>
          <p:nvPr/>
        </p:nvSpPr>
        <p:spPr>
          <a:xfrm>
            <a:off x="1420143" y="917960"/>
            <a:ext cx="4826618" cy="1120000"/>
          </a:xfrm>
          <a:prstGeom prst="wedgeEllipseCallout">
            <a:avLst>
              <a:gd name="adj1" fmla="val -48665"/>
              <a:gd name="adj2" fmla="val 50254"/>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800" dirty="0">
                <a:solidFill>
                  <a:srgbClr val="002060"/>
                </a:solidFill>
              </a:rPr>
              <a:t>An t-</a:t>
            </a:r>
            <a:r>
              <a:rPr lang="en-IE" sz="2800" dirty="0" err="1">
                <a:solidFill>
                  <a:srgbClr val="002060"/>
                </a:solidFill>
              </a:rPr>
              <a:t>éan</a:t>
            </a:r>
            <a:r>
              <a:rPr lang="en-IE" sz="2800" dirty="0">
                <a:solidFill>
                  <a:srgbClr val="002060"/>
                </a:solidFill>
              </a:rPr>
              <a:t> </a:t>
            </a:r>
            <a:r>
              <a:rPr lang="en-IE" sz="2800" dirty="0" err="1">
                <a:solidFill>
                  <a:srgbClr val="002060"/>
                </a:solidFill>
              </a:rPr>
              <a:t>líneach</a:t>
            </a:r>
            <a:r>
              <a:rPr lang="en-IE" sz="2800" dirty="0">
                <a:solidFill>
                  <a:srgbClr val="002060"/>
                </a:solidFill>
              </a:rPr>
              <a:t> leis an </a:t>
            </a:r>
            <a:r>
              <a:rPr lang="en-IE" sz="2800" dirty="0" err="1">
                <a:solidFill>
                  <a:srgbClr val="002060"/>
                </a:solidFill>
              </a:rPr>
              <a:t>liathróid</a:t>
            </a:r>
            <a:r>
              <a:rPr lang="en-IE" sz="2800" dirty="0">
                <a:solidFill>
                  <a:srgbClr val="002060"/>
                </a:solidFill>
              </a:rPr>
              <a:t> </a:t>
            </a:r>
            <a:r>
              <a:rPr lang="en-IE" sz="2800" dirty="0" err="1">
                <a:solidFill>
                  <a:srgbClr val="002060"/>
                </a:solidFill>
              </a:rPr>
              <a:t>sacair</a:t>
            </a:r>
            <a:endParaRPr lang="en-IE" sz="2800" dirty="0">
              <a:solidFill>
                <a:srgbClr val="002060"/>
              </a:solidFill>
            </a:endParaRPr>
          </a:p>
        </p:txBody>
      </p:sp>
      <p:sp>
        <p:nvSpPr>
          <p:cNvPr id="21" name="Speech Bubble: Oval 20">
            <a:extLst>
              <a:ext uri="{FF2B5EF4-FFF2-40B4-BE49-F238E27FC236}">
                <a16:creationId xmlns:a16="http://schemas.microsoft.com/office/drawing/2014/main" id="{B643C187-7E08-F6CC-F1DF-4481FA796E5B}"/>
              </a:ext>
            </a:extLst>
          </p:cNvPr>
          <p:cNvSpPr/>
          <p:nvPr/>
        </p:nvSpPr>
        <p:spPr>
          <a:xfrm>
            <a:off x="1939855" y="3894948"/>
            <a:ext cx="4826618" cy="1120000"/>
          </a:xfrm>
          <a:prstGeom prst="wedgeEllipseCallout">
            <a:avLst>
              <a:gd name="adj1" fmla="val -57859"/>
              <a:gd name="adj2" fmla="val -48738"/>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800" dirty="0">
                <a:solidFill>
                  <a:srgbClr val="002060"/>
                </a:solidFill>
              </a:rPr>
              <a:t>An t-</a:t>
            </a:r>
            <a:r>
              <a:rPr lang="en-IE" sz="2800" dirty="0" err="1">
                <a:solidFill>
                  <a:srgbClr val="002060"/>
                </a:solidFill>
              </a:rPr>
              <a:t>éan</a:t>
            </a:r>
            <a:r>
              <a:rPr lang="en-IE" sz="2800" dirty="0">
                <a:solidFill>
                  <a:srgbClr val="002060"/>
                </a:solidFill>
              </a:rPr>
              <a:t> </a:t>
            </a:r>
            <a:r>
              <a:rPr lang="en-IE" sz="2800" dirty="0" err="1">
                <a:solidFill>
                  <a:srgbClr val="002060"/>
                </a:solidFill>
              </a:rPr>
              <a:t>líneach</a:t>
            </a:r>
            <a:r>
              <a:rPr lang="en-IE" sz="2800" dirty="0">
                <a:solidFill>
                  <a:srgbClr val="002060"/>
                </a:solidFill>
              </a:rPr>
              <a:t> leis an </a:t>
            </a:r>
            <a:r>
              <a:rPr lang="en-IE" sz="2800" dirty="0" err="1">
                <a:solidFill>
                  <a:srgbClr val="002060"/>
                </a:solidFill>
              </a:rPr>
              <a:t>liathróid</a:t>
            </a:r>
            <a:r>
              <a:rPr lang="en-IE" sz="2800" dirty="0">
                <a:solidFill>
                  <a:srgbClr val="002060"/>
                </a:solidFill>
              </a:rPr>
              <a:t> </a:t>
            </a:r>
            <a:r>
              <a:rPr lang="en-IE" sz="2800" dirty="0" err="1">
                <a:solidFill>
                  <a:srgbClr val="002060"/>
                </a:solidFill>
              </a:rPr>
              <a:t>rugbaí</a:t>
            </a:r>
            <a:endParaRPr lang="en-IE" sz="2800" dirty="0">
              <a:solidFill>
                <a:srgbClr val="002060"/>
              </a:solidFill>
            </a:endParaRPr>
          </a:p>
        </p:txBody>
      </p:sp>
      <p:cxnSp>
        <p:nvCxnSpPr>
          <p:cNvPr id="23" name="Straight Connector 22">
            <a:extLst>
              <a:ext uri="{FF2B5EF4-FFF2-40B4-BE49-F238E27FC236}">
                <a16:creationId xmlns:a16="http://schemas.microsoft.com/office/drawing/2014/main" id="{9056EDE0-E0ED-CB58-0A79-4CC95E7A0C65}"/>
              </a:ext>
            </a:extLst>
          </p:cNvPr>
          <p:cNvCxnSpPr/>
          <p:nvPr/>
        </p:nvCxnSpPr>
        <p:spPr>
          <a:xfrm>
            <a:off x="1782265" y="2382780"/>
            <a:ext cx="6228117" cy="98894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4" name="Straight Connector 23">
            <a:extLst>
              <a:ext uri="{FF2B5EF4-FFF2-40B4-BE49-F238E27FC236}">
                <a16:creationId xmlns:a16="http://schemas.microsoft.com/office/drawing/2014/main" id="{614794CE-0545-6D5C-DD15-ABA72EF4C8E3}"/>
              </a:ext>
            </a:extLst>
          </p:cNvPr>
          <p:cNvCxnSpPr>
            <a:cxnSpLocks/>
          </p:cNvCxnSpPr>
          <p:nvPr/>
        </p:nvCxnSpPr>
        <p:spPr>
          <a:xfrm flipV="1">
            <a:off x="1798289" y="2207894"/>
            <a:ext cx="6266099" cy="1442924"/>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77636FC0-4242-E725-A017-D04E5BF9938B}"/>
              </a:ext>
            </a:extLst>
          </p:cNvPr>
          <p:cNvCxnSpPr/>
          <p:nvPr/>
        </p:nvCxnSpPr>
        <p:spPr>
          <a:xfrm>
            <a:off x="795847" y="2742820"/>
            <a:ext cx="0" cy="5040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itle 18">
            <a:extLst>
              <a:ext uri="{FF2B5EF4-FFF2-40B4-BE49-F238E27FC236}">
                <a16:creationId xmlns:a16="http://schemas.microsoft.com/office/drawing/2014/main" id="{9967123D-7C10-F027-F920-3BC17F78B9D8}"/>
              </a:ext>
            </a:extLst>
          </p:cNvPr>
          <p:cNvSpPr>
            <a:spLocks noGrp="1"/>
          </p:cNvSpPr>
          <p:nvPr>
            <p:ph type="title"/>
          </p:nvPr>
        </p:nvSpPr>
        <p:spPr>
          <a:xfrm>
            <a:off x="241300" y="155246"/>
            <a:ext cx="8724900" cy="590931"/>
          </a:xfrm>
        </p:spPr>
        <p:txBody>
          <a:bodyPr/>
          <a:lstStyle/>
          <a:p>
            <a:r>
              <a:rPr lang="en-IE" altLang="en-US" dirty="0"/>
              <a:t>Sampla den Saobhdhiallas</a:t>
            </a:r>
            <a:endParaRPr lang="en-GB" dirty="0"/>
          </a:p>
        </p:txBody>
      </p:sp>
      <p:grpSp>
        <p:nvGrpSpPr>
          <p:cNvPr id="25" name="Group 24">
            <a:extLst>
              <a:ext uri="{FF2B5EF4-FFF2-40B4-BE49-F238E27FC236}">
                <a16:creationId xmlns:a16="http://schemas.microsoft.com/office/drawing/2014/main" id="{30823926-3C4E-5668-75C4-AEDB34584B53}"/>
              </a:ext>
            </a:extLst>
          </p:cNvPr>
          <p:cNvGrpSpPr/>
          <p:nvPr/>
        </p:nvGrpSpPr>
        <p:grpSpPr>
          <a:xfrm>
            <a:off x="4744720" y="2628726"/>
            <a:ext cx="711200" cy="545080"/>
            <a:chOff x="1229360" y="5394960"/>
            <a:chExt cx="1351280" cy="762000"/>
          </a:xfrm>
        </p:grpSpPr>
        <p:sp>
          <p:nvSpPr>
            <p:cNvPr id="18" name="Freeform: Shape 17">
              <a:extLst>
                <a:ext uri="{FF2B5EF4-FFF2-40B4-BE49-F238E27FC236}">
                  <a16:creationId xmlns:a16="http://schemas.microsoft.com/office/drawing/2014/main" id="{87AFE4E4-38D5-683F-6871-9F73B44396DA}"/>
                </a:ext>
              </a:extLst>
            </p:cNvPr>
            <p:cNvSpPr/>
            <p:nvPr/>
          </p:nvSpPr>
          <p:spPr>
            <a:xfrm>
              <a:off x="1229360" y="5394960"/>
              <a:ext cx="1351280" cy="670560"/>
            </a:xfrm>
            <a:custGeom>
              <a:avLst/>
              <a:gdLst>
                <a:gd name="csX0" fmla="*/ 0 w 1351280"/>
                <a:gd name="csY0" fmla="*/ 182880 h 670560"/>
                <a:gd name="csX1" fmla="*/ 121920 w 1351280"/>
                <a:gd name="csY1" fmla="*/ 152400 h 670560"/>
                <a:gd name="csX2" fmla="*/ 243840 w 1351280"/>
                <a:gd name="csY2" fmla="*/ 10160 h 670560"/>
                <a:gd name="csX3" fmla="*/ 335280 w 1351280"/>
                <a:gd name="csY3" fmla="*/ 0 h 670560"/>
                <a:gd name="csX4" fmla="*/ 477520 w 1351280"/>
                <a:gd name="csY4" fmla="*/ 20320 h 670560"/>
                <a:gd name="csX5" fmla="*/ 497840 w 1351280"/>
                <a:gd name="csY5" fmla="*/ 111760 h 670560"/>
                <a:gd name="csX6" fmla="*/ 538480 w 1351280"/>
                <a:gd name="csY6" fmla="*/ 213360 h 670560"/>
                <a:gd name="csX7" fmla="*/ 619760 w 1351280"/>
                <a:gd name="csY7" fmla="*/ 304800 h 670560"/>
                <a:gd name="csX8" fmla="*/ 701040 w 1351280"/>
                <a:gd name="csY8" fmla="*/ 355600 h 670560"/>
                <a:gd name="csX9" fmla="*/ 1351280 w 1351280"/>
                <a:gd name="csY9" fmla="*/ 650240 h 670560"/>
                <a:gd name="csX10" fmla="*/ 1320800 w 1351280"/>
                <a:gd name="csY10" fmla="*/ 670560 h 670560"/>
                <a:gd name="csX11" fmla="*/ 955040 w 1351280"/>
                <a:gd name="csY11" fmla="*/ 558800 h 670560"/>
                <a:gd name="csX12" fmla="*/ 640080 w 1351280"/>
                <a:gd name="csY12" fmla="*/ 629920 h 670560"/>
                <a:gd name="csX13" fmla="*/ 386080 w 1351280"/>
                <a:gd name="csY13" fmla="*/ 528320 h 670560"/>
                <a:gd name="csX14" fmla="*/ 345440 w 1351280"/>
                <a:gd name="csY14" fmla="*/ 355600 h 670560"/>
                <a:gd name="csX15" fmla="*/ 314960 w 1351280"/>
                <a:gd name="csY15" fmla="*/ 264160 h 670560"/>
                <a:gd name="csX16" fmla="*/ 132080 w 1351280"/>
                <a:gd name="csY16" fmla="*/ 203200 h 670560"/>
                <a:gd name="csX17" fmla="*/ 0 w 1351280"/>
                <a:gd name="csY17" fmla="*/ 182880 h 6705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51280" h="670560">
                  <a:moveTo>
                    <a:pt x="0" y="182880"/>
                  </a:moveTo>
                  <a:lnTo>
                    <a:pt x="121920" y="152400"/>
                  </a:lnTo>
                  <a:lnTo>
                    <a:pt x="243840" y="10160"/>
                  </a:lnTo>
                  <a:lnTo>
                    <a:pt x="335280" y="0"/>
                  </a:lnTo>
                  <a:lnTo>
                    <a:pt x="477520" y="20320"/>
                  </a:lnTo>
                  <a:lnTo>
                    <a:pt x="497840" y="111760"/>
                  </a:lnTo>
                  <a:lnTo>
                    <a:pt x="538480" y="213360"/>
                  </a:lnTo>
                  <a:lnTo>
                    <a:pt x="619760" y="304800"/>
                  </a:lnTo>
                  <a:lnTo>
                    <a:pt x="701040" y="355600"/>
                  </a:lnTo>
                  <a:lnTo>
                    <a:pt x="1351280" y="650240"/>
                  </a:lnTo>
                  <a:lnTo>
                    <a:pt x="1320800" y="670560"/>
                  </a:lnTo>
                  <a:lnTo>
                    <a:pt x="955040" y="558800"/>
                  </a:lnTo>
                  <a:lnTo>
                    <a:pt x="640080" y="629920"/>
                  </a:lnTo>
                  <a:lnTo>
                    <a:pt x="386080" y="528320"/>
                  </a:lnTo>
                  <a:lnTo>
                    <a:pt x="345440" y="355600"/>
                  </a:lnTo>
                  <a:lnTo>
                    <a:pt x="314960" y="264160"/>
                  </a:lnTo>
                  <a:lnTo>
                    <a:pt x="132080" y="203200"/>
                  </a:lnTo>
                  <a:lnTo>
                    <a:pt x="0" y="182880"/>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D7E3467D-FD7B-7052-E095-EBE6D7DB6B14}"/>
                </a:ext>
              </a:extLst>
            </p:cNvPr>
            <p:cNvSpPr/>
            <p:nvPr/>
          </p:nvSpPr>
          <p:spPr>
            <a:xfrm>
              <a:off x="1645920" y="5933440"/>
              <a:ext cx="172720" cy="223520"/>
            </a:xfrm>
            <a:custGeom>
              <a:avLst/>
              <a:gdLst>
                <a:gd name="csX0" fmla="*/ 142240 w 172720"/>
                <a:gd name="csY0" fmla="*/ 0 h 223520"/>
                <a:gd name="csX1" fmla="*/ 101600 w 172720"/>
                <a:gd name="csY1" fmla="*/ 213360 h 223520"/>
                <a:gd name="csX2" fmla="*/ 0 w 172720"/>
                <a:gd name="csY2" fmla="*/ 213360 h 223520"/>
                <a:gd name="csX3" fmla="*/ 172720 w 172720"/>
                <a:gd name="csY3" fmla="*/ 223520 h 223520"/>
              </a:gdLst>
              <a:ahLst/>
              <a:cxnLst>
                <a:cxn ang="0">
                  <a:pos x="csX0" y="csY0"/>
                </a:cxn>
                <a:cxn ang="0">
                  <a:pos x="csX1" y="csY1"/>
                </a:cxn>
                <a:cxn ang="0">
                  <a:pos x="csX2" y="csY2"/>
                </a:cxn>
                <a:cxn ang="0">
                  <a:pos x="csX3" y="csY3"/>
                </a:cxn>
              </a:cxnLst>
              <a:rect l="l" t="t" r="r" b="b"/>
              <a:pathLst>
                <a:path w="172720" h="223520">
                  <a:moveTo>
                    <a:pt x="142240" y="0"/>
                  </a:moveTo>
                  <a:lnTo>
                    <a:pt x="101600" y="213360"/>
                  </a:lnTo>
                  <a:lnTo>
                    <a:pt x="0" y="213360"/>
                  </a:lnTo>
                  <a:lnTo>
                    <a:pt x="172720" y="22352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6" name="Oval 25">
            <a:extLst>
              <a:ext uri="{FF2B5EF4-FFF2-40B4-BE49-F238E27FC236}">
                <a16:creationId xmlns:a16="http://schemas.microsoft.com/office/drawing/2014/main" id="{5B7D2A9F-2DFB-13FD-150A-168AC95F1C64}"/>
              </a:ext>
            </a:extLst>
          </p:cNvPr>
          <p:cNvSpPr/>
          <p:nvPr/>
        </p:nvSpPr>
        <p:spPr>
          <a:xfrm>
            <a:off x="8155273" y="1991358"/>
            <a:ext cx="518295" cy="304802"/>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A445A025-361C-8427-163D-3C1AD1749B09}"/>
              </a:ext>
            </a:extLst>
          </p:cNvPr>
          <p:cNvSpPr/>
          <p:nvPr/>
        </p:nvSpPr>
        <p:spPr>
          <a:xfrm>
            <a:off x="8155274" y="3170713"/>
            <a:ext cx="464289" cy="450949"/>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807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1" presetClass="entr" presetSubtype="0" fill="hold" grpId="0" nodeType="afterEffect">
                                  <p:stCondLst>
                                    <p:cond delay="50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500"/>
                            </p:stCondLst>
                            <p:childTnLst>
                              <p:par>
                                <p:cTn id="17" presetID="1" presetClass="entr" presetSubtype="0" fill="hold" grpId="0" nodeType="afterEffect">
                                  <p:stCondLst>
                                    <p:cond delay="50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E55B6D6-0ECA-9B2E-EEDE-8AC746B6452D}"/>
              </a:ext>
            </a:extLst>
          </p:cNvPr>
          <p:cNvSpPr/>
          <p:nvPr/>
        </p:nvSpPr>
        <p:spPr>
          <a:xfrm>
            <a:off x="5049978" y="1917822"/>
            <a:ext cx="720080" cy="309634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DFD16644-DFB5-27AE-5E20-B1FF24F74557}"/>
              </a:ext>
            </a:extLst>
          </p:cNvPr>
          <p:cNvGrpSpPr/>
          <p:nvPr/>
        </p:nvGrpSpPr>
        <p:grpSpPr>
          <a:xfrm>
            <a:off x="5043072" y="2133847"/>
            <a:ext cx="288032" cy="576064"/>
            <a:chOff x="1475656" y="5877272"/>
            <a:chExt cx="432048" cy="576064"/>
          </a:xfrm>
        </p:grpSpPr>
        <p:cxnSp>
          <p:nvCxnSpPr>
            <p:cNvPr id="9" name="Straight Connector 8">
              <a:extLst>
                <a:ext uri="{FF2B5EF4-FFF2-40B4-BE49-F238E27FC236}">
                  <a16:creationId xmlns:a16="http://schemas.microsoft.com/office/drawing/2014/main" id="{25F68FBF-1656-3175-CEEB-3B0DD9995083}"/>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64081419-AEEE-DA9F-943C-0119CB541BCE}"/>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83B10DBE-2DB9-5B70-76ED-1A0B773734ED}"/>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8FD36B0A-A5C1-8E1A-58ED-E25E90291226}"/>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A206763C-E440-83D9-C626-7A3F328177C2}"/>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grpSp>
        <p:nvGrpSpPr>
          <p:cNvPr id="16" name="Group 15">
            <a:extLst>
              <a:ext uri="{FF2B5EF4-FFF2-40B4-BE49-F238E27FC236}">
                <a16:creationId xmlns:a16="http://schemas.microsoft.com/office/drawing/2014/main" id="{39B3B740-63A6-E45F-10D6-0CA61C4750DB}"/>
              </a:ext>
            </a:extLst>
          </p:cNvPr>
          <p:cNvGrpSpPr/>
          <p:nvPr/>
        </p:nvGrpSpPr>
        <p:grpSpPr>
          <a:xfrm>
            <a:off x="5049978" y="2853927"/>
            <a:ext cx="288032" cy="576064"/>
            <a:chOff x="1475656" y="5877272"/>
            <a:chExt cx="432048" cy="576064"/>
          </a:xfrm>
        </p:grpSpPr>
        <p:cxnSp>
          <p:nvCxnSpPr>
            <p:cNvPr id="17" name="Straight Connector 16">
              <a:extLst>
                <a:ext uri="{FF2B5EF4-FFF2-40B4-BE49-F238E27FC236}">
                  <a16:creationId xmlns:a16="http://schemas.microsoft.com/office/drawing/2014/main" id="{5F32FA38-CA86-D8E8-66E3-D5D3D75F3888}"/>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18" name="Straight Connector 17">
              <a:extLst>
                <a:ext uri="{FF2B5EF4-FFF2-40B4-BE49-F238E27FC236}">
                  <a16:creationId xmlns:a16="http://schemas.microsoft.com/office/drawing/2014/main" id="{68962559-CCEF-9EC9-EA39-9CB13121080A}"/>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0CCF813B-F120-4BB3-56E6-35083AAD531D}"/>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A0090B5A-7086-8439-9D97-32996A7055F6}"/>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6CB2CBFB-652F-3CFF-62AD-E4855C450956}"/>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grpSp>
        <p:nvGrpSpPr>
          <p:cNvPr id="22" name="Group 21">
            <a:extLst>
              <a:ext uri="{FF2B5EF4-FFF2-40B4-BE49-F238E27FC236}">
                <a16:creationId xmlns:a16="http://schemas.microsoft.com/office/drawing/2014/main" id="{D6B2CB9C-6FAC-389B-33A4-B2DDA9A24930}"/>
              </a:ext>
            </a:extLst>
          </p:cNvPr>
          <p:cNvGrpSpPr/>
          <p:nvPr/>
        </p:nvGrpSpPr>
        <p:grpSpPr>
          <a:xfrm>
            <a:off x="5049978" y="3574007"/>
            <a:ext cx="288032" cy="576064"/>
            <a:chOff x="1475656" y="5877272"/>
            <a:chExt cx="432048" cy="576064"/>
          </a:xfrm>
        </p:grpSpPr>
        <p:cxnSp>
          <p:nvCxnSpPr>
            <p:cNvPr id="23" name="Straight Connector 22">
              <a:extLst>
                <a:ext uri="{FF2B5EF4-FFF2-40B4-BE49-F238E27FC236}">
                  <a16:creationId xmlns:a16="http://schemas.microsoft.com/office/drawing/2014/main" id="{37483F2A-6611-B4F0-4E99-B56255168AA9}"/>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DD4AEB89-A728-1D7B-6A66-E39EE32974BB}"/>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92A2672F-D284-21A6-9C89-C72DB00D5038}"/>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6" name="Straight Connector 25">
              <a:extLst>
                <a:ext uri="{FF2B5EF4-FFF2-40B4-BE49-F238E27FC236}">
                  <a16:creationId xmlns:a16="http://schemas.microsoft.com/office/drawing/2014/main" id="{8EED4713-5FD3-9233-DE97-6C49460BC720}"/>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55428F04-A160-6147-AF79-5DD9EED3D849}"/>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grpSp>
        <p:nvGrpSpPr>
          <p:cNvPr id="28" name="Group 27">
            <a:extLst>
              <a:ext uri="{FF2B5EF4-FFF2-40B4-BE49-F238E27FC236}">
                <a16:creationId xmlns:a16="http://schemas.microsoft.com/office/drawing/2014/main" id="{2659B835-AACB-BE60-16AD-32C1CD1CE50D}"/>
              </a:ext>
            </a:extLst>
          </p:cNvPr>
          <p:cNvGrpSpPr/>
          <p:nvPr/>
        </p:nvGrpSpPr>
        <p:grpSpPr>
          <a:xfrm>
            <a:off x="5049978" y="4294087"/>
            <a:ext cx="288032" cy="576064"/>
            <a:chOff x="1475656" y="5877272"/>
            <a:chExt cx="432048" cy="576064"/>
          </a:xfrm>
        </p:grpSpPr>
        <p:cxnSp>
          <p:nvCxnSpPr>
            <p:cNvPr id="29" name="Straight Connector 28">
              <a:extLst>
                <a:ext uri="{FF2B5EF4-FFF2-40B4-BE49-F238E27FC236}">
                  <a16:creationId xmlns:a16="http://schemas.microsoft.com/office/drawing/2014/main" id="{3B430651-C2F8-4697-5858-DBA6180FEC31}"/>
                </a:ext>
              </a:extLst>
            </p:cNvPr>
            <p:cNvCxnSpPr>
              <a:cxnSpLocks/>
            </p:cNvCxnSpPr>
            <p:nvPr/>
          </p:nvCxnSpPr>
          <p:spPr>
            <a:xfrm>
              <a:off x="1475656" y="5877272"/>
              <a:ext cx="432048" cy="0"/>
            </a:xfrm>
            <a:prstGeom prst="line">
              <a:avLst/>
            </a:prstGeom>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16110DFC-C6D5-F811-68F1-5CDD93E9FC9C}"/>
                </a:ext>
              </a:extLst>
            </p:cNvPr>
            <p:cNvCxnSpPr>
              <a:cxnSpLocks/>
            </p:cNvCxnSpPr>
            <p:nvPr/>
          </p:nvCxnSpPr>
          <p:spPr>
            <a:xfrm>
              <a:off x="1475656" y="6021288"/>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158B2C94-C12C-1EAF-FEF7-BE53025E0BAB}"/>
                </a:ext>
              </a:extLst>
            </p:cNvPr>
            <p:cNvCxnSpPr>
              <a:cxnSpLocks/>
            </p:cNvCxnSpPr>
            <p:nvPr/>
          </p:nvCxnSpPr>
          <p:spPr>
            <a:xfrm>
              <a:off x="1475656" y="6453336"/>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DFF5F694-F431-DC04-C885-C16AC3B52EE8}"/>
                </a:ext>
              </a:extLst>
            </p:cNvPr>
            <p:cNvCxnSpPr>
              <a:cxnSpLocks/>
            </p:cNvCxnSpPr>
            <p:nvPr/>
          </p:nvCxnSpPr>
          <p:spPr>
            <a:xfrm>
              <a:off x="1475656" y="6309320"/>
              <a:ext cx="288032" cy="0"/>
            </a:xfrm>
            <a:prstGeom prst="line">
              <a:avLst/>
            </a:prstGeom>
          </p:spPr>
          <p:style>
            <a:lnRef idx="2">
              <a:schemeClr val="dk1"/>
            </a:lnRef>
            <a:fillRef idx="0">
              <a:schemeClr val="dk1"/>
            </a:fillRef>
            <a:effectRef idx="1">
              <a:schemeClr val="dk1"/>
            </a:effectRef>
            <a:fontRef idx="minor">
              <a:schemeClr val="tx1"/>
            </a:fontRef>
          </p:style>
        </p:cxnSp>
        <p:cxnSp>
          <p:nvCxnSpPr>
            <p:cNvPr id="33" name="Straight Connector 32">
              <a:extLst>
                <a:ext uri="{FF2B5EF4-FFF2-40B4-BE49-F238E27FC236}">
                  <a16:creationId xmlns:a16="http://schemas.microsoft.com/office/drawing/2014/main" id="{7E8E0189-C1F6-C9FC-4A6B-EA3632250266}"/>
                </a:ext>
              </a:extLst>
            </p:cNvPr>
            <p:cNvCxnSpPr>
              <a:cxnSpLocks/>
            </p:cNvCxnSpPr>
            <p:nvPr/>
          </p:nvCxnSpPr>
          <p:spPr>
            <a:xfrm>
              <a:off x="1475656" y="6165304"/>
              <a:ext cx="288032" cy="0"/>
            </a:xfrm>
            <a:prstGeom prst="line">
              <a:avLst/>
            </a:prstGeom>
          </p:spPr>
          <p:style>
            <a:lnRef idx="2">
              <a:schemeClr val="dk1"/>
            </a:lnRef>
            <a:fillRef idx="0">
              <a:schemeClr val="dk1"/>
            </a:fillRef>
            <a:effectRef idx="1">
              <a:schemeClr val="dk1"/>
            </a:effectRef>
            <a:fontRef idx="minor">
              <a:schemeClr val="tx1"/>
            </a:fontRef>
          </p:style>
        </p:cxnSp>
      </p:grpSp>
      <p:sp>
        <p:nvSpPr>
          <p:cNvPr id="34" name="Oval 33">
            <a:extLst>
              <a:ext uri="{FF2B5EF4-FFF2-40B4-BE49-F238E27FC236}">
                <a16:creationId xmlns:a16="http://schemas.microsoft.com/office/drawing/2014/main" id="{5A83A1AE-6A21-ADF4-D37C-2DA7B2711F1B}"/>
              </a:ext>
            </a:extLst>
          </p:cNvPr>
          <p:cNvSpPr/>
          <p:nvPr/>
        </p:nvSpPr>
        <p:spPr>
          <a:xfrm rot="7700500">
            <a:off x="4211960" y="2694760"/>
            <a:ext cx="720080" cy="720078"/>
          </a:xfrm>
          <a:prstGeom prst="ellipse">
            <a:avLst/>
          </a:prstGeom>
          <a:gradFill flip="none" rotWithShape="1">
            <a:gsLst>
              <a:gs pos="2000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t="100000" r="100000"/>
            </a:path>
            <a:tileRect l="-100000" b="-100000"/>
          </a:gradFill>
          <a:ln>
            <a:solidFill>
              <a:schemeClr val="accent1">
                <a:shade val="15000"/>
                <a:alpha val="94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9" name="Group 38">
            <a:extLst>
              <a:ext uri="{FF2B5EF4-FFF2-40B4-BE49-F238E27FC236}">
                <a16:creationId xmlns:a16="http://schemas.microsoft.com/office/drawing/2014/main" id="{0142ACCB-3B5C-9E25-F35C-2430FC358D73}"/>
              </a:ext>
            </a:extLst>
          </p:cNvPr>
          <p:cNvGrpSpPr/>
          <p:nvPr/>
        </p:nvGrpSpPr>
        <p:grpSpPr>
          <a:xfrm rot="1614541">
            <a:off x="2517703" y="2378187"/>
            <a:ext cx="531815" cy="341745"/>
            <a:chOff x="5170674" y="4801071"/>
            <a:chExt cx="531815" cy="341745"/>
          </a:xfrm>
        </p:grpSpPr>
        <p:sp>
          <p:nvSpPr>
            <p:cNvPr id="35" name="Freeform: Shape 34">
              <a:extLst>
                <a:ext uri="{FF2B5EF4-FFF2-40B4-BE49-F238E27FC236}">
                  <a16:creationId xmlns:a16="http://schemas.microsoft.com/office/drawing/2014/main" id="{6C16A091-3AA4-0F9F-DB96-1E0B0265348E}"/>
                </a:ext>
              </a:extLst>
            </p:cNvPr>
            <p:cNvSpPr/>
            <p:nvPr/>
          </p:nvSpPr>
          <p:spPr>
            <a:xfrm rot="20681522">
              <a:off x="5170674" y="4825869"/>
              <a:ext cx="531815" cy="63867"/>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181562 w 457200"/>
                <a:gd name="connsiteY1" fmla="*/ 136094 h 171450"/>
                <a:gd name="connsiteX2" fmla="*/ 457200 w 457200"/>
                <a:gd name="connsiteY2" fmla="*/ 0 h 171450"/>
                <a:gd name="connsiteX0" fmla="*/ 0 w 461381"/>
                <a:gd name="connsiteY0" fmla="*/ 143895 h 143895"/>
                <a:gd name="connsiteX1" fmla="*/ 181562 w 461381"/>
                <a:gd name="connsiteY1" fmla="*/ 108539 h 143895"/>
                <a:gd name="connsiteX2" fmla="*/ 461381 w 461381"/>
                <a:gd name="connsiteY2" fmla="*/ 1 h 143895"/>
                <a:gd name="connsiteX0" fmla="*/ 0 w 461381"/>
                <a:gd name="connsiteY0" fmla="*/ 143893 h 143893"/>
                <a:gd name="connsiteX1" fmla="*/ 181562 w 461381"/>
                <a:gd name="connsiteY1" fmla="*/ 108537 h 143893"/>
                <a:gd name="connsiteX2" fmla="*/ 461381 w 461381"/>
                <a:gd name="connsiteY2" fmla="*/ -1 h 143893"/>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1562 w 445047"/>
                <a:gd name="connsiteY1" fmla="*/ 63369 h 98725"/>
                <a:gd name="connsiteX2" fmla="*/ 445047 w 445047"/>
                <a:gd name="connsiteY2" fmla="*/ 1 h 98725"/>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4003 w 445047"/>
                <a:gd name="connsiteY1" fmla="*/ 74779 h 98725"/>
                <a:gd name="connsiteX2" fmla="*/ 445047 w 445047"/>
                <a:gd name="connsiteY2" fmla="*/ 1 h 98725"/>
              </a:gdLst>
              <a:ahLst/>
              <a:cxnLst>
                <a:cxn ang="0">
                  <a:pos x="connsiteX0" y="connsiteY0"/>
                </a:cxn>
                <a:cxn ang="0">
                  <a:pos x="connsiteX1" y="connsiteY1"/>
                </a:cxn>
                <a:cxn ang="0">
                  <a:pos x="connsiteX2" y="connsiteY2"/>
                </a:cxn>
              </a:cxnLst>
              <a:rect l="l" t="t" r="r" b="b"/>
              <a:pathLst>
                <a:path w="445047" h="98725">
                  <a:moveTo>
                    <a:pt x="0" y="98725"/>
                  </a:moveTo>
                  <a:cubicBezTo>
                    <a:pt x="60521" y="86940"/>
                    <a:pt x="109357" y="103716"/>
                    <a:pt x="184003" y="74779"/>
                  </a:cubicBezTo>
                  <a:cubicBezTo>
                    <a:pt x="258649" y="45842"/>
                    <a:pt x="376062" y="8600"/>
                    <a:pt x="445047" y="1"/>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A67C4E91-127C-0594-D9C4-8E310ADF4511}"/>
                </a:ext>
              </a:extLst>
            </p:cNvPr>
            <p:cNvSpPr/>
            <p:nvPr/>
          </p:nvSpPr>
          <p:spPr>
            <a:xfrm flipV="1">
              <a:off x="5177790" y="4971366"/>
              <a:ext cx="457200" cy="171450"/>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Lst>
              <a:ahLst/>
              <a:cxnLst>
                <a:cxn ang="0">
                  <a:pos x="connsiteX0" y="connsiteY0"/>
                </a:cxn>
                <a:cxn ang="0">
                  <a:pos x="connsiteX1" y="connsiteY1"/>
                </a:cxn>
                <a:cxn ang="0">
                  <a:pos x="connsiteX2" y="connsiteY2"/>
                </a:cxn>
              </a:cxnLst>
              <a:rect l="l" t="t" r="r" b="b"/>
              <a:pathLst>
                <a:path w="457200" h="171450">
                  <a:moveTo>
                    <a:pt x="0" y="171450"/>
                  </a:moveTo>
                  <a:cubicBezTo>
                    <a:pt x="91440" y="152400"/>
                    <a:pt x="113030" y="152400"/>
                    <a:pt x="215583" y="123825"/>
                  </a:cubicBezTo>
                  <a:cubicBezTo>
                    <a:pt x="284480" y="92075"/>
                    <a:pt x="367665" y="28575"/>
                    <a:pt x="457200" y="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Freeform: Shape 36">
              <a:extLst>
                <a:ext uri="{FF2B5EF4-FFF2-40B4-BE49-F238E27FC236}">
                  <a16:creationId xmlns:a16="http://schemas.microsoft.com/office/drawing/2014/main" id="{31059E85-7B5C-04A1-A54A-24EE7EA62B63}"/>
                </a:ext>
              </a:extLst>
            </p:cNvPr>
            <p:cNvSpPr/>
            <p:nvPr/>
          </p:nvSpPr>
          <p:spPr>
            <a:xfrm>
              <a:off x="5569888" y="4801071"/>
              <a:ext cx="72008" cy="329183"/>
            </a:xfrm>
            <a:custGeom>
              <a:avLst/>
              <a:gdLst>
                <a:gd name="connsiteX0" fmla="*/ 0 w 148590"/>
                <a:gd name="connsiteY0" fmla="*/ 0 h 514350"/>
                <a:gd name="connsiteX1" fmla="*/ 148590 w 148590"/>
                <a:gd name="connsiteY1" fmla="*/ 262890 h 514350"/>
                <a:gd name="connsiteX2" fmla="*/ 34290 w 148590"/>
                <a:gd name="connsiteY2" fmla="*/ 514350 h 514350"/>
                <a:gd name="connsiteX0" fmla="*/ 0 w 148874"/>
                <a:gd name="connsiteY0" fmla="*/ 0 h 514350"/>
                <a:gd name="connsiteX1" fmla="*/ 148590 w 148874"/>
                <a:gd name="connsiteY1" fmla="*/ 262890 h 514350"/>
                <a:gd name="connsiteX2" fmla="*/ 34290 w 148874"/>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94"/>
                <a:gd name="connsiteY0" fmla="*/ 0 h 514350"/>
                <a:gd name="connsiteX1" fmla="*/ 148590 w 148694"/>
                <a:gd name="connsiteY1" fmla="*/ 262890 h 514350"/>
                <a:gd name="connsiteX2" fmla="*/ 34290 w 148694"/>
                <a:gd name="connsiteY2" fmla="*/ 514350 h 514350"/>
              </a:gdLst>
              <a:ahLst/>
              <a:cxnLst>
                <a:cxn ang="0">
                  <a:pos x="connsiteX0" y="connsiteY0"/>
                </a:cxn>
                <a:cxn ang="0">
                  <a:pos x="connsiteX1" y="connsiteY1"/>
                </a:cxn>
                <a:cxn ang="0">
                  <a:pos x="connsiteX2" y="connsiteY2"/>
                </a:cxn>
              </a:cxnLst>
              <a:rect l="l" t="t" r="r" b="b"/>
              <a:pathLst>
                <a:path w="148694" h="514350">
                  <a:moveTo>
                    <a:pt x="0" y="0"/>
                  </a:moveTo>
                  <a:cubicBezTo>
                    <a:pt x="74930" y="59055"/>
                    <a:pt x="146050" y="113665"/>
                    <a:pt x="148590" y="262890"/>
                  </a:cubicBezTo>
                  <a:cubicBezTo>
                    <a:pt x="151130" y="412115"/>
                    <a:pt x="107315" y="449580"/>
                    <a:pt x="34290" y="51435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a:extLst>
                <a:ext uri="{FF2B5EF4-FFF2-40B4-BE49-F238E27FC236}">
                  <a16:creationId xmlns:a16="http://schemas.microsoft.com/office/drawing/2014/main" id="{15FDB960-CBCB-1992-72B9-5EBC0DF9B61A}"/>
                </a:ext>
              </a:extLst>
            </p:cNvPr>
            <p:cNvSpPr/>
            <p:nvPr/>
          </p:nvSpPr>
          <p:spPr>
            <a:xfrm rot="259032">
              <a:off x="5606449" y="4919568"/>
              <a:ext cx="45719" cy="9219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0" name="Group 39">
            <a:extLst>
              <a:ext uri="{FF2B5EF4-FFF2-40B4-BE49-F238E27FC236}">
                <a16:creationId xmlns:a16="http://schemas.microsoft.com/office/drawing/2014/main" id="{869E0495-7B38-DCD5-3826-9B4FC19C40D3}"/>
              </a:ext>
            </a:extLst>
          </p:cNvPr>
          <p:cNvGrpSpPr/>
          <p:nvPr/>
        </p:nvGrpSpPr>
        <p:grpSpPr>
          <a:xfrm rot="291936">
            <a:off x="2460863" y="3271650"/>
            <a:ext cx="531815" cy="341745"/>
            <a:chOff x="5170674" y="4801071"/>
            <a:chExt cx="531815" cy="341745"/>
          </a:xfrm>
        </p:grpSpPr>
        <p:sp>
          <p:nvSpPr>
            <p:cNvPr id="41" name="Freeform: Shape 40">
              <a:extLst>
                <a:ext uri="{FF2B5EF4-FFF2-40B4-BE49-F238E27FC236}">
                  <a16:creationId xmlns:a16="http://schemas.microsoft.com/office/drawing/2014/main" id="{A4A22E39-75D5-F9E1-8EDC-23ED80FF08D5}"/>
                </a:ext>
              </a:extLst>
            </p:cNvPr>
            <p:cNvSpPr/>
            <p:nvPr/>
          </p:nvSpPr>
          <p:spPr>
            <a:xfrm rot="20681522">
              <a:off x="5170674" y="4825869"/>
              <a:ext cx="531815" cy="63867"/>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181562 w 457200"/>
                <a:gd name="connsiteY1" fmla="*/ 136094 h 171450"/>
                <a:gd name="connsiteX2" fmla="*/ 457200 w 457200"/>
                <a:gd name="connsiteY2" fmla="*/ 0 h 171450"/>
                <a:gd name="connsiteX0" fmla="*/ 0 w 461381"/>
                <a:gd name="connsiteY0" fmla="*/ 143895 h 143895"/>
                <a:gd name="connsiteX1" fmla="*/ 181562 w 461381"/>
                <a:gd name="connsiteY1" fmla="*/ 108539 h 143895"/>
                <a:gd name="connsiteX2" fmla="*/ 461381 w 461381"/>
                <a:gd name="connsiteY2" fmla="*/ 1 h 143895"/>
                <a:gd name="connsiteX0" fmla="*/ 0 w 461381"/>
                <a:gd name="connsiteY0" fmla="*/ 143893 h 143893"/>
                <a:gd name="connsiteX1" fmla="*/ 181562 w 461381"/>
                <a:gd name="connsiteY1" fmla="*/ 108537 h 143893"/>
                <a:gd name="connsiteX2" fmla="*/ 461381 w 461381"/>
                <a:gd name="connsiteY2" fmla="*/ -1 h 143893"/>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1562 w 445047"/>
                <a:gd name="connsiteY1" fmla="*/ 63369 h 98725"/>
                <a:gd name="connsiteX2" fmla="*/ 445047 w 445047"/>
                <a:gd name="connsiteY2" fmla="*/ 1 h 98725"/>
                <a:gd name="connsiteX0" fmla="*/ 0 w 445047"/>
                <a:gd name="connsiteY0" fmla="*/ 98723 h 98723"/>
                <a:gd name="connsiteX1" fmla="*/ 181562 w 445047"/>
                <a:gd name="connsiteY1" fmla="*/ 63367 h 98723"/>
                <a:gd name="connsiteX2" fmla="*/ 445047 w 445047"/>
                <a:gd name="connsiteY2" fmla="*/ -1 h 98723"/>
                <a:gd name="connsiteX0" fmla="*/ 0 w 445047"/>
                <a:gd name="connsiteY0" fmla="*/ 98725 h 98725"/>
                <a:gd name="connsiteX1" fmla="*/ 184003 w 445047"/>
                <a:gd name="connsiteY1" fmla="*/ 74779 h 98725"/>
                <a:gd name="connsiteX2" fmla="*/ 445047 w 445047"/>
                <a:gd name="connsiteY2" fmla="*/ 1 h 98725"/>
              </a:gdLst>
              <a:ahLst/>
              <a:cxnLst>
                <a:cxn ang="0">
                  <a:pos x="connsiteX0" y="connsiteY0"/>
                </a:cxn>
                <a:cxn ang="0">
                  <a:pos x="connsiteX1" y="connsiteY1"/>
                </a:cxn>
                <a:cxn ang="0">
                  <a:pos x="connsiteX2" y="connsiteY2"/>
                </a:cxn>
              </a:cxnLst>
              <a:rect l="l" t="t" r="r" b="b"/>
              <a:pathLst>
                <a:path w="445047" h="98725">
                  <a:moveTo>
                    <a:pt x="0" y="98725"/>
                  </a:moveTo>
                  <a:cubicBezTo>
                    <a:pt x="60521" y="86940"/>
                    <a:pt x="109357" y="103716"/>
                    <a:pt x="184003" y="74779"/>
                  </a:cubicBezTo>
                  <a:cubicBezTo>
                    <a:pt x="258649" y="45842"/>
                    <a:pt x="376062" y="8600"/>
                    <a:pt x="445047" y="1"/>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C0610EC0-3E78-0EC7-A3DC-4DCB546542F7}"/>
                </a:ext>
              </a:extLst>
            </p:cNvPr>
            <p:cNvSpPr/>
            <p:nvPr/>
          </p:nvSpPr>
          <p:spPr>
            <a:xfrm flipV="1">
              <a:off x="5177790" y="4971366"/>
              <a:ext cx="457200" cy="171450"/>
            </a:xfrm>
            <a:custGeom>
              <a:avLst/>
              <a:gdLst>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74320 w 457200"/>
                <a:gd name="connsiteY1" fmla="*/ 114300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 name="connsiteX0" fmla="*/ 0 w 457200"/>
                <a:gd name="connsiteY0" fmla="*/ 171450 h 171450"/>
                <a:gd name="connsiteX1" fmla="*/ 215583 w 457200"/>
                <a:gd name="connsiteY1" fmla="*/ 123825 h 171450"/>
                <a:gd name="connsiteX2" fmla="*/ 457200 w 457200"/>
                <a:gd name="connsiteY2" fmla="*/ 0 h 171450"/>
              </a:gdLst>
              <a:ahLst/>
              <a:cxnLst>
                <a:cxn ang="0">
                  <a:pos x="connsiteX0" y="connsiteY0"/>
                </a:cxn>
                <a:cxn ang="0">
                  <a:pos x="connsiteX1" y="connsiteY1"/>
                </a:cxn>
                <a:cxn ang="0">
                  <a:pos x="connsiteX2" y="connsiteY2"/>
                </a:cxn>
              </a:cxnLst>
              <a:rect l="l" t="t" r="r" b="b"/>
              <a:pathLst>
                <a:path w="457200" h="171450">
                  <a:moveTo>
                    <a:pt x="0" y="171450"/>
                  </a:moveTo>
                  <a:cubicBezTo>
                    <a:pt x="91440" y="152400"/>
                    <a:pt x="113030" y="152400"/>
                    <a:pt x="215583" y="123825"/>
                  </a:cubicBezTo>
                  <a:cubicBezTo>
                    <a:pt x="284480" y="92075"/>
                    <a:pt x="367665" y="28575"/>
                    <a:pt x="457200" y="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Freeform: Shape 42">
              <a:extLst>
                <a:ext uri="{FF2B5EF4-FFF2-40B4-BE49-F238E27FC236}">
                  <a16:creationId xmlns:a16="http://schemas.microsoft.com/office/drawing/2014/main" id="{82DD7560-0786-002F-48C7-66F23A21DCD0}"/>
                </a:ext>
              </a:extLst>
            </p:cNvPr>
            <p:cNvSpPr/>
            <p:nvPr/>
          </p:nvSpPr>
          <p:spPr>
            <a:xfrm>
              <a:off x="5569888" y="4801071"/>
              <a:ext cx="72008" cy="329183"/>
            </a:xfrm>
            <a:custGeom>
              <a:avLst/>
              <a:gdLst>
                <a:gd name="connsiteX0" fmla="*/ 0 w 148590"/>
                <a:gd name="connsiteY0" fmla="*/ 0 h 514350"/>
                <a:gd name="connsiteX1" fmla="*/ 148590 w 148590"/>
                <a:gd name="connsiteY1" fmla="*/ 262890 h 514350"/>
                <a:gd name="connsiteX2" fmla="*/ 34290 w 148590"/>
                <a:gd name="connsiteY2" fmla="*/ 514350 h 514350"/>
                <a:gd name="connsiteX0" fmla="*/ 0 w 148874"/>
                <a:gd name="connsiteY0" fmla="*/ 0 h 514350"/>
                <a:gd name="connsiteX1" fmla="*/ 148590 w 148874"/>
                <a:gd name="connsiteY1" fmla="*/ 262890 h 514350"/>
                <a:gd name="connsiteX2" fmla="*/ 34290 w 148874"/>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50"/>
                <a:gd name="connsiteY0" fmla="*/ 0 h 514350"/>
                <a:gd name="connsiteX1" fmla="*/ 148590 w 148650"/>
                <a:gd name="connsiteY1" fmla="*/ 262890 h 514350"/>
                <a:gd name="connsiteX2" fmla="*/ 34290 w 148650"/>
                <a:gd name="connsiteY2" fmla="*/ 514350 h 514350"/>
                <a:gd name="connsiteX0" fmla="*/ 0 w 148694"/>
                <a:gd name="connsiteY0" fmla="*/ 0 h 514350"/>
                <a:gd name="connsiteX1" fmla="*/ 148590 w 148694"/>
                <a:gd name="connsiteY1" fmla="*/ 262890 h 514350"/>
                <a:gd name="connsiteX2" fmla="*/ 34290 w 148694"/>
                <a:gd name="connsiteY2" fmla="*/ 514350 h 514350"/>
              </a:gdLst>
              <a:ahLst/>
              <a:cxnLst>
                <a:cxn ang="0">
                  <a:pos x="connsiteX0" y="connsiteY0"/>
                </a:cxn>
                <a:cxn ang="0">
                  <a:pos x="connsiteX1" y="connsiteY1"/>
                </a:cxn>
                <a:cxn ang="0">
                  <a:pos x="connsiteX2" y="connsiteY2"/>
                </a:cxn>
              </a:cxnLst>
              <a:rect l="l" t="t" r="r" b="b"/>
              <a:pathLst>
                <a:path w="148694" h="514350">
                  <a:moveTo>
                    <a:pt x="0" y="0"/>
                  </a:moveTo>
                  <a:cubicBezTo>
                    <a:pt x="74930" y="59055"/>
                    <a:pt x="146050" y="113665"/>
                    <a:pt x="148590" y="262890"/>
                  </a:cubicBezTo>
                  <a:cubicBezTo>
                    <a:pt x="151130" y="412115"/>
                    <a:pt x="107315" y="449580"/>
                    <a:pt x="34290" y="51435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6FA337E9-9D2E-0CBF-4503-10E40F0919BB}"/>
                </a:ext>
              </a:extLst>
            </p:cNvPr>
            <p:cNvSpPr/>
            <p:nvPr/>
          </p:nvSpPr>
          <p:spPr>
            <a:xfrm rot="259032">
              <a:off x="5606449" y="4919568"/>
              <a:ext cx="45719" cy="9219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Title 5">
            <a:extLst>
              <a:ext uri="{FF2B5EF4-FFF2-40B4-BE49-F238E27FC236}">
                <a16:creationId xmlns:a16="http://schemas.microsoft.com/office/drawing/2014/main" id="{06A53A45-F507-5FDB-9151-FC535F430FBA}"/>
              </a:ext>
            </a:extLst>
          </p:cNvPr>
          <p:cNvSpPr>
            <a:spLocks noGrp="1"/>
          </p:cNvSpPr>
          <p:nvPr>
            <p:ph type="title"/>
          </p:nvPr>
        </p:nvSpPr>
        <p:spPr>
          <a:xfrm>
            <a:off x="241300" y="155246"/>
            <a:ext cx="8724900" cy="1643527"/>
          </a:xfrm>
          <a:solidFill>
            <a:schemeClr val="accent2">
              <a:lumMod val="20000"/>
              <a:lumOff val="80000"/>
            </a:schemeClr>
          </a:solidFill>
        </p:spPr>
        <p:txBody>
          <a:bodyPr/>
          <a:lstStyle/>
          <a:p>
            <a:r>
              <a:rPr lang="en-GB" sz="2800" b="0" dirty="0" err="1"/>
              <a:t>Comhlánaigh</a:t>
            </a:r>
            <a:r>
              <a:rPr lang="en-GB" sz="2800" b="0" dirty="0"/>
              <a:t> </a:t>
            </a:r>
            <a:r>
              <a:rPr lang="en-GB" sz="2800" b="0" dirty="0" err="1"/>
              <a:t>léaráid</a:t>
            </a:r>
            <a:r>
              <a:rPr lang="en-GB" sz="2800" b="0" dirty="0"/>
              <a:t> ga le </a:t>
            </a:r>
            <a:r>
              <a:rPr lang="en-GB" sz="2800" b="0" dirty="0" err="1"/>
              <a:t>léiriú</a:t>
            </a:r>
            <a:r>
              <a:rPr lang="en-GB" sz="2800" b="0" dirty="0"/>
              <a:t> </a:t>
            </a:r>
            <a:r>
              <a:rPr lang="en-GB" sz="2800" b="0" dirty="0" err="1"/>
              <a:t>conas</a:t>
            </a:r>
            <a:r>
              <a:rPr lang="en-GB" sz="2800" b="0" dirty="0"/>
              <a:t> is </a:t>
            </a:r>
            <a:r>
              <a:rPr lang="en-GB" sz="2800" b="0" dirty="0" err="1"/>
              <a:t>féidir</a:t>
            </a:r>
            <a:r>
              <a:rPr lang="en-GB" sz="2800" b="0" dirty="0"/>
              <a:t> an </a:t>
            </a:r>
            <a:r>
              <a:rPr lang="en-GB" sz="2800" b="0" dirty="0" err="1"/>
              <a:t>saobhdhiallas</a:t>
            </a:r>
            <a:r>
              <a:rPr lang="en-GB" sz="2800" b="0" dirty="0"/>
              <a:t> </a:t>
            </a:r>
            <a:r>
              <a:rPr lang="en-GB" sz="2800" b="0" dirty="0" err="1"/>
              <a:t>tomhaiseanna</a:t>
            </a:r>
            <a:r>
              <a:rPr lang="en-GB" sz="2800" b="0" dirty="0"/>
              <a:t> </a:t>
            </a:r>
            <a:r>
              <a:rPr lang="en-GB" sz="2800" b="0" dirty="0" err="1"/>
              <a:t>mícheart</a:t>
            </a:r>
            <a:r>
              <a:rPr lang="en-GB" sz="2800" b="0" dirty="0"/>
              <a:t> a </a:t>
            </a:r>
            <a:r>
              <a:rPr lang="en-GB" sz="2800" b="0" dirty="0" err="1"/>
              <a:t>thabhairt</a:t>
            </a:r>
            <a:r>
              <a:rPr lang="en-GB" sz="2800" b="0" dirty="0"/>
              <a:t> </a:t>
            </a:r>
            <a:r>
              <a:rPr lang="en-GB" sz="2800" b="0" dirty="0" err="1"/>
              <a:t>dúinn</a:t>
            </a:r>
            <a:r>
              <a:rPr lang="en-GB" sz="2800" b="0" dirty="0"/>
              <a:t>. </a:t>
            </a:r>
            <a:r>
              <a:rPr lang="en-GB" sz="2800" b="0" dirty="0" err="1"/>
              <a:t>Ainmnigh</a:t>
            </a:r>
            <a:r>
              <a:rPr lang="en-GB" sz="2800" b="0" dirty="0"/>
              <a:t> </a:t>
            </a:r>
            <a:r>
              <a:rPr lang="en-GB" sz="2800" b="0" dirty="0" err="1"/>
              <a:t>dhá</a:t>
            </a:r>
            <a:r>
              <a:rPr lang="en-GB" sz="2800" b="0" dirty="0"/>
              <a:t> </a:t>
            </a:r>
            <a:r>
              <a:rPr lang="en-GB" sz="2800" b="0" dirty="0" err="1"/>
              <a:t>fhachtóir</a:t>
            </a:r>
            <a:r>
              <a:rPr lang="en-GB" sz="2800" b="0" dirty="0"/>
              <a:t> </a:t>
            </a:r>
            <a:r>
              <a:rPr lang="en-GB" sz="2800" b="0" dirty="0" err="1"/>
              <a:t>atá</a:t>
            </a:r>
            <a:r>
              <a:rPr lang="en-GB" sz="2800" b="0" dirty="0"/>
              <a:t> </a:t>
            </a:r>
            <a:r>
              <a:rPr lang="en-GB" sz="2800" b="0" dirty="0" err="1"/>
              <a:t>tionchar</a:t>
            </a:r>
            <a:r>
              <a:rPr lang="en-GB" sz="2800" b="0" dirty="0"/>
              <a:t> </a:t>
            </a:r>
            <a:r>
              <a:rPr lang="en-GB" sz="2800" b="0" dirty="0" err="1"/>
              <a:t>acu</a:t>
            </a:r>
            <a:r>
              <a:rPr lang="en-GB" sz="2800" b="0" dirty="0"/>
              <a:t> </a:t>
            </a:r>
            <a:r>
              <a:rPr lang="en-GB" sz="2800" b="0" dirty="0" err="1"/>
              <a:t>ar</a:t>
            </a:r>
            <a:r>
              <a:rPr lang="en-GB" sz="2800" b="0" dirty="0"/>
              <a:t> an </a:t>
            </a:r>
            <a:r>
              <a:rPr lang="en-GB" sz="2800" b="0" dirty="0" err="1"/>
              <a:t>saobhdhiallas</a:t>
            </a:r>
            <a:r>
              <a:rPr lang="en-GB" sz="2800" b="0" dirty="0"/>
              <a:t>. </a:t>
            </a:r>
          </a:p>
        </p:txBody>
      </p:sp>
      <p:cxnSp>
        <p:nvCxnSpPr>
          <p:cNvPr id="7" name="Straight Connector 6">
            <a:extLst>
              <a:ext uri="{FF2B5EF4-FFF2-40B4-BE49-F238E27FC236}">
                <a16:creationId xmlns:a16="http://schemas.microsoft.com/office/drawing/2014/main" id="{83178782-2CE4-02AF-E16D-6688E0459CBA}"/>
              </a:ext>
            </a:extLst>
          </p:cNvPr>
          <p:cNvCxnSpPr>
            <a:cxnSpLocks/>
          </p:cNvCxnSpPr>
          <p:nvPr/>
        </p:nvCxnSpPr>
        <p:spPr>
          <a:xfrm flipH="1" flipV="1">
            <a:off x="3024546" y="3427892"/>
            <a:ext cx="2025432" cy="1"/>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BB091DB-3E64-BA16-5A64-88C1010C901C}"/>
              </a:ext>
            </a:extLst>
          </p:cNvPr>
          <p:cNvCxnSpPr>
            <a:cxnSpLocks/>
          </p:cNvCxnSpPr>
          <p:nvPr/>
        </p:nvCxnSpPr>
        <p:spPr>
          <a:xfrm flipH="1" flipV="1">
            <a:off x="2985193" y="2704672"/>
            <a:ext cx="2064785" cy="1013351"/>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55" name="Freeform: Shape 54">
            <a:extLst>
              <a:ext uri="{FF2B5EF4-FFF2-40B4-BE49-F238E27FC236}">
                <a16:creationId xmlns:a16="http://schemas.microsoft.com/office/drawing/2014/main" id="{4C314CD3-8CFB-AD17-04F0-8EEFC9FBF10C}"/>
              </a:ext>
            </a:extLst>
          </p:cNvPr>
          <p:cNvSpPr/>
          <p:nvPr/>
        </p:nvSpPr>
        <p:spPr>
          <a:xfrm>
            <a:off x="3500505" y="3336490"/>
            <a:ext cx="277724" cy="182208"/>
          </a:xfrm>
          <a:custGeom>
            <a:avLst/>
            <a:gdLst>
              <a:gd name="csX0" fmla="*/ 438150 w 438150"/>
              <a:gd name="csY0" fmla="*/ 0 h 311150"/>
              <a:gd name="csX1" fmla="*/ 0 w 438150"/>
              <a:gd name="csY1" fmla="*/ 162983 h 311150"/>
              <a:gd name="csX2" fmla="*/ 429684 w 438150"/>
              <a:gd name="csY2" fmla="*/ 311150 h 311150"/>
            </a:gdLst>
            <a:ahLst/>
            <a:cxnLst>
              <a:cxn ang="0">
                <a:pos x="csX0" y="csY0"/>
              </a:cxn>
              <a:cxn ang="0">
                <a:pos x="csX1" y="csY1"/>
              </a:cxn>
              <a:cxn ang="0">
                <a:pos x="csX2" y="csY2"/>
              </a:cxn>
            </a:cxnLst>
            <a:rect l="l" t="t" r="r" b="b"/>
            <a:pathLst>
              <a:path w="438150" h="311150">
                <a:moveTo>
                  <a:pt x="438150" y="0"/>
                </a:moveTo>
                <a:lnTo>
                  <a:pt x="0" y="162983"/>
                </a:lnTo>
                <a:lnTo>
                  <a:pt x="429684" y="311150"/>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Freeform: Shape 55">
            <a:extLst>
              <a:ext uri="{FF2B5EF4-FFF2-40B4-BE49-F238E27FC236}">
                <a16:creationId xmlns:a16="http://schemas.microsoft.com/office/drawing/2014/main" id="{481FE134-AD26-87CC-8C06-950029212EA9}"/>
              </a:ext>
            </a:extLst>
          </p:cNvPr>
          <p:cNvSpPr/>
          <p:nvPr/>
        </p:nvSpPr>
        <p:spPr>
          <a:xfrm rot="1785691">
            <a:off x="3542445" y="2938608"/>
            <a:ext cx="277724" cy="182208"/>
          </a:xfrm>
          <a:custGeom>
            <a:avLst/>
            <a:gdLst>
              <a:gd name="csX0" fmla="*/ 438150 w 438150"/>
              <a:gd name="csY0" fmla="*/ 0 h 311150"/>
              <a:gd name="csX1" fmla="*/ 0 w 438150"/>
              <a:gd name="csY1" fmla="*/ 162983 h 311150"/>
              <a:gd name="csX2" fmla="*/ 429684 w 438150"/>
              <a:gd name="csY2" fmla="*/ 311150 h 311150"/>
            </a:gdLst>
            <a:ahLst/>
            <a:cxnLst>
              <a:cxn ang="0">
                <a:pos x="csX0" y="csY0"/>
              </a:cxn>
              <a:cxn ang="0">
                <a:pos x="csX1" y="csY1"/>
              </a:cxn>
              <a:cxn ang="0">
                <a:pos x="csX2" y="csY2"/>
              </a:cxn>
            </a:cxnLst>
            <a:rect l="l" t="t" r="r" b="b"/>
            <a:pathLst>
              <a:path w="438150" h="311150">
                <a:moveTo>
                  <a:pt x="438150" y="0"/>
                </a:moveTo>
                <a:lnTo>
                  <a:pt x="0" y="162983"/>
                </a:lnTo>
                <a:lnTo>
                  <a:pt x="429684" y="311150"/>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56">
            <a:extLst>
              <a:ext uri="{FF2B5EF4-FFF2-40B4-BE49-F238E27FC236}">
                <a16:creationId xmlns:a16="http://schemas.microsoft.com/office/drawing/2014/main" id="{BAF34F3B-27D4-8B98-7E60-4602C4219FDA}"/>
              </a:ext>
            </a:extLst>
          </p:cNvPr>
          <p:cNvSpPr txBox="1"/>
          <p:nvPr/>
        </p:nvSpPr>
        <p:spPr>
          <a:xfrm>
            <a:off x="1549400" y="5232400"/>
            <a:ext cx="4564070" cy="1107996"/>
          </a:xfrm>
          <a:prstGeom prst="rect">
            <a:avLst/>
          </a:prstGeom>
          <a:noFill/>
        </p:spPr>
        <p:txBody>
          <a:bodyPr wrap="none" rtlCol="0">
            <a:spAutoFit/>
          </a:bodyPr>
          <a:lstStyle/>
          <a:p>
            <a:pPr marL="514350" indent="-514350" algn="l">
              <a:spcAft>
                <a:spcPts val="1200"/>
              </a:spcAft>
              <a:buAutoNum type="arabicPeriod"/>
            </a:pPr>
            <a:r>
              <a:rPr lang="en-GB" sz="2800" dirty="0" err="1">
                <a:solidFill>
                  <a:srgbClr val="0000FF"/>
                </a:solidFill>
                <a:latin typeface="Arial" panose="020B0604020202020204" pitchFamily="34" charset="0"/>
                <a:cs typeface="Arial" panose="020B0604020202020204" pitchFamily="34" charset="0"/>
              </a:rPr>
              <a:t>Uillinn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ón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radharc</a:t>
            </a:r>
            <a:endParaRPr lang="en-GB" sz="2800" dirty="0">
              <a:solidFill>
                <a:srgbClr val="0000FF"/>
              </a:solidFill>
              <a:latin typeface="Arial" panose="020B0604020202020204" pitchFamily="34" charset="0"/>
              <a:cs typeface="Arial" panose="020B0604020202020204" pitchFamily="34" charset="0"/>
            </a:endParaRPr>
          </a:p>
          <a:p>
            <a:pPr marL="514350" indent="-514350" algn="l">
              <a:spcAft>
                <a:spcPts val="1200"/>
              </a:spcAft>
              <a:buAutoNum type="arabicPeriod"/>
            </a:pPr>
            <a:r>
              <a:rPr lang="en-GB" sz="2800" dirty="0">
                <a:solidFill>
                  <a:srgbClr val="0000FF"/>
                </a:solidFill>
                <a:latin typeface="Arial" panose="020B0604020202020204" pitchFamily="34" charset="0"/>
                <a:cs typeface="Arial" panose="020B0604020202020204" pitchFamily="34" charset="0"/>
              </a:rPr>
              <a:t>Fad an </a:t>
            </a:r>
            <a:r>
              <a:rPr lang="en-GB" sz="2800" dirty="0" err="1">
                <a:solidFill>
                  <a:srgbClr val="0000FF"/>
                </a:solidFill>
                <a:latin typeface="Arial" panose="020B0604020202020204" pitchFamily="34" charset="0"/>
                <a:cs typeface="Arial" panose="020B0604020202020204" pitchFamily="34" charset="0"/>
              </a:rPr>
              <a:t>fhrithne</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ón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scála</a:t>
            </a:r>
            <a:endParaRPr lang="en-GB" sz="28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464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E97AD-C875-617D-741F-B7ED1FF86284}"/>
              </a:ext>
            </a:extLst>
          </p:cNvPr>
          <p:cNvSpPr>
            <a:spLocks noGrp="1"/>
          </p:cNvSpPr>
          <p:nvPr>
            <p:ph type="title"/>
          </p:nvPr>
        </p:nvSpPr>
        <p:spPr>
          <a:xfrm>
            <a:off x="628650" y="767647"/>
            <a:ext cx="7886700" cy="1311128"/>
          </a:xfrm>
        </p:spPr>
        <p:txBody>
          <a:bodyPr/>
          <a:lstStyle/>
          <a:p>
            <a:r>
              <a:rPr lang="en-IE" dirty="0"/>
              <a:t>Athraonadh</a:t>
            </a:r>
            <a:r>
              <a:rPr lang="en-GB" dirty="0"/>
              <a:t> </a:t>
            </a:r>
          </a:p>
        </p:txBody>
      </p:sp>
      <p:grpSp>
        <p:nvGrpSpPr>
          <p:cNvPr id="3" name="Group 2">
            <a:extLst>
              <a:ext uri="{FF2B5EF4-FFF2-40B4-BE49-F238E27FC236}">
                <a16:creationId xmlns:a16="http://schemas.microsoft.com/office/drawing/2014/main" id="{D1424C2E-E26B-42E8-56BB-75D497BDF88D}"/>
              </a:ext>
            </a:extLst>
          </p:cNvPr>
          <p:cNvGrpSpPr/>
          <p:nvPr/>
        </p:nvGrpSpPr>
        <p:grpSpPr>
          <a:xfrm>
            <a:off x="1856095" y="2812404"/>
            <a:ext cx="5677469" cy="3779065"/>
            <a:chOff x="0" y="81914"/>
            <a:chExt cx="9144000" cy="6086475"/>
          </a:xfrm>
        </p:grpSpPr>
        <p:graphicFrame>
          <p:nvGraphicFramePr>
            <p:cNvPr id="4" name="Object 7">
              <a:extLst>
                <a:ext uri="{FF2B5EF4-FFF2-40B4-BE49-F238E27FC236}">
                  <a16:creationId xmlns:a16="http://schemas.microsoft.com/office/drawing/2014/main" id="{FFE19EB9-2892-FF59-20DF-3D4292C8A1E8}"/>
                </a:ext>
              </a:extLst>
            </p:cNvPr>
            <p:cNvGraphicFramePr>
              <a:graphicFrameLocks noChangeAspect="1"/>
            </p:cNvGraphicFramePr>
            <p:nvPr>
              <p:extLst>
                <p:ext uri="{D42A27DB-BD31-4B8C-83A1-F6EECF244321}">
                  <p14:modId xmlns:p14="http://schemas.microsoft.com/office/powerpoint/2010/main" val="246320558"/>
                </p:ext>
              </p:extLst>
            </p:nvPr>
          </p:nvGraphicFramePr>
          <p:xfrm>
            <a:off x="179388" y="333375"/>
            <a:ext cx="3024187" cy="576263"/>
          </p:xfrm>
          <a:graphic>
            <a:graphicData uri="http://schemas.openxmlformats.org/presentationml/2006/ole">
              <mc:AlternateContent xmlns:mc="http://schemas.openxmlformats.org/markup-compatibility/2006">
                <mc:Choice xmlns:v="urn:schemas-microsoft-com:vml" Requires="v">
                  <p:oleObj name="Image" r:id="rId2" imgW="15326984" imgH="3250794" progId="Photoshop.Image.10">
                    <p:embed/>
                  </p:oleObj>
                </mc:Choice>
                <mc:Fallback>
                  <p:oleObj name="Image" r:id="rId2" imgW="15326984" imgH="3250794" progId="Photoshop.Image.10">
                    <p:embed/>
                    <p:pic>
                      <p:nvPicPr>
                        <p:cNvPr id="4" name="Object 7">
                          <a:extLst>
                            <a:ext uri="{FF2B5EF4-FFF2-40B4-BE49-F238E27FC236}">
                              <a16:creationId xmlns:a16="http://schemas.microsoft.com/office/drawing/2014/main" id="{FFE19EB9-2892-FF59-20DF-3D4292C8A1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33375"/>
                          <a:ext cx="3024187" cy="57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5" name="Picture 2">
              <a:extLst>
                <a:ext uri="{FF2B5EF4-FFF2-40B4-BE49-F238E27FC236}">
                  <a16:creationId xmlns:a16="http://schemas.microsoft.com/office/drawing/2014/main" id="{BA8F0652-7790-268C-0315-C5569D674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1914"/>
              <a:ext cx="9144000" cy="608647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9">
              <a:extLst>
                <a:ext uri="{FF2B5EF4-FFF2-40B4-BE49-F238E27FC236}">
                  <a16:creationId xmlns:a16="http://schemas.microsoft.com/office/drawing/2014/main" id="{53639751-A75B-0B93-B4C0-1E797AFA730A}"/>
                </a:ext>
              </a:extLst>
            </p:cNvPr>
            <p:cNvSpPr txBox="1">
              <a:spLocks noChangeArrowheads="1"/>
            </p:cNvSpPr>
            <p:nvPr/>
          </p:nvSpPr>
          <p:spPr bwMode="auto">
            <a:xfrm>
              <a:off x="6372200" y="5013176"/>
              <a:ext cx="2087563"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3200" b="1" dirty="0">
                <a:solidFill>
                  <a:schemeClr val="bg1"/>
                </a:solidFill>
              </a:endParaRPr>
            </a:p>
          </p:txBody>
        </p:sp>
        <p:sp>
          <p:nvSpPr>
            <p:cNvPr id="8" name="TextBox 7">
              <a:hlinkClick r:id="rId5"/>
              <a:extLst>
                <a:ext uri="{FF2B5EF4-FFF2-40B4-BE49-F238E27FC236}">
                  <a16:creationId xmlns:a16="http://schemas.microsoft.com/office/drawing/2014/main" id="{3DDBF2BB-45A5-1EB4-77C0-6FDF7BBF0638}"/>
                </a:ext>
              </a:extLst>
            </p:cNvPr>
            <p:cNvSpPr txBox="1"/>
            <p:nvPr/>
          </p:nvSpPr>
          <p:spPr>
            <a:xfrm>
              <a:off x="8388424" y="5711224"/>
              <a:ext cx="593432" cy="338554"/>
            </a:xfrm>
            <a:prstGeom prst="rect">
              <a:avLst/>
            </a:prstGeom>
            <a:noFill/>
          </p:spPr>
          <p:txBody>
            <a:bodyPr wrap="none" rtlCol="0">
              <a:spAutoFit/>
            </a:bodyPr>
            <a:lstStyle/>
            <a:p>
              <a:pPr algn="l"/>
              <a:r>
                <a:rPr lang="en-GB" sz="1600" dirty="0">
                  <a:solidFill>
                    <a:schemeClr val="bg1">
                      <a:lumMod val="65000"/>
                    </a:schemeClr>
                  </a:solidFill>
                </a:rPr>
                <a:t>CC0</a:t>
              </a:r>
            </a:p>
          </p:txBody>
        </p:sp>
      </p:grpSp>
    </p:spTree>
    <p:extLst>
      <p:ext uri="{BB962C8B-B14F-4D97-AF65-F5344CB8AC3E}">
        <p14:creationId xmlns:p14="http://schemas.microsoft.com/office/powerpoint/2010/main" val="2670181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5">
            <a:extLst>
              <a:ext uri="{FF2B5EF4-FFF2-40B4-BE49-F238E27FC236}">
                <a16:creationId xmlns:a16="http://schemas.microsoft.com/office/drawing/2014/main" id="{FE7B3C70-F2E8-30DB-F039-0CF37C8B378D}"/>
              </a:ext>
            </a:extLst>
          </p:cNvPr>
          <p:cNvSpPr txBox="1">
            <a:spLocks noChangeArrowheads="1"/>
          </p:cNvSpPr>
          <p:nvPr/>
        </p:nvSpPr>
        <p:spPr bwMode="auto">
          <a:xfrm>
            <a:off x="593476" y="1204185"/>
            <a:ext cx="76327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4000" dirty="0"/>
          </a:p>
        </p:txBody>
      </p:sp>
      <p:sp>
        <p:nvSpPr>
          <p:cNvPr id="2" name="Title 1">
            <a:extLst>
              <a:ext uri="{FF2B5EF4-FFF2-40B4-BE49-F238E27FC236}">
                <a16:creationId xmlns:a16="http://schemas.microsoft.com/office/drawing/2014/main" id="{1512023D-0180-487A-F47A-8ADF0B2F33E4}"/>
              </a:ext>
            </a:extLst>
          </p:cNvPr>
          <p:cNvSpPr>
            <a:spLocks noGrp="1"/>
          </p:cNvSpPr>
          <p:nvPr>
            <p:ph type="title"/>
          </p:nvPr>
        </p:nvSpPr>
        <p:spPr/>
        <p:txBody>
          <a:bodyPr/>
          <a:lstStyle/>
          <a:p>
            <a:r>
              <a:rPr lang="en-IE" altLang="en-US" dirty="0"/>
              <a:t>Cad is </a:t>
            </a:r>
            <a:r>
              <a:rPr lang="en-IE" altLang="en-US" dirty="0" err="1"/>
              <a:t>athraonadh</a:t>
            </a:r>
            <a:r>
              <a:rPr lang="en-IE" altLang="en-US" dirty="0"/>
              <a:t> </a:t>
            </a:r>
            <a:r>
              <a:rPr lang="en-IE" altLang="en-US" dirty="0" err="1"/>
              <a:t>ann</a:t>
            </a:r>
            <a:r>
              <a:rPr lang="en-IE" altLang="en-US" dirty="0"/>
              <a:t>?</a:t>
            </a:r>
            <a:endParaRPr lang="en-GB" dirty="0"/>
          </a:p>
        </p:txBody>
      </p:sp>
      <p:sp>
        <p:nvSpPr>
          <p:cNvPr id="3" name="Text Placeholder 2">
            <a:extLst>
              <a:ext uri="{FF2B5EF4-FFF2-40B4-BE49-F238E27FC236}">
                <a16:creationId xmlns:a16="http://schemas.microsoft.com/office/drawing/2014/main" id="{BB55595C-8D9D-963E-EC39-DD36D781B07E}"/>
              </a:ext>
            </a:extLst>
          </p:cNvPr>
          <p:cNvSpPr>
            <a:spLocks noGrp="1"/>
          </p:cNvSpPr>
          <p:nvPr>
            <p:ph type="body" sz="quarter" idx="10"/>
          </p:nvPr>
        </p:nvSpPr>
        <p:spPr>
          <a:xfrm>
            <a:off x="733424" y="2092334"/>
            <a:ext cx="7688263" cy="978729"/>
          </a:xfrm>
        </p:spPr>
        <p:txBody>
          <a:bodyPr/>
          <a:lstStyle/>
          <a:p>
            <a:r>
              <a:rPr lang="en-IE" altLang="en-US" dirty="0" err="1"/>
              <a:t>Lúbadh</a:t>
            </a:r>
            <a:r>
              <a:rPr lang="en-IE" altLang="en-US" dirty="0"/>
              <a:t> an </a:t>
            </a:r>
            <a:r>
              <a:rPr lang="en-IE" altLang="en-US" dirty="0" err="1"/>
              <a:t>tsolais</a:t>
            </a:r>
            <a:r>
              <a:rPr lang="en-IE" altLang="en-US" dirty="0"/>
              <a:t> </a:t>
            </a:r>
            <a:r>
              <a:rPr lang="en-IE" altLang="en-US" dirty="0" err="1"/>
              <a:t>agus</a:t>
            </a:r>
            <a:r>
              <a:rPr lang="en-IE" altLang="en-US" dirty="0"/>
              <a:t> é ag </a:t>
            </a:r>
            <a:r>
              <a:rPr lang="en-IE" altLang="en-US" dirty="0" err="1"/>
              <a:t>gluaiseacht</a:t>
            </a:r>
            <a:r>
              <a:rPr lang="en-IE" altLang="en-US" dirty="0"/>
              <a:t> ó </a:t>
            </a:r>
            <a:r>
              <a:rPr lang="en-IE" altLang="en-US" dirty="0" err="1"/>
              <a:t>mheán</a:t>
            </a:r>
            <a:r>
              <a:rPr lang="en-IE" altLang="en-US" dirty="0"/>
              <a:t> </a:t>
            </a:r>
            <a:r>
              <a:rPr lang="en-IE" altLang="en-US" dirty="0" err="1"/>
              <a:t>amháin</a:t>
            </a:r>
            <a:r>
              <a:rPr lang="en-IE" altLang="en-US" dirty="0"/>
              <a:t> go mean </a:t>
            </a:r>
            <a:r>
              <a:rPr lang="en-IE" altLang="en-US" dirty="0" err="1"/>
              <a:t>eile</a:t>
            </a:r>
            <a:r>
              <a:rPr lang="en-IE" altLang="en-US" dirty="0"/>
              <a:t>.</a:t>
            </a:r>
            <a:endParaRPr lang="en-GB" altLang="en-US" dirty="0"/>
          </a:p>
        </p:txBody>
      </p:sp>
      <p:sp>
        <p:nvSpPr>
          <p:cNvPr id="4" name="TextBox 3">
            <a:extLst>
              <a:ext uri="{FF2B5EF4-FFF2-40B4-BE49-F238E27FC236}">
                <a16:creationId xmlns:a16="http://schemas.microsoft.com/office/drawing/2014/main" id="{DCFABF7F-D0D7-8A28-4D4E-6F19D2973195}"/>
              </a:ext>
            </a:extLst>
          </p:cNvPr>
          <p:cNvSpPr txBox="1"/>
          <p:nvPr/>
        </p:nvSpPr>
        <p:spPr>
          <a:xfrm>
            <a:off x="7766136" y="2791898"/>
            <a:ext cx="1377864" cy="369332"/>
          </a:xfrm>
          <a:prstGeom prst="rect">
            <a:avLst/>
          </a:prstGeom>
          <a:noFill/>
        </p:spPr>
        <p:txBody>
          <a:bodyPr wrap="square">
            <a:spAutoFit/>
          </a:bodyPr>
          <a:lstStyle/>
          <a:p>
            <a:r>
              <a:rPr lang="en-GB" dirty="0"/>
              <a:t>byjus.com</a:t>
            </a:r>
          </a:p>
        </p:txBody>
      </p:sp>
      <p:sp>
        <p:nvSpPr>
          <p:cNvPr id="5" name="TextBox 4">
            <a:extLst>
              <a:ext uri="{FF2B5EF4-FFF2-40B4-BE49-F238E27FC236}">
                <a16:creationId xmlns:a16="http://schemas.microsoft.com/office/drawing/2014/main" id="{D4EA2A97-D218-3BB3-561A-24EB7A948C9A}"/>
              </a:ext>
            </a:extLst>
          </p:cNvPr>
          <p:cNvSpPr txBox="1"/>
          <p:nvPr/>
        </p:nvSpPr>
        <p:spPr>
          <a:xfrm>
            <a:off x="365759" y="4699708"/>
            <a:ext cx="8431731" cy="1384995"/>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Tarlaíonn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frithchaitheamh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athraonadh</a:t>
            </a:r>
            <a:r>
              <a:rPr lang="en-GB" sz="2800" dirty="0">
                <a:latin typeface="Arial" panose="020B0604020202020204" pitchFamily="34" charset="0"/>
                <a:cs typeface="Arial" panose="020B0604020202020204" pitchFamily="34" charset="0"/>
              </a:rPr>
              <a:t> i </a:t>
            </a:r>
            <a:r>
              <a:rPr lang="en-GB" sz="2800" dirty="0" err="1">
                <a:latin typeface="Arial" panose="020B0604020202020204" pitchFamily="34" charset="0"/>
                <a:cs typeface="Arial" panose="020B0604020202020204" pitchFamily="34" charset="0"/>
              </a:rPr>
              <a:t>gcás</a:t>
            </a:r>
            <a:r>
              <a:rPr lang="en-GB" sz="2800" dirty="0">
                <a:latin typeface="Arial" panose="020B0604020202020204" pitchFamily="34" charset="0"/>
                <a:cs typeface="Arial" panose="020B0604020202020204" pitchFamily="34" charset="0"/>
              </a:rPr>
              <a:t> </a:t>
            </a:r>
            <a:r>
              <a:rPr lang="en-GB" sz="2800" i="1" dirty="0" err="1">
                <a:latin typeface="Arial" panose="020B0604020202020204" pitchFamily="34" charset="0"/>
                <a:cs typeface="Arial" panose="020B0604020202020204" pitchFamily="34" charset="0"/>
              </a:rPr>
              <a:t>gach</a:t>
            </a:r>
            <a:r>
              <a:rPr lang="en-GB" sz="2800" i="1" dirty="0">
                <a:latin typeface="Arial" panose="020B0604020202020204" pitchFamily="34" charset="0"/>
                <a:cs typeface="Arial" panose="020B0604020202020204" pitchFamily="34" charset="0"/>
              </a:rPr>
              <a:t> </a:t>
            </a:r>
            <a:r>
              <a:rPr lang="en-GB" sz="2800" i="1" dirty="0" err="1">
                <a:latin typeface="Arial" panose="020B0604020202020204" pitchFamily="34" charset="0"/>
                <a:cs typeface="Arial" panose="020B0604020202020204" pitchFamily="34" charset="0"/>
              </a:rPr>
              <a:t>tonn-ghluaiseacht</a:t>
            </a:r>
            <a:r>
              <a:rPr lang="en-GB" sz="2800" i="1" dirty="0">
                <a:latin typeface="Arial" panose="020B0604020202020204" pitchFamily="34" charset="0"/>
                <a:cs typeface="Arial" panose="020B0604020202020204" pitchFamily="34" charset="0"/>
              </a:rPr>
              <a:t> </a:t>
            </a:r>
            <a:r>
              <a:rPr lang="en-GB" sz="2800" dirty="0">
                <a:latin typeface="Arial" panose="020B0604020202020204" pitchFamily="34" charset="0"/>
                <a:cs typeface="Arial" panose="020B0604020202020204" pitchFamily="34" charset="0"/>
              </a:rPr>
              <a:t>(</a:t>
            </a:r>
            <a:r>
              <a:rPr lang="en-GB" sz="2800" dirty="0" err="1">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fuaim</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tonnta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uisce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radthonnta</a:t>
            </a:r>
            <a:r>
              <a:rPr lang="en-GB" sz="2800" dirty="0">
                <a:latin typeface="Arial" panose="020B0604020202020204" pitchFamily="34" charset="0"/>
                <a:cs typeface="Arial" panose="020B0604020202020204" pitchFamily="34" charset="0"/>
              </a:rPr>
              <a:t>).</a:t>
            </a:r>
          </a:p>
        </p:txBody>
      </p:sp>
      <p:sp>
        <p:nvSpPr>
          <p:cNvPr id="7" name="TextBox 6">
            <a:extLst>
              <a:ext uri="{FF2B5EF4-FFF2-40B4-BE49-F238E27FC236}">
                <a16:creationId xmlns:a16="http://schemas.microsoft.com/office/drawing/2014/main" id="{E83458E9-40E9-EF5C-300A-3EC534650A40}"/>
              </a:ext>
            </a:extLst>
          </p:cNvPr>
          <p:cNvSpPr txBox="1"/>
          <p:nvPr/>
        </p:nvSpPr>
        <p:spPr>
          <a:xfrm>
            <a:off x="6858000" y="3072871"/>
            <a:ext cx="2286000" cy="369332"/>
          </a:xfrm>
          <a:prstGeom prst="rect">
            <a:avLst/>
          </a:prstGeom>
          <a:noFill/>
        </p:spPr>
        <p:txBody>
          <a:bodyPr wrap="square">
            <a:spAutoFit/>
          </a:bodyPr>
          <a:lstStyle/>
          <a:p>
            <a:r>
              <a:rPr lang="en-GB" dirty="0"/>
              <a:t>sciencelearn.org.nz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p:bldP spid="5" grpId="0"/>
      <p:bldP spid="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BB4EB-5663-1C40-A870-C0871508C33E}"/>
              </a:ext>
            </a:extLst>
          </p:cNvPr>
          <p:cNvSpPr>
            <a:spLocks noGrp="1"/>
          </p:cNvSpPr>
          <p:nvPr>
            <p:ph type="title"/>
          </p:nvPr>
        </p:nvSpPr>
        <p:spPr/>
        <p:txBody>
          <a:bodyPr/>
          <a:lstStyle/>
          <a:p>
            <a:r>
              <a:rPr lang="en-GB" dirty="0"/>
              <a:t>Cad is </a:t>
            </a:r>
            <a:r>
              <a:rPr lang="en-GB" dirty="0" err="1"/>
              <a:t>cúis</a:t>
            </a:r>
            <a:r>
              <a:rPr lang="en-GB" dirty="0"/>
              <a:t> leis an </a:t>
            </a:r>
            <a:r>
              <a:rPr lang="en-GB" dirty="0" err="1"/>
              <a:t>lúbadh</a:t>
            </a:r>
            <a:r>
              <a:rPr lang="en-GB" dirty="0"/>
              <a:t>?</a:t>
            </a:r>
          </a:p>
        </p:txBody>
      </p:sp>
      <p:sp>
        <p:nvSpPr>
          <p:cNvPr id="3" name="TextBox 2">
            <a:extLst>
              <a:ext uri="{FF2B5EF4-FFF2-40B4-BE49-F238E27FC236}">
                <a16:creationId xmlns:a16="http://schemas.microsoft.com/office/drawing/2014/main" id="{3455A66C-1769-F8E0-1B07-C38EE273C834}"/>
              </a:ext>
            </a:extLst>
          </p:cNvPr>
          <p:cNvSpPr txBox="1"/>
          <p:nvPr/>
        </p:nvSpPr>
        <p:spPr>
          <a:xfrm>
            <a:off x="541999" y="1031887"/>
            <a:ext cx="7928976"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Difríocht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luas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idir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dá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mheán</a:t>
            </a:r>
            <a:endParaRPr lang="en-GB" sz="2800" dirty="0">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4796F62B-549E-CED3-F06F-9B788C928518}"/>
              </a:ext>
            </a:extLst>
          </p:cNvPr>
          <p:cNvGrpSpPr/>
          <p:nvPr/>
        </p:nvGrpSpPr>
        <p:grpSpPr>
          <a:xfrm>
            <a:off x="1146868" y="2338256"/>
            <a:ext cx="7145362" cy="3437190"/>
            <a:chOff x="664616" y="1549400"/>
            <a:chExt cx="7814768" cy="3759200"/>
          </a:xfrm>
        </p:grpSpPr>
        <p:pic>
          <p:nvPicPr>
            <p:cNvPr id="5" name="Picture 2">
              <a:extLst>
                <a:ext uri="{FF2B5EF4-FFF2-40B4-BE49-F238E27FC236}">
                  <a16:creationId xmlns:a16="http://schemas.microsoft.com/office/drawing/2014/main" id="{77F0E550-6E9B-9AC5-7226-621A88DF83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V="1">
              <a:off x="664616" y="1549400"/>
              <a:ext cx="7814768" cy="3759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hlinkClick r:id="rId3"/>
              <a:extLst>
                <a:ext uri="{FF2B5EF4-FFF2-40B4-BE49-F238E27FC236}">
                  <a16:creationId xmlns:a16="http://schemas.microsoft.com/office/drawing/2014/main" id="{26735DCB-A8E1-98F0-8450-6BCF1C48E190}"/>
                </a:ext>
              </a:extLst>
            </p:cNvPr>
            <p:cNvSpPr txBox="1"/>
            <p:nvPr/>
          </p:nvSpPr>
          <p:spPr>
            <a:xfrm>
              <a:off x="7670800" y="4843055"/>
              <a:ext cx="808584" cy="437594"/>
            </a:xfrm>
            <a:prstGeom prst="rect">
              <a:avLst/>
            </a:prstGeom>
            <a:noFill/>
          </p:spPr>
          <p:txBody>
            <a:bodyPr wrap="square" rtlCol="0">
              <a:spAutoFit/>
            </a:bodyPr>
            <a:lstStyle/>
            <a:p>
              <a:pPr algn="l"/>
              <a:r>
                <a:rPr lang="en-GB" sz="2000" dirty="0"/>
                <a:t>CC0</a:t>
              </a:r>
            </a:p>
          </p:txBody>
        </p:sp>
      </p:grpSp>
      <p:sp>
        <p:nvSpPr>
          <p:cNvPr id="7" name="TextBox 6">
            <a:extLst>
              <a:ext uri="{FF2B5EF4-FFF2-40B4-BE49-F238E27FC236}">
                <a16:creationId xmlns:a16="http://schemas.microsoft.com/office/drawing/2014/main" id="{00333A38-ACCB-A29F-2DF7-D4D1A694DF76}"/>
              </a:ext>
            </a:extLst>
          </p:cNvPr>
          <p:cNvSpPr txBox="1"/>
          <p:nvPr/>
        </p:nvSpPr>
        <p:spPr>
          <a:xfrm>
            <a:off x="6046913" y="6263620"/>
            <a:ext cx="2424062" cy="523220"/>
          </a:xfrm>
          <a:prstGeom prst="rect">
            <a:avLst/>
          </a:prstGeom>
          <a:noFill/>
        </p:spPr>
        <p:txBody>
          <a:bodyPr wrap="none" rtlCol="0">
            <a:spAutoFit/>
          </a:bodyPr>
          <a:lstStyle/>
          <a:p>
            <a:pPr algn="l"/>
            <a:r>
              <a:rPr lang="en-GB" sz="2800" dirty="0">
                <a:hlinkClick r:id="rId3"/>
              </a:rPr>
              <a:t>Animation link</a:t>
            </a:r>
            <a:endParaRPr lang="en-GB" sz="2800" dirty="0"/>
          </a:p>
        </p:txBody>
      </p:sp>
      <p:sp>
        <p:nvSpPr>
          <p:cNvPr id="8" name="TextBox 7">
            <a:extLst>
              <a:ext uri="{FF2B5EF4-FFF2-40B4-BE49-F238E27FC236}">
                <a16:creationId xmlns:a16="http://schemas.microsoft.com/office/drawing/2014/main" id="{F3A2DB81-8E80-3272-1FE4-90CE679460F9}"/>
              </a:ext>
            </a:extLst>
          </p:cNvPr>
          <p:cNvSpPr txBox="1"/>
          <p:nvPr/>
        </p:nvSpPr>
        <p:spPr>
          <a:xfrm>
            <a:off x="1892912" y="5903880"/>
            <a:ext cx="200407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tapúla</a:t>
            </a:r>
            <a:endParaRPr lang="en-GB" sz="2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3FF4402-FE16-1BF0-A289-01FD82A8FF81}"/>
              </a:ext>
            </a:extLst>
          </p:cNvPr>
          <p:cNvSpPr txBox="1"/>
          <p:nvPr/>
        </p:nvSpPr>
        <p:spPr>
          <a:xfrm>
            <a:off x="6907918" y="1815036"/>
            <a:ext cx="1963999"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moille</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110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B85EE2-7BC5-B2AD-0BBA-E56B04AA2467}"/>
              </a:ext>
            </a:extLst>
          </p:cNvPr>
          <p:cNvSpPr/>
          <p:nvPr/>
        </p:nvSpPr>
        <p:spPr>
          <a:xfrm>
            <a:off x="-2302" y="2780928"/>
            <a:ext cx="9036496" cy="883246"/>
          </a:xfrm>
          <a:prstGeom prst="rect">
            <a:avLst/>
          </a:prstGeom>
          <a:solidFill>
            <a:srgbClr val="B9B189"/>
          </a:solidFill>
          <a:ln>
            <a:solidFill>
              <a:srgbClr val="B9B18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3" name="Straight Connector 2">
            <a:extLst>
              <a:ext uri="{FF2B5EF4-FFF2-40B4-BE49-F238E27FC236}">
                <a16:creationId xmlns:a16="http://schemas.microsoft.com/office/drawing/2014/main" id="{F0F75FE4-8C5B-D70D-A6D5-7251EF91526A}"/>
              </a:ext>
            </a:extLst>
          </p:cNvPr>
          <p:cNvCxnSpPr/>
          <p:nvPr/>
        </p:nvCxnSpPr>
        <p:spPr>
          <a:xfrm>
            <a:off x="-2302" y="2746638"/>
            <a:ext cx="90364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43733861-E071-0015-39F4-915B579C253B}"/>
              </a:ext>
            </a:extLst>
          </p:cNvPr>
          <p:cNvCxnSpPr/>
          <p:nvPr/>
        </p:nvCxnSpPr>
        <p:spPr>
          <a:xfrm>
            <a:off x="-2302" y="3682742"/>
            <a:ext cx="90364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CEF4575C-BA5A-4DB6-DD91-9018F35DD0AC}"/>
              </a:ext>
            </a:extLst>
          </p:cNvPr>
          <p:cNvSpPr/>
          <p:nvPr/>
        </p:nvSpPr>
        <p:spPr>
          <a:xfrm>
            <a:off x="2337450" y="1954550"/>
            <a:ext cx="144016" cy="144012"/>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Oval 5">
            <a:extLst>
              <a:ext uri="{FF2B5EF4-FFF2-40B4-BE49-F238E27FC236}">
                <a16:creationId xmlns:a16="http://schemas.microsoft.com/office/drawing/2014/main" id="{ED1BF8A6-E7B6-07D5-F488-2B1627575906}"/>
              </a:ext>
            </a:extLst>
          </p:cNvPr>
          <p:cNvSpPr/>
          <p:nvPr/>
        </p:nvSpPr>
        <p:spPr>
          <a:xfrm>
            <a:off x="6657930" y="4258806"/>
            <a:ext cx="144016" cy="144012"/>
          </a:xfrm>
          <a:prstGeom prst="ellipse">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9265CA94-88A9-E647-DC09-28E7D1D8CCBC}"/>
              </a:ext>
            </a:extLst>
          </p:cNvPr>
          <p:cNvSpPr txBox="1"/>
          <p:nvPr/>
        </p:nvSpPr>
        <p:spPr>
          <a:xfrm>
            <a:off x="6362884" y="2909824"/>
            <a:ext cx="1845377" cy="523220"/>
          </a:xfrm>
          <a:prstGeom prst="rect">
            <a:avLst/>
          </a:prstGeom>
          <a:noFill/>
        </p:spPr>
        <p:txBody>
          <a:bodyPr wrap="none" rtlCol="0">
            <a:spAutoFit/>
          </a:bodyPr>
          <a:lstStyle/>
          <a:p>
            <a:pPr algn="l"/>
            <a:r>
              <a:rPr lang="en-IE" sz="2800" dirty="0" err="1"/>
              <a:t>Leath</a:t>
            </a:r>
            <a:r>
              <a:rPr lang="en-IE" sz="2800" dirty="0"/>
              <a:t> </a:t>
            </a:r>
            <a:r>
              <a:rPr lang="en-IE" sz="2800" dirty="0" err="1"/>
              <a:t>luas</a:t>
            </a:r>
            <a:endParaRPr lang="en-IE" sz="2800" dirty="0"/>
          </a:p>
        </p:txBody>
      </p:sp>
      <p:sp>
        <p:nvSpPr>
          <p:cNvPr id="8" name="TextBox 7">
            <a:extLst>
              <a:ext uri="{FF2B5EF4-FFF2-40B4-BE49-F238E27FC236}">
                <a16:creationId xmlns:a16="http://schemas.microsoft.com/office/drawing/2014/main" id="{26C2BAC7-CF6B-68AD-8EE2-1687B458420D}"/>
              </a:ext>
            </a:extLst>
          </p:cNvPr>
          <p:cNvSpPr txBox="1"/>
          <p:nvPr/>
        </p:nvSpPr>
        <p:spPr>
          <a:xfrm>
            <a:off x="2125693" y="1116877"/>
            <a:ext cx="423514" cy="523220"/>
          </a:xfrm>
          <a:prstGeom prst="rect">
            <a:avLst/>
          </a:prstGeom>
          <a:noFill/>
        </p:spPr>
        <p:txBody>
          <a:bodyPr wrap="none" rtlCol="0">
            <a:spAutoFit/>
          </a:bodyPr>
          <a:lstStyle/>
          <a:p>
            <a:pPr algn="l"/>
            <a:r>
              <a:rPr lang="en-IE" sz="2800" dirty="0"/>
              <a:t>A</a:t>
            </a:r>
          </a:p>
        </p:txBody>
      </p:sp>
      <p:sp>
        <p:nvSpPr>
          <p:cNvPr id="9" name="TextBox 8">
            <a:extLst>
              <a:ext uri="{FF2B5EF4-FFF2-40B4-BE49-F238E27FC236}">
                <a16:creationId xmlns:a16="http://schemas.microsoft.com/office/drawing/2014/main" id="{C9E19FDF-AC6D-C4D6-A7C7-158289F04489}"/>
              </a:ext>
            </a:extLst>
          </p:cNvPr>
          <p:cNvSpPr txBox="1"/>
          <p:nvPr/>
        </p:nvSpPr>
        <p:spPr>
          <a:xfrm>
            <a:off x="6801946" y="4455661"/>
            <a:ext cx="423514" cy="523220"/>
          </a:xfrm>
          <a:prstGeom prst="rect">
            <a:avLst/>
          </a:prstGeom>
          <a:noFill/>
        </p:spPr>
        <p:txBody>
          <a:bodyPr wrap="none" rtlCol="0">
            <a:spAutoFit/>
          </a:bodyPr>
          <a:lstStyle/>
          <a:p>
            <a:pPr algn="l"/>
            <a:r>
              <a:rPr lang="en-IE" sz="2800" dirty="0"/>
              <a:t>B</a:t>
            </a:r>
          </a:p>
        </p:txBody>
      </p:sp>
      <p:sp>
        <p:nvSpPr>
          <p:cNvPr id="10" name="TextBox 9">
            <a:extLst>
              <a:ext uri="{FF2B5EF4-FFF2-40B4-BE49-F238E27FC236}">
                <a16:creationId xmlns:a16="http://schemas.microsoft.com/office/drawing/2014/main" id="{94D991E4-3B78-AAA3-21BA-B6B311244927}"/>
              </a:ext>
            </a:extLst>
          </p:cNvPr>
          <p:cNvSpPr txBox="1"/>
          <p:nvPr/>
        </p:nvSpPr>
        <p:spPr>
          <a:xfrm>
            <a:off x="6516216" y="1843599"/>
            <a:ext cx="2125903" cy="523220"/>
          </a:xfrm>
          <a:prstGeom prst="rect">
            <a:avLst/>
          </a:prstGeom>
          <a:noFill/>
        </p:spPr>
        <p:txBody>
          <a:bodyPr wrap="none" rtlCol="0">
            <a:spAutoFit/>
          </a:bodyPr>
          <a:lstStyle/>
          <a:p>
            <a:pPr algn="l"/>
            <a:r>
              <a:rPr lang="en-IE" sz="2800" dirty="0"/>
              <a:t>Luas </a:t>
            </a:r>
            <a:r>
              <a:rPr lang="en-IE" sz="2800" dirty="0" err="1"/>
              <a:t>iomlán</a:t>
            </a:r>
            <a:endParaRPr lang="en-IE" sz="2800" dirty="0"/>
          </a:p>
        </p:txBody>
      </p:sp>
      <p:sp>
        <p:nvSpPr>
          <p:cNvPr id="11" name="TextBox 10">
            <a:extLst>
              <a:ext uri="{FF2B5EF4-FFF2-40B4-BE49-F238E27FC236}">
                <a16:creationId xmlns:a16="http://schemas.microsoft.com/office/drawing/2014/main" id="{CDC56094-0AE2-4FCE-B31F-CBAFD9B77F78}"/>
              </a:ext>
            </a:extLst>
          </p:cNvPr>
          <p:cNvSpPr txBox="1"/>
          <p:nvPr/>
        </p:nvSpPr>
        <p:spPr>
          <a:xfrm>
            <a:off x="6840297" y="3836326"/>
            <a:ext cx="2125903" cy="523220"/>
          </a:xfrm>
          <a:prstGeom prst="rect">
            <a:avLst/>
          </a:prstGeom>
          <a:noFill/>
        </p:spPr>
        <p:txBody>
          <a:bodyPr wrap="none" rtlCol="0">
            <a:spAutoFit/>
          </a:bodyPr>
          <a:lstStyle/>
          <a:p>
            <a:pPr algn="l"/>
            <a:r>
              <a:rPr lang="en-IE" sz="2800" dirty="0"/>
              <a:t>Luas </a:t>
            </a:r>
            <a:r>
              <a:rPr lang="en-IE" sz="2800" dirty="0" err="1"/>
              <a:t>iomlán</a:t>
            </a:r>
            <a:endParaRPr lang="en-IE" sz="2800" dirty="0"/>
          </a:p>
        </p:txBody>
      </p:sp>
      <p:sp>
        <p:nvSpPr>
          <p:cNvPr id="2" name="Title 1">
            <a:extLst>
              <a:ext uri="{FF2B5EF4-FFF2-40B4-BE49-F238E27FC236}">
                <a16:creationId xmlns:a16="http://schemas.microsoft.com/office/drawing/2014/main" id="{28022B76-1BFD-D09B-02C8-382B01C88728}"/>
              </a:ext>
            </a:extLst>
          </p:cNvPr>
          <p:cNvSpPr>
            <a:spLocks noGrp="1"/>
          </p:cNvSpPr>
          <p:nvPr>
            <p:ph type="title"/>
          </p:nvPr>
        </p:nvSpPr>
        <p:spPr>
          <a:xfrm>
            <a:off x="241300" y="155246"/>
            <a:ext cx="8724900" cy="535531"/>
          </a:xfrm>
        </p:spPr>
        <p:txBody>
          <a:bodyPr/>
          <a:lstStyle/>
          <a:p>
            <a:r>
              <a:rPr lang="en-IE" sz="3200" dirty="0" err="1"/>
              <a:t>Céard</a:t>
            </a:r>
            <a:r>
              <a:rPr lang="en-IE" sz="3200" dirty="0"/>
              <a:t> an </a:t>
            </a:r>
            <a:r>
              <a:rPr lang="en-IE" sz="3200" dirty="0" err="1"/>
              <a:t>conair</a:t>
            </a:r>
            <a:r>
              <a:rPr lang="en-IE" sz="3200" dirty="0"/>
              <a:t> is </a:t>
            </a:r>
            <a:r>
              <a:rPr lang="en-IE" sz="3200" dirty="0" err="1"/>
              <a:t>tapúla</a:t>
            </a:r>
            <a:r>
              <a:rPr lang="en-IE" sz="3200" dirty="0"/>
              <a:t> ó A go B?</a:t>
            </a:r>
          </a:p>
        </p:txBody>
      </p:sp>
      <p:sp>
        <p:nvSpPr>
          <p:cNvPr id="13" name="Freeform: Shape 12">
            <a:extLst>
              <a:ext uri="{FF2B5EF4-FFF2-40B4-BE49-F238E27FC236}">
                <a16:creationId xmlns:a16="http://schemas.microsoft.com/office/drawing/2014/main" id="{5D0220E1-C1A1-A421-EDCC-D91951F5ED98}"/>
              </a:ext>
            </a:extLst>
          </p:cNvPr>
          <p:cNvSpPr/>
          <p:nvPr/>
        </p:nvSpPr>
        <p:spPr>
          <a:xfrm>
            <a:off x="2404997" y="2029216"/>
            <a:ext cx="4321480" cy="2267211"/>
          </a:xfrm>
          <a:custGeom>
            <a:avLst/>
            <a:gdLst>
              <a:gd name="connsiteX0" fmla="*/ 0 w 4321480"/>
              <a:gd name="connsiteY0" fmla="*/ 0 h 2267211"/>
              <a:gd name="connsiteX1" fmla="*/ 2004165 w 4321480"/>
              <a:gd name="connsiteY1" fmla="*/ 713984 h 2267211"/>
              <a:gd name="connsiteX2" fmla="*/ 2605414 w 4321480"/>
              <a:gd name="connsiteY2" fmla="*/ 1628384 h 2267211"/>
              <a:gd name="connsiteX3" fmla="*/ 4321480 w 4321480"/>
              <a:gd name="connsiteY3" fmla="*/ 2267211 h 2267211"/>
            </a:gdLst>
            <a:ahLst/>
            <a:cxnLst>
              <a:cxn ang="0">
                <a:pos x="connsiteX0" y="connsiteY0"/>
              </a:cxn>
              <a:cxn ang="0">
                <a:pos x="connsiteX1" y="connsiteY1"/>
              </a:cxn>
              <a:cxn ang="0">
                <a:pos x="connsiteX2" y="connsiteY2"/>
              </a:cxn>
              <a:cxn ang="0">
                <a:pos x="connsiteX3" y="connsiteY3"/>
              </a:cxn>
            </a:cxnLst>
            <a:rect l="l" t="t" r="r" b="b"/>
            <a:pathLst>
              <a:path w="4321480" h="2267211">
                <a:moveTo>
                  <a:pt x="0" y="0"/>
                </a:moveTo>
                <a:lnTo>
                  <a:pt x="2004165" y="713984"/>
                </a:lnTo>
                <a:lnTo>
                  <a:pt x="2605414" y="1628384"/>
                </a:lnTo>
                <a:lnTo>
                  <a:pt x="4321480" y="2267211"/>
                </a:lnTo>
              </a:path>
            </a:pathLst>
          </a:custGeom>
          <a:noFill/>
          <a:ln w="2857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5118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6">
            <a:extLst>
              <a:ext uri="{FF2B5EF4-FFF2-40B4-BE49-F238E27FC236}">
                <a16:creationId xmlns:a16="http://schemas.microsoft.com/office/drawing/2014/main" id="{2D471462-26C8-8912-B0E7-3B4C7B1B3ED0}"/>
              </a:ext>
            </a:extLst>
          </p:cNvPr>
          <p:cNvSpPr txBox="1">
            <a:spLocks noChangeArrowheads="1"/>
          </p:cNvSpPr>
          <p:nvPr/>
        </p:nvSpPr>
        <p:spPr bwMode="auto">
          <a:xfrm>
            <a:off x="215516" y="1266674"/>
            <a:ext cx="435648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3200" dirty="0" err="1"/>
              <a:t>Níos</a:t>
            </a:r>
            <a:r>
              <a:rPr lang="en-GB" altLang="en-US" sz="3200" dirty="0"/>
              <a:t> </a:t>
            </a:r>
            <a:r>
              <a:rPr lang="en-GB" altLang="en-US" sz="3200" dirty="0" err="1"/>
              <a:t>éadlúithe</a:t>
            </a:r>
            <a:r>
              <a:rPr lang="en-GB" altLang="en-US" sz="3200" dirty="0"/>
              <a:t> go </a:t>
            </a:r>
            <a:r>
              <a:rPr lang="en-GB" altLang="en-US" sz="3200" dirty="0" err="1"/>
              <a:t>níos</a:t>
            </a:r>
            <a:r>
              <a:rPr lang="en-GB" altLang="en-US" sz="3200" dirty="0"/>
              <a:t> </a:t>
            </a:r>
            <a:r>
              <a:rPr lang="en-GB" altLang="en-US" sz="3200" dirty="0" err="1"/>
              <a:t>dlúithe</a:t>
            </a:r>
            <a:r>
              <a:rPr lang="en-GB" altLang="en-US" sz="3200" dirty="0"/>
              <a:t> … ag </a:t>
            </a:r>
            <a:r>
              <a:rPr lang="en-GB" altLang="en-US" sz="3200" dirty="0" err="1"/>
              <a:t>lúbadh</a:t>
            </a:r>
            <a:r>
              <a:rPr lang="en-GB" altLang="en-US" sz="3200" dirty="0"/>
              <a:t> i </a:t>
            </a:r>
            <a:r>
              <a:rPr lang="en-GB" altLang="en-US" sz="3200" dirty="0" err="1"/>
              <a:t>dtreo</a:t>
            </a:r>
            <a:r>
              <a:rPr lang="en-GB" altLang="en-US" sz="3200" dirty="0"/>
              <a:t> an normal.</a:t>
            </a:r>
            <a:endParaRPr lang="en-GB" altLang="en-US" sz="2800" dirty="0"/>
          </a:p>
        </p:txBody>
      </p:sp>
      <p:grpSp>
        <p:nvGrpSpPr>
          <p:cNvPr id="3" name="Group 2">
            <a:extLst>
              <a:ext uri="{FF2B5EF4-FFF2-40B4-BE49-F238E27FC236}">
                <a16:creationId xmlns:a16="http://schemas.microsoft.com/office/drawing/2014/main" id="{2C3C136F-7333-A437-823D-E771DA27CF3B}"/>
              </a:ext>
            </a:extLst>
          </p:cNvPr>
          <p:cNvGrpSpPr/>
          <p:nvPr/>
        </p:nvGrpSpPr>
        <p:grpSpPr>
          <a:xfrm>
            <a:off x="5394406" y="3966995"/>
            <a:ext cx="2835593" cy="2267660"/>
            <a:chOff x="872331" y="1861513"/>
            <a:chExt cx="2835593" cy="2267660"/>
          </a:xfrm>
        </p:grpSpPr>
        <p:sp>
          <p:nvSpPr>
            <p:cNvPr id="6" name="Rectangle 5">
              <a:extLst>
                <a:ext uri="{FF2B5EF4-FFF2-40B4-BE49-F238E27FC236}">
                  <a16:creationId xmlns:a16="http://schemas.microsoft.com/office/drawing/2014/main" id="{6A86EFA7-A8B9-7917-5B05-9D4FF0A9BA75}"/>
                </a:ext>
              </a:extLst>
            </p:cNvPr>
            <p:cNvSpPr/>
            <p:nvPr/>
          </p:nvSpPr>
          <p:spPr>
            <a:xfrm>
              <a:off x="899592" y="1861513"/>
              <a:ext cx="280831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6">
              <a:extLst>
                <a:ext uri="{FF2B5EF4-FFF2-40B4-BE49-F238E27FC236}">
                  <a16:creationId xmlns:a16="http://schemas.microsoft.com/office/drawing/2014/main" id="{7354DFC7-079E-438F-641E-BA3628A07F05}"/>
                </a:ext>
              </a:extLst>
            </p:cNvPr>
            <p:cNvSpPr/>
            <p:nvPr/>
          </p:nvSpPr>
          <p:spPr>
            <a:xfrm>
              <a:off x="899592" y="2993734"/>
              <a:ext cx="280833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Connector 7">
              <a:extLst>
                <a:ext uri="{FF2B5EF4-FFF2-40B4-BE49-F238E27FC236}">
                  <a16:creationId xmlns:a16="http://schemas.microsoft.com/office/drawing/2014/main" id="{4E56BEEA-9061-D845-0ED1-7EA9F54E639E}"/>
                </a:ext>
              </a:extLst>
            </p:cNvPr>
            <p:cNvCxnSpPr>
              <a:cxnSpLocks/>
            </p:cNvCxnSpPr>
            <p:nvPr/>
          </p:nvCxnSpPr>
          <p:spPr>
            <a:xfrm>
              <a:off x="1619591"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3371F1D-CF87-5952-FFC9-44D7467DBB15}"/>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11">
              <a:extLst>
                <a:ext uri="{FF2B5EF4-FFF2-40B4-BE49-F238E27FC236}">
                  <a16:creationId xmlns:a16="http://schemas.microsoft.com/office/drawing/2014/main" id="{B83AC3F4-E46D-92F7-51D8-450F242AFDB3}"/>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13" name="TextBox 12">
              <a:extLst>
                <a:ext uri="{FF2B5EF4-FFF2-40B4-BE49-F238E27FC236}">
                  <a16:creationId xmlns:a16="http://schemas.microsoft.com/office/drawing/2014/main" id="{D1A8887E-D64A-B884-8A07-99B86C990971}"/>
                </a:ext>
              </a:extLst>
            </p:cNvPr>
            <p:cNvSpPr txBox="1"/>
            <p:nvPr/>
          </p:nvSpPr>
          <p:spPr>
            <a:xfrm>
              <a:off x="872332" y="2478884"/>
              <a:ext cx="1225015" cy="523220"/>
            </a:xfrm>
            <a:prstGeom prst="rect">
              <a:avLst/>
            </a:prstGeom>
            <a:noFill/>
          </p:spPr>
          <p:txBody>
            <a:bodyPr wrap="none" rtlCol="0">
              <a:spAutoFit/>
            </a:bodyPr>
            <a:lstStyle/>
            <a:p>
              <a:pPr algn="l"/>
              <a:r>
                <a:rPr lang="en-GB" sz="2800" dirty="0" err="1"/>
                <a:t>Gloine</a:t>
              </a:r>
              <a:endParaRPr lang="en-GB" sz="2800" dirty="0"/>
            </a:p>
          </p:txBody>
        </p:sp>
        <p:sp>
          <p:nvSpPr>
            <p:cNvPr id="14" name="TextBox 13">
              <a:extLst>
                <a:ext uri="{FF2B5EF4-FFF2-40B4-BE49-F238E27FC236}">
                  <a16:creationId xmlns:a16="http://schemas.microsoft.com/office/drawing/2014/main" id="{A9928ECF-1F08-001D-2C57-1601B15D0291}"/>
                </a:ext>
              </a:extLst>
            </p:cNvPr>
            <p:cNvSpPr txBox="1"/>
            <p:nvPr/>
          </p:nvSpPr>
          <p:spPr>
            <a:xfrm>
              <a:off x="872331" y="2968961"/>
              <a:ext cx="744114" cy="523220"/>
            </a:xfrm>
            <a:prstGeom prst="rect">
              <a:avLst/>
            </a:prstGeom>
            <a:noFill/>
          </p:spPr>
          <p:txBody>
            <a:bodyPr wrap="none" rtlCol="0">
              <a:spAutoFit/>
            </a:bodyPr>
            <a:lstStyle/>
            <a:p>
              <a:pPr algn="l"/>
              <a:r>
                <a:rPr lang="en-GB" sz="2800" dirty="0"/>
                <a:t>Aer</a:t>
              </a:r>
            </a:p>
          </p:txBody>
        </p:sp>
      </p:grpSp>
      <p:grpSp>
        <p:nvGrpSpPr>
          <p:cNvPr id="16" name="Group 15">
            <a:extLst>
              <a:ext uri="{FF2B5EF4-FFF2-40B4-BE49-F238E27FC236}">
                <a16:creationId xmlns:a16="http://schemas.microsoft.com/office/drawing/2014/main" id="{52F00DD7-6AF4-EB69-98F5-E046B95BAEFE}"/>
              </a:ext>
            </a:extLst>
          </p:cNvPr>
          <p:cNvGrpSpPr/>
          <p:nvPr/>
        </p:nvGrpSpPr>
        <p:grpSpPr>
          <a:xfrm>
            <a:off x="5394406" y="1344094"/>
            <a:ext cx="2835593" cy="2267660"/>
            <a:chOff x="872331" y="1861513"/>
            <a:chExt cx="2835593" cy="2267660"/>
          </a:xfrm>
        </p:grpSpPr>
        <p:sp>
          <p:nvSpPr>
            <p:cNvPr id="17" name="Rectangle 16">
              <a:extLst>
                <a:ext uri="{FF2B5EF4-FFF2-40B4-BE49-F238E27FC236}">
                  <a16:creationId xmlns:a16="http://schemas.microsoft.com/office/drawing/2014/main" id="{120209BF-7A3C-D48A-D743-7D716B1CAA36}"/>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1E71D43-0C8B-C473-DDF3-C7FF732E6780}"/>
                </a:ext>
              </a:extLst>
            </p:cNvPr>
            <p:cNvSpPr/>
            <p:nvPr/>
          </p:nvSpPr>
          <p:spPr>
            <a:xfrm>
              <a:off x="899592" y="2993734"/>
              <a:ext cx="280833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9" name="Straight Connector 18">
              <a:extLst>
                <a:ext uri="{FF2B5EF4-FFF2-40B4-BE49-F238E27FC236}">
                  <a16:creationId xmlns:a16="http://schemas.microsoft.com/office/drawing/2014/main" id="{FF7EC668-C28D-D80A-DBA4-ECCA394E94CC}"/>
                </a:ext>
              </a:extLst>
            </p:cNvPr>
            <p:cNvCxnSpPr>
              <a:cxnSpLocks/>
            </p:cNvCxnSpPr>
            <p:nvPr/>
          </p:nvCxnSpPr>
          <p:spPr>
            <a:xfrm>
              <a:off x="1619591"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065CE9-722C-2058-7F55-277719CF8053}"/>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2" name="TextBox 21">
              <a:extLst>
                <a:ext uri="{FF2B5EF4-FFF2-40B4-BE49-F238E27FC236}">
                  <a16:creationId xmlns:a16="http://schemas.microsoft.com/office/drawing/2014/main" id="{4932A632-232F-DBB5-0F00-87CDEDDC5B23}"/>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23" name="TextBox 22">
              <a:extLst>
                <a:ext uri="{FF2B5EF4-FFF2-40B4-BE49-F238E27FC236}">
                  <a16:creationId xmlns:a16="http://schemas.microsoft.com/office/drawing/2014/main" id="{FE7201B0-EF0E-20AF-3109-F534379385E2}"/>
                </a:ext>
              </a:extLst>
            </p:cNvPr>
            <p:cNvSpPr txBox="1"/>
            <p:nvPr/>
          </p:nvSpPr>
          <p:spPr>
            <a:xfrm>
              <a:off x="872332" y="2478884"/>
              <a:ext cx="744114" cy="523220"/>
            </a:xfrm>
            <a:prstGeom prst="rect">
              <a:avLst/>
            </a:prstGeom>
            <a:noFill/>
          </p:spPr>
          <p:txBody>
            <a:bodyPr wrap="none" rtlCol="0">
              <a:spAutoFit/>
            </a:bodyPr>
            <a:lstStyle/>
            <a:p>
              <a:pPr algn="l"/>
              <a:r>
                <a:rPr lang="en-GB" sz="2800" dirty="0"/>
                <a:t>Aer</a:t>
              </a:r>
            </a:p>
          </p:txBody>
        </p:sp>
        <p:sp>
          <p:nvSpPr>
            <p:cNvPr id="24" name="TextBox 23">
              <a:extLst>
                <a:ext uri="{FF2B5EF4-FFF2-40B4-BE49-F238E27FC236}">
                  <a16:creationId xmlns:a16="http://schemas.microsoft.com/office/drawing/2014/main" id="{BC24BD62-551A-44CC-08D3-7935B09D2EA2}"/>
                </a:ext>
              </a:extLst>
            </p:cNvPr>
            <p:cNvSpPr txBox="1"/>
            <p:nvPr/>
          </p:nvSpPr>
          <p:spPr>
            <a:xfrm>
              <a:off x="872331" y="2968961"/>
              <a:ext cx="1225015" cy="523220"/>
            </a:xfrm>
            <a:prstGeom prst="rect">
              <a:avLst/>
            </a:prstGeom>
            <a:noFill/>
          </p:spPr>
          <p:txBody>
            <a:bodyPr wrap="none" rtlCol="0">
              <a:spAutoFit/>
            </a:bodyPr>
            <a:lstStyle/>
            <a:p>
              <a:pPr algn="l"/>
              <a:r>
                <a:rPr lang="en-GB" sz="2800" dirty="0" err="1"/>
                <a:t>Gloine</a:t>
              </a:r>
              <a:endParaRPr lang="en-GB" sz="2800" dirty="0"/>
            </a:p>
          </p:txBody>
        </p:sp>
      </p:grpSp>
      <p:cxnSp>
        <p:nvCxnSpPr>
          <p:cNvPr id="27" name="Straight Connector 26">
            <a:extLst>
              <a:ext uri="{FF2B5EF4-FFF2-40B4-BE49-F238E27FC236}">
                <a16:creationId xmlns:a16="http://schemas.microsoft.com/office/drawing/2014/main" id="{DACAD74E-529B-EEBE-032D-98F68D01AA33}"/>
              </a:ext>
            </a:extLst>
          </p:cNvPr>
          <p:cNvCxnSpPr>
            <a:cxnSpLocks/>
          </p:cNvCxnSpPr>
          <p:nvPr/>
        </p:nvCxnSpPr>
        <p:spPr>
          <a:xfrm flipH="1" flipV="1">
            <a:off x="6546534" y="1667538"/>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1DA3851-3493-930D-2AB4-2F6C34E89A52}"/>
              </a:ext>
            </a:extLst>
          </p:cNvPr>
          <p:cNvCxnSpPr>
            <a:cxnSpLocks/>
          </p:cNvCxnSpPr>
          <p:nvPr/>
        </p:nvCxnSpPr>
        <p:spPr>
          <a:xfrm flipH="1" flipV="1">
            <a:off x="6402518" y="1852738"/>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C3700D0-C910-E6C6-ACC9-EA6907886241}"/>
              </a:ext>
            </a:extLst>
          </p:cNvPr>
          <p:cNvCxnSpPr>
            <a:cxnSpLocks/>
          </p:cNvCxnSpPr>
          <p:nvPr/>
        </p:nvCxnSpPr>
        <p:spPr>
          <a:xfrm flipH="1" flipV="1">
            <a:off x="6512069" y="4270380"/>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6F4A3E0-E29C-38BE-DB8A-91C2C86B59AD}"/>
              </a:ext>
            </a:extLst>
          </p:cNvPr>
          <p:cNvCxnSpPr>
            <a:cxnSpLocks/>
          </p:cNvCxnSpPr>
          <p:nvPr/>
        </p:nvCxnSpPr>
        <p:spPr>
          <a:xfrm flipH="1" flipV="1">
            <a:off x="6368053" y="4455580"/>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8DDAAF1-8669-1203-A95D-6A0DFD664DA0}"/>
              </a:ext>
            </a:extLst>
          </p:cNvPr>
          <p:cNvCxnSpPr>
            <a:cxnSpLocks/>
          </p:cNvCxnSpPr>
          <p:nvPr/>
        </p:nvCxnSpPr>
        <p:spPr>
          <a:xfrm>
            <a:off x="7149839" y="5115619"/>
            <a:ext cx="1022561" cy="482044"/>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1CFBCB2-52B1-4D36-CC36-6C3ADAF01342}"/>
              </a:ext>
            </a:extLst>
          </p:cNvPr>
          <p:cNvCxnSpPr>
            <a:cxnSpLocks/>
          </p:cNvCxnSpPr>
          <p:nvPr/>
        </p:nvCxnSpPr>
        <p:spPr>
          <a:xfrm>
            <a:off x="7141798" y="2484685"/>
            <a:ext cx="436450" cy="1063551"/>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sp>
        <p:nvSpPr>
          <p:cNvPr id="43" name="Text Box 6">
            <a:extLst>
              <a:ext uri="{FF2B5EF4-FFF2-40B4-BE49-F238E27FC236}">
                <a16:creationId xmlns:a16="http://schemas.microsoft.com/office/drawing/2014/main" id="{9D0BAB29-ECE1-504F-02EF-4239115ACB37}"/>
              </a:ext>
            </a:extLst>
          </p:cNvPr>
          <p:cNvSpPr txBox="1">
            <a:spLocks noChangeArrowheads="1"/>
          </p:cNvSpPr>
          <p:nvPr/>
        </p:nvSpPr>
        <p:spPr bwMode="auto">
          <a:xfrm>
            <a:off x="181981" y="3831919"/>
            <a:ext cx="409659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GB" altLang="en-US" sz="3200" dirty="0" err="1"/>
              <a:t>Níos</a:t>
            </a:r>
            <a:r>
              <a:rPr lang="en-GB" altLang="en-US" sz="3200" dirty="0"/>
              <a:t> </a:t>
            </a:r>
            <a:r>
              <a:rPr lang="en-GB" altLang="en-US" sz="3200" dirty="0" err="1"/>
              <a:t>dlúithe</a:t>
            </a:r>
            <a:r>
              <a:rPr lang="en-GB" altLang="en-US" sz="3200" dirty="0"/>
              <a:t> go </a:t>
            </a:r>
            <a:r>
              <a:rPr lang="en-GB" altLang="en-US" sz="3200" dirty="0" err="1"/>
              <a:t>níos</a:t>
            </a:r>
            <a:r>
              <a:rPr lang="en-GB" altLang="en-US" sz="3200" dirty="0"/>
              <a:t> </a:t>
            </a:r>
            <a:r>
              <a:rPr lang="en-GB" altLang="en-US" sz="3200" dirty="0" err="1"/>
              <a:t>éadlúithe</a:t>
            </a:r>
            <a:r>
              <a:rPr lang="en-GB" altLang="en-US" sz="3200" dirty="0"/>
              <a:t> … ag </a:t>
            </a:r>
            <a:r>
              <a:rPr lang="en-GB" altLang="en-US" sz="3200" dirty="0" err="1"/>
              <a:t>lúbadh</a:t>
            </a:r>
            <a:r>
              <a:rPr lang="en-GB" altLang="en-US" sz="3200" dirty="0"/>
              <a:t> </a:t>
            </a:r>
            <a:r>
              <a:rPr lang="en-GB" altLang="en-US" sz="3200" dirty="0" err="1"/>
              <a:t>amach</a:t>
            </a:r>
            <a:r>
              <a:rPr lang="en-GB" altLang="en-US" sz="3200" dirty="0"/>
              <a:t> </a:t>
            </a:r>
            <a:r>
              <a:rPr lang="en-GB" altLang="en-US" sz="3200" dirty="0" err="1"/>
              <a:t>ón</a:t>
            </a:r>
            <a:r>
              <a:rPr lang="en-GB" altLang="en-US" sz="3200" dirty="0"/>
              <a:t> normal.</a:t>
            </a:r>
            <a:r>
              <a:rPr lang="en-GB" altLang="en-US" sz="2800" dirty="0"/>
              <a:t> </a:t>
            </a:r>
          </a:p>
        </p:txBody>
      </p:sp>
      <p:sp>
        <p:nvSpPr>
          <p:cNvPr id="2" name="Title 1">
            <a:extLst>
              <a:ext uri="{FF2B5EF4-FFF2-40B4-BE49-F238E27FC236}">
                <a16:creationId xmlns:a16="http://schemas.microsoft.com/office/drawing/2014/main" id="{B42E097F-AB4C-00E2-0C63-BDAA1C8178BD}"/>
              </a:ext>
            </a:extLst>
          </p:cNvPr>
          <p:cNvSpPr>
            <a:spLocks noGrp="1"/>
          </p:cNvSpPr>
          <p:nvPr>
            <p:ph type="title"/>
          </p:nvPr>
        </p:nvSpPr>
        <p:spPr>
          <a:xfrm>
            <a:off x="241300" y="155246"/>
            <a:ext cx="8724900" cy="594137"/>
          </a:xfrm>
          <a:solidFill>
            <a:schemeClr val="accent2">
              <a:lumMod val="20000"/>
              <a:lumOff val="80000"/>
            </a:schemeClr>
          </a:solidFill>
        </p:spPr>
        <p:txBody>
          <a:bodyPr/>
          <a:lstStyle/>
          <a:p>
            <a:r>
              <a:rPr lang="en-GB" dirty="0" err="1"/>
              <a:t>Cén</a:t>
            </a:r>
            <a:r>
              <a:rPr lang="en-GB" dirty="0"/>
              <a:t> </a:t>
            </a:r>
            <a:r>
              <a:rPr lang="en-GB" dirty="0" err="1"/>
              <a:t>treo</a:t>
            </a:r>
            <a:r>
              <a:rPr lang="en-GB" dirty="0"/>
              <a:t> in a </a:t>
            </a:r>
            <a:r>
              <a:rPr lang="en-GB" dirty="0" err="1"/>
              <a:t>lúibtear</a:t>
            </a:r>
            <a:r>
              <a:rPr lang="en-GB" dirty="0"/>
              <a:t> an </a:t>
            </a:r>
            <a:r>
              <a:rPr lang="en-GB" dirty="0" err="1"/>
              <a:t>solas</a:t>
            </a:r>
            <a:r>
              <a:rPr lang="en-GB"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500"/>
                                  </p:stCondLst>
                                  <p:childTnLst>
                                    <p:set>
                                      <p:cBhvr>
                                        <p:cTn id="9" dur="1" fill="hold">
                                          <p:stCondLst>
                                            <p:cond delay="0"/>
                                          </p:stCondLst>
                                        </p:cTn>
                                        <p:tgtEl>
                                          <p:spTgt spid="42"/>
                                        </p:tgtEl>
                                        <p:attrNameLst>
                                          <p:attrName>style.visibility</p:attrName>
                                        </p:attrNameLst>
                                      </p:cBhvr>
                                      <p:to>
                                        <p:strVal val="visible"/>
                                      </p:to>
                                    </p:set>
                                    <p:animEffect transition="in" filter="wipe(up)">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par>
                          <p:cTn id="15" fill="hold">
                            <p:stCondLst>
                              <p:cond delay="0"/>
                            </p:stCondLst>
                            <p:childTnLst>
                              <p:par>
                                <p:cTn id="16" presetID="22" presetClass="entr" presetSubtype="8" fill="hold" nodeType="afterEffect">
                                  <p:stCondLst>
                                    <p:cond delay="50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4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ext Box 13">
            <a:extLst>
              <a:ext uri="{FF2B5EF4-FFF2-40B4-BE49-F238E27FC236}">
                <a16:creationId xmlns:a16="http://schemas.microsoft.com/office/drawing/2014/main" id="{54750678-8CF2-53E9-74E6-AB1A52DB33FF}"/>
              </a:ext>
            </a:extLst>
          </p:cNvPr>
          <p:cNvSpPr txBox="1">
            <a:spLocks noChangeArrowheads="1"/>
          </p:cNvSpPr>
          <p:nvPr/>
        </p:nvSpPr>
        <p:spPr bwMode="auto">
          <a:xfrm>
            <a:off x="5276441" y="6066030"/>
            <a:ext cx="3111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b="1" dirty="0"/>
              <a:t>Gan </a:t>
            </a:r>
            <a:r>
              <a:rPr lang="en-IE" altLang="en-US" sz="2800" b="1" dirty="0" err="1"/>
              <a:t>lúbadh</a:t>
            </a:r>
            <a:endParaRPr lang="en-GB" altLang="en-US" sz="2800" b="1" dirty="0"/>
          </a:p>
        </p:txBody>
      </p:sp>
      <p:sp>
        <p:nvSpPr>
          <p:cNvPr id="12" name="Rectangle 11">
            <a:extLst>
              <a:ext uri="{FF2B5EF4-FFF2-40B4-BE49-F238E27FC236}">
                <a16:creationId xmlns:a16="http://schemas.microsoft.com/office/drawing/2014/main" id="{B34734EE-A99E-FC18-CE2C-AB6DF69C259C}"/>
              </a:ext>
            </a:extLst>
          </p:cNvPr>
          <p:cNvSpPr/>
          <p:nvPr/>
        </p:nvSpPr>
        <p:spPr>
          <a:xfrm>
            <a:off x="5009527" y="3330822"/>
            <a:ext cx="3483601" cy="162608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A2107A80-77AF-9B8A-774F-4E4678DDF791}"/>
              </a:ext>
            </a:extLst>
          </p:cNvPr>
          <p:cNvSpPr txBox="1"/>
          <p:nvPr/>
        </p:nvSpPr>
        <p:spPr>
          <a:xfrm>
            <a:off x="7193336" y="3880277"/>
            <a:ext cx="1299792" cy="954107"/>
          </a:xfrm>
          <a:prstGeom prst="rect">
            <a:avLst/>
          </a:prstGeom>
          <a:noFill/>
        </p:spPr>
        <p:txBody>
          <a:bodyPr wrap="square" rtlCol="0">
            <a:spAutoFit/>
          </a:bodyPr>
          <a:lstStyle/>
          <a:p>
            <a:pPr algn="l"/>
            <a:r>
              <a:rPr lang="en-IE" sz="2800" dirty="0"/>
              <a:t>Bloc </a:t>
            </a:r>
            <a:r>
              <a:rPr lang="en-IE" sz="2800" dirty="0" err="1"/>
              <a:t>gloine</a:t>
            </a:r>
            <a:r>
              <a:rPr lang="en-IE" sz="2800" dirty="0"/>
              <a:t> </a:t>
            </a:r>
          </a:p>
        </p:txBody>
      </p:sp>
      <p:cxnSp>
        <p:nvCxnSpPr>
          <p:cNvPr id="15" name="Straight Arrow Connector 14">
            <a:extLst>
              <a:ext uri="{FF2B5EF4-FFF2-40B4-BE49-F238E27FC236}">
                <a16:creationId xmlns:a16="http://schemas.microsoft.com/office/drawing/2014/main" id="{9E760684-A62B-9CFA-F312-AF48CF2CBB08}"/>
              </a:ext>
            </a:extLst>
          </p:cNvPr>
          <p:cNvCxnSpPr>
            <a:cxnSpLocks/>
          </p:cNvCxnSpPr>
          <p:nvPr/>
        </p:nvCxnSpPr>
        <p:spPr>
          <a:xfrm>
            <a:off x="6559676" y="2364620"/>
            <a:ext cx="3" cy="2574286"/>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80EDF02-2BB2-F98E-D1A1-3BB4B47B81A3}"/>
              </a:ext>
            </a:extLst>
          </p:cNvPr>
          <p:cNvCxnSpPr>
            <a:cxnSpLocks/>
          </p:cNvCxnSpPr>
          <p:nvPr/>
        </p:nvCxnSpPr>
        <p:spPr>
          <a:xfrm flipH="1">
            <a:off x="6559676" y="4956908"/>
            <a:ext cx="3" cy="54945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29604D06-729F-2776-0EA0-21D52F6D7F6B}"/>
              </a:ext>
            </a:extLst>
          </p:cNvPr>
          <p:cNvSpPr/>
          <p:nvPr/>
        </p:nvSpPr>
        <p:spPr bwMode="auto">
          <a:xfrm rot="10800000">
            <a:off x="6470089" y="263168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Freeform: Shape 19">
            <a:extLst>
              <a:ext uri="{FF2B5EF4-FFF2-40B4-BE49-F238E27FC236}">
                <a16:creationId xmlns:a16="http://schemas.microsoft.com/office/drawing/2014/main" id="{5BA43C18-933F-92B7-5F2F-35CD13E7F540}"/>
              </a:ext>
            </a:extLst>
          </p:cNvPr>
          <p:cNvSpPr/>
          <p:nvPr/>
        </p:nvSpPr>
        <p:spPr bwMode="auto">
          <a:xfrm rot="10800000">
            <a:off x="6470089" y="388027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1" name="Freeform: Shape 20">
            <a:extLst>
              <a:ext uri="{FF2B5EF4-FFF2-40B4-BE49-F238E27FC236}">
                <a16:creationId xmlns:a16="http://schemas.microsoft.com/office/drawing/2014/main" id="{3D880269-8FCF-2F77-BFD3-1A5A3F23D7AF}"/>
              </a:ext>
            </a:extLst>
          </p:cNvPr>
          <p:cNvSpPr/>
          <p:nvPr/>
        </p:nvSpPr>
        <p:spPr bwMode="auto">
          <a:xfrm rot="10800000">
            <a:off x="6471684" y="515893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7" name="TextBox 26">
            <a:extLst>
              <a:ext uri="{FF2B5EF4-FFF2-40B4-BE49-F238E27FC236}">
                <a16:creationId xmlns:a16="http://schemas.microsoft.com/office/drawing/2014/main" id="{137F7419-36E0-236F-4386-51246A5B77CE}"/>
              </a:ext>
            </a:extLst>
          </p:cNvPr>
          <p:cNvSpPr txBox="1"/>
          <p:nvPr/>
        </p:nvSpPr>
        <p:spPr>
          <a:xfrm>
            <a:off x="6804248" y="1674717"/>
            <a:ext cx="2413843" cy="523220"/>
          </a:xfrm>
          <a:prstGeom prst="rect">
            <a:avLst/>
          </a:prstGeom>
          <a:noFill/>
        </p:spPr>
        <p:txBody>
          <a:bodyPr wrap="square" rtlCol="0">
            <a:spAutoFit/>
          </a:bodyPr>
          <a:lstStyle/>
          <a:p>
            <a:pPr algn="l"/>
            <a:r>
              <a:rPr lang="en-IE" sz="2800" dirty="0" err="1"/>
              <a:t>Foinse</a:t>
            </a:r>
            <a:r>
              <a:rPr lang="en-IE" sz="2800" dirty="0"/>
              <a:t> </a:t>
            </a:r>
            <a:r>
              <a:rPr lang="en-IE" sz="2800" dirty="0" err="1"/>
              <a:t>solais</a:t>
            </a:r>
            <a:r>
              <a:rPr lang="en-IE" sz="2800" dirty="0"/>
              <a:t> </a:t>
            </a:r>
          </a:p>
        </p:txBody>
      </p:sp>
      <p:sp>
        <p:nvSpPr>
          <p:cNvPr id="29" name="TextBox 28">
            <a:extLst>
              <a:ext uri="{FF2B5EF4-FFF2-40B4-BE49-F238E27FC236}">
                <a16:creationId xmlns:a16="http://schemas.microsoft.com/office/drawing/2014/main" id="{CC86DD0F-CB86-7FE5-4BAA-9073D4128982}"/>
              </a:ext>
            </a:extLst>
          </p:cNvPr>
          <p:cNvSpPr txBox="1"/>
          <p:nvPr/>
        </p:nvSpPr>
        <p:spPr>
          <a:xfrm>
            <a:off x="6616786" y="2521921"/>
            <a:ext cx="2178069" cy="523220"/>
          </a:xfrm>
          <a:prstGeom prst="rect">
            <a:avLst/>
          </a:prstGeom>
          <a:noFill/>
        </p:spPr>
        <p:txBody>
          <a:bodyPr wrap="square" rtlCol="0">
            <a:spAutoFit/>
          </a:bodyPr>
          <a:lstStyle/>
          <a:p>
            <a:pPr algn="l"/>
            <a:r>
              <a:rPr lang="en-IE" sz="2800" dirty="0"/>
              <a:t>Ga </a:t>
            </a:r>
            <a:r>
              <a:rPr lang="en-IE" sz="2800" dirty="0" err="1"/>
              <a:t>solais</a:t>
            </a:r>
            <a:endParaRPr lang="en-IE" sz="2800" dirty="0"/>
          </a:p>
        </p:txBody>
      </p:sp>
      <p:sp>
        <p:nvSpPr>
          <p:cNvPr id="30" name="Rectangle 29">
            <a:extLst>
              <a:ext uri="{FF2B5EF4-FFF2-40B4-BE49-F238E27FC236}">
                <a16:creationId xmlns:a16="http://schemas.microsoft.com/office/drawing/2014/main" id="{AA3650F7-8E44-4B57-1D56-38C766A4FB69}"/>
              </a:ext>
            </a:extLst>
          </p:cNvPr>
          <p:cNvSpPr/>
          <p:nvPr/>
        </p:nvSpPr>
        <p:spPr>
          <a:xfrm>
            <a:off x="322145" y="3355141"/>
            <a:ext cx="3483601" cy="162608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1" name="TextBox 30">
            <a:extLst>
              <a:ext uri="{FF2B5EF4-FFF2-40B4-BE49-F238E27FC236}">
                <a16:creationId xmlns:a16="http://schemas.microsoft.com/office/drawing/2014/main" id="{5027729D-959F-186F-1385-4A82B6868EEA}"/>
              </a:ext>
            </a:extLst>
          </p:cNvPr>
          <p:cNvSpPr txBox="1"/>
          <p:nvPr/>
        </p:nvSpPr>
        <p:spPr>
          <a:xfrm>
            <a:off x="2505954" y="3904596"/>
            <a:ext cx="1299792" cy="954107"/>
          </a:xfrm>
          <a:prstGeom prst="rect">
            <a:avLst/>
          </a:prstGeom>
          <a:noFill/>
        </p:spPr>
        <p:txBody>
          <a:bodyPr wrap="square" rtlCol="0">
            <a:spAutoFit/>
          </a:bodyPr>
          <a:lstStyle/>
          <a:p>
            <a:pPr algn="l"/>
            <a:r>
              <a:rPr lang="en-IE" sz="2800" dirty="0"/>
              <a:t>Bloc </a:t>
            </a:r>
            <a:r>
              <a:rPr lang="en-IE" sz="2800" dirty="0" err="1"/>
              <a:t>gloine</a:t>
            </a:r>
            <a:r>
              <a:rPr lang="en-IE" sz="2800" dirty="0"/>
              <a:t> </a:t>
            </a:r>
          </a:p>
        </p:txBody>
      </p:sp>
      <p:cxnSp>
        <p:nvCxnSpPr>
          <p:cNvPr id="32" name="Straight Arrow Connector 31">
            <a:extLst>
              <a:ext uri="{FF2B5EF4-FFF2-40B4-BE49-F238E27FC236}">
                <a16:creationId xmlns:a16="http://schemas.microsoft.com/office/drawing/2014/main" id="{1873C7F0-1027-CD89-057A-3EF37C7F6CD2}"/>
              </a:ext>
            </a:extLst>
          </p:cNvPr>
          <p:cNvCxnSpPr>
            <a:cxnSpLocks/>
          </p:cNvCxnSpPr>
          <p:nvPr/>
        </p:nvCxnSpPr>
        <p:spPr>
          <a:xfrm>
            <a:off x="1131095" y="2311493"/>
            <a:ext cx="833172" cy="103608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B5B590E-1827-22D8-9354-1C7D16EBDBFD}"/>
              </a:ext>
            </a:extLst>
          </p:cNvPr>
          <p:cNvCxnSpPr>
            <a:cxnSpLocks/>
          </p:cNvCxnSpPr>
          <p:nvPr/>
        </p:nvCxnSpPr>
        <p:spPr>
          <a:xfrm>
            <a:off x="2507750" y="4960708"/>
            <a:ext cx="565380" cy="721776"/>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69C8B097-0BBA-1CC6-430E-4A08E263D721}"/>
              </a:ext>
            </a:extLst>
          </p:cNvPr>
          <p:cNvSpPr/>
          <p:nvPr/>
        </p:nvSpPr>
        <p:spPr bwMode="auto">
          <a:xfrm rot="8464849">
            <a:off x="1424051" y="261922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0" name="TextBox 39">
            <a:extLst>
              <a:ext uri="{FF2B5EF4-FFF2-40B4-BE49-F238E27FC236}">
                <a16:creationId xmlns:a16="http://schemas.microsoft.com/office/drawing/2014/main" id="{01B446E0-0E52-195C-D5ED-ADE5BD1F3557}"/>
              </a:ext>
            </a:extLst>
          </p:cNvPr>
          <p:cNvSpPr txBox="1"/>
          <p:nvPr/>
        </p:nvSpPr>
        <p:spPr>
          <a:xfrm>
            <a:off x="989990" y="1409733"/>
            <a:ext cx="3130189" cy="523220"/>
          </a:xfrm>
          <a:prstGeom prst="rect">
            <a:avLst/>
          </a:prstGeom>
          <a:noFill/>
        </p:spPr>
        <p:txBody>
          <a:bodyPr wrap="square" rtlCol="0">
            <a:spAutoFit/>
          </a:bodyPr>
          <a:lstStyle/>
          <a:p>
            <a:pPr algn="l"/>
            <a:r>
              <a:rPr lang="en-IE" sz="2800" dirty="0" err="1"/>
              <a:t>Foinse</a:t>
            </a:r>
            <a:r>
              <a:rPr lang="en-IE" sz="2800" dirty="0"/>
              <a:t> </a:t>
            </a:r>
            <a:r>
              <a:rPr lang="en-IE" sz="2800" dirty="0" err="1"/>
              <a:t>solais</a:t>
            </a:r>
            <a:r>
              <a:rPr lang="en-IE" sz="2800" dirty="0"/>
              <a:t> </a:t>
            </a:r>
          </a:p>
        </p:txBody>
      </p:sp>
      <p:sp>
        <p:nvSpPr>
          <p:cNvPr id="41" name="TextBox 40">
            <a:extLst>
              <a:ext uri="{FF2B5EF4-FFF2-40B4-BE49-F238E27FC236}">
                <a16:creationId xmlns:a16="http://schemas.microsoft.com/office/drawing/2014/main" id="{3BE544B7-C4C2-53DE-0588-FEC757682C93}"/>
              </a:ext>
            </a:extLst>
          </p:cNvPr>
          <p:cNvSpPr txBox="1"/>
          <p:nvPr/>
        </p:nvSpPr>
        <p:spPr>
          <a:xfrm>
            <a:off x="1474478" y="2262969"/>
            <a:ext cx="2178069" cy="523220"/>
          </a:xfrm>
          <a:prstGeom prst="rect">
            <a:avLst/>
          </a:prstGeom>
          <a:noFill/>
        </p:spPr>
        <p:txBody>
          <a:bodyPr wrap="square" rtlCol="0">
            <a:spAutoFit/>
          </a:bodyPr>
          <a:lstStyle/>
          <a:p>
            <a:pPr algn="l"/>
            <a:r>
              <a:rPr lang="en-IE" sz="2800" dirty="0"/>
              <a:t>Ga </a:t>
            </a:r>
            <a:r>
              <a:rPr lang="en-IE" sz="2800" dirty="0" err="1"/>
              <a:t>solais</a:t>
            </a:r>
            <a:endParaRPr lang="en-IE" sz="2800" dirty="0"/>
          </a:p>
        </p:txBody>
      </p:sp>
      <p:cxnSp>
        <p:nvCxnSpPr>
          <p:cNvPr id="49" name="Straight Arrow Connector 48">
            <a:extLst>
              <a:ext uri="{FF2B5EF4-FFF2-40B4-BE49-F238E27FC236}">
                <a16:creationId xmlns:a16="http://schemas.microsoft.com/office/drawing/2014/main" id="{68912FBD-61F9-BC71-8C05-17558CAA167B}"/>
              </a:ext>
            </a:extLst>
          </p:cNvPr>
          <p:cNvCxnSpPr>
            <a:cxnSpLocks/>
          </p:cNvCxnSpPr>
          <p:nvPr/>
        </p:nvCxnSpPr>
        <p:spPr>
          <a:xfrm>
            <a:off x="1978909" y="3367065"/>
            <a:ext cx="527045" cy="158984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97D84653-C485-6002-AA1F-A6F2F432D517}"/>
              </a:ext>
            </a:extLst>
          </p:cNvPr>
          <p:cNvSpPr/>
          <p:nvPr/>
        </p:nvSpPr>
        <p:spPr bwMode="auto">
          <a:xfrm rot="9539038">
            <a:off x="2135711" y="400175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1" name="Freeform: Shape 50">
            <a:extLst>
              <a:ext uri="{FF2B5EF4-FFF2-40B4-BE49-F238E27FC236}">
                <a16:creationId xmlns:a16="http://schemas.microsoft.com/office/drawing/2014/main" id="{F053D3C4-D877-EA98-DBCE-E98D0DA5045D}"/>
              </a:ext>
            </a:extLst>
          </p:cNvPr>
          <p:cNvSpPr/>
          <p:nvPr/>
        </p:nvSpPr>
        <p:spPr bwMode="auto">
          <a:xfrm rot="8464849">
            <a:off x="2776894" y="526414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3" name="Text Box 13">
            <a:extLst>
              <a:ext uri="{FF2B5EF4-FFF2-40B4-BE49-F238E27FC236}">
                <a16:creationId xmlns:a16="http://schemas.microsoft.com/office/drawing/2014/main" id="{A6263A58-7F58-15BD-1AA8-947D88FA8810}"/>
              </a:ext>
            </a:extLst>
          </p:cNvPr>
          <p:cNvSpPr txBox="1">
            <a:spLocks noChangeArrowheads="1"/>
          </p:cNvSpPr>
          <p:nvPr/>
        </p:nvSpPr>
        <p:spPr bwMode="auto">
          <a:xfrm>
            <a:off x="194847" y="6103815"/>
            <a:ext cx="23609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b="1" dirty="0" err="1"/>
              <a:t>Lúbadh</a:t>
            </a:r>
            <a:endParaRPr lang="en-GB" altLang="en-US" sz="2800" b="1" dirty="0"/>
          </a:p>
        </p:txBody>
      </p:sp>
      <p:cxnSp>
        <p:nvCxnSpPr>
          <p:cNvPr id="55" name="Straight Arrow Connector 54">
            <a:extLst>
              <a:ext uri="{FF2B5EF4-FFF2-40B4-BE49-F238E27FC236}">
                <a16:creationId xmlns:a16="http://schemas.microsoft.com/office/drawing/2014/main" id="{9ADC431C-6437-1853-223C-02A7BDFC689C}"/>
              </a:ext>
            </a:extLst>
          </p:cNvPr>
          <p:cNvCxnSpPr>
            <a:cxnSpLocks/>
          </p:cNvCxnSpPr>
          <p:nvPr/>
        </p:nvCxnSpPr>
        <p:spPr>
          <a:xfrm flipV="1">
            <a:off x="1683810" y="5090726"/>
            <a:ext cx="745942" cy="101308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6" name="Straight Arrow Connector 55">
            <a:extLst>
              <a:ext uri="{FF2B5EF4-FFF2-40B4-BE49-F238E27FC236}">
                <a16:creationId xmlns:a16="http://schemas.microsoft.com/office/drawing/2014/main" id="{501F9443-C055-EFB6-7E27-7031CE749E42}"/>
              </a:ext>
            </a:extLst>
          </p:cNvPr>
          <p:cNvCxnSpPr>
            <a:cxnSpLocks/>
          </p:cNvCxnSpPr>
          <p:nvPr/>
        </p:nvCxnSpPr>
        <p:spPr>
          <a:xfrm flipV="1">
            <a:off x="1206524" y="3476658"/>
            <a:ext cx="745942" cy="2627157"/>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itle 16">
            <a:extLst>
              <a:ext uri="{FF2B5EF4-FFF2-40B4-BE49-F238E27FC236}">
                <a16:creationId xmlns:a16="http://schemas.microsoft.com/office/drawing/2014/main" id="{67CD93CD-29DD-4C1B-563F-2F442BECFCFC}"/>
              </a:ext>
            </a:extLst>
          </p:cNvPr>
          <p:cNvSpPr>
            <a:spLocks noGrp="1"/>
          </p:cNvSpPr>
          <p:nvPr>
            <p:ph type="title"/>
          </p:nvPr>
        </p:nvSpPr>
        <p:spPr>
          <a:xfrm>
            <a:off x="241300" y="155246"/>
            <a:ext cx="8724900" cy="535531"/>
          </a:xfrm>
          <a:solidFill>
            <a:schemeClr val="accent2">
              <a:lumMod val="20000"/>
              <a:lumOff val="80000"/>
            </a:schemeClr>
          </a:solidFill>
        </p:spPr>
        <p:txBody>
          <a:bodyPr/>
          <a:lstStyle/>
          <a:p>
            <a:r>
              <a:rPr lang="en-IE" sz="3200" dirty="0"/>
              <a:t>An </a:t>
            </a:r>
            <a:r>
              <a:rPr lang="en-IE" sz="3200" dirty="0" err="1"/>
              <a:t>lúbtar</a:t>
            </a:r>
            <a:r>
              <a:rPr lang="en-IE" sz="3200" dirty="0"/>
              <a:t> an </a:t>
            </a:r>
            <a:r>
              <a:rPr lang="en-IE" sz="3200" dirty="0" err="1"/>
              <a:t>solas</a:t>
            </a:r>
            <a:r>
              <a:rPr lang="en-IE" sz="3200" dirty="0"/>
              <a:t> i </a:t>
            </a:r>
            <a:r>
              <a:rPr lang="en-IE" sz="3200" dirty="0" err="1"/>
              <a:t>gcónaí</a:t>
            </a:r>
            <a:r>
              <a:rPr lang="en-IE" sz="3200" dirty="0"/>
              <a:t>?</a:t>
            </a:r>
            <a:endParaRPr lang="en-GB" sz="3200" dirty="0"/>
          </a:p>
        </p:txBody>
      </p:sp>
      <p:sp>
        <p:nvSpPr>
          <p:cNvPr id="2" name="Freeform: Shape 1">
            <a:extLst>
              <a:ext uri="{FF2B5EF4-FFF2-40B4-BE49-F238E27FC236}">
                <a16:creationId xmlns:a16="http://schemas.microsoft.com/office/drawing/2014/main" id="{D74794E7-3B8F-56CF-D0E0-852E449FCDF5}"/>
              </a:ext>
            </a:extLst>
          </p:cNvPr>
          <p:cNvSpPr/>
          <p:nvPr/>
        </p:nvSpPr>
        <p:spPr>
          <a:xfrm rot="3054802">
            <a:off x="629375" y="1948719"/>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reeform: Shape 2">
            <a:extLst>
              <a:ext uri="{FF2B5EF4-FFF2-40B4-BE49-F238E27FC236}">
                <a16:creationId xmlns:a16="http://schemas.microsoft.com/office/drawing/2014/main" id="{BB04B02D-C3F8-5395-6BCE-BD0B032E7B88}"/>
              </a:ext>
            </a:extLst>
          </p:cNvPr>
          <p:cNvSpPr/>
          <p:nvPr/>
        </p:nvSpPr>
        <p:spPr>
          <a:xfrm rot="5400000">
            <a:off x="6228086" y="1886214"/>
            <a:ext cx="663180" cy="328492"/>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mc:AlternateContent xmlns:mc="http://schemas.openxmlformats.org/markup-compatibility/2006" xmlns:p14="http://schemas.microsoft.com/office/powerpoint/2010/main">
        <mc:Choice Requires="p14">
          <p:contentPart p14:bwMode="auto" r:id="rId2">
            <p14:nvContentPartPr>
              <p14:cNvPr id="4" name="Dúch 3">
                <a:extLst>
                  <a:ext uri="{FF2B5EF4-FFF2-40B4-BE49-F238E27FC236}">
                    <a16:creationId xmlns:a16="http://schemas.microsoft.com/office/drawing/2014/main" id="{719777A8-ACC6-4302-823B-803163727553}"/>
                  </a:ext>
                </a:extLst>
              </p14:cNvPr>
              <p14:cNvContentPartPr/>
              <p14:nvPr/>
            </p14:nvContentPartPr>
            <p14:xfrm>
              <a:off x="1676160" y="2385000"/>
              <a:ext cx="6096600" cy="2134080"/>
            </p14:xfrm>
          </p:contentPart>
        </mc:Choice>
        <mc:Fallback xmlns="">
          <p:pic>
            <p:nvPicPr>
              <p:cNvPr id="4" name="Dúch 3">
                <a:extLst>
                  <a:ext uri="{FF2B5EF4-FFF2-40B4-BE49-F238E27FC236}">
                    <a16:creationId xmlns:a16="http://schemas.microsoft.com/office/drawing/2014/main" id="{719777A8-ACC6-4302-823B-803163727553}"/>
                  </a:ext>
                </a:extLst>
              </p:cNvPr>
              <p:cNvPicPr/>
              <p:nvPr/>
            </p:nvPicPr>
            <p:blipFill>
              <a:blip r:embed="rId3"/>
              <a:stretch>
                <a:fillRect/>
              </a:stretch>
            </p:blipFill>
            <p:spPr>
              <a:xfrm>
                <a:off x="1666800" y="2375640"/>
                <a:ext cx="6115320" cy="21528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p:bldP spid="12" grpId="0" animBg="1"/>
      <p:bldP spid="13" grpId="0"/>
      <p:bldP spid="19" grpId="0" animBg="1"/>
      <p:bldP spid="20" grpId="0" animBg="1"/>
      <p:bldP spid="21" grpId="0" animBg="1"/>
      <p:bldP spid="27" grpId="0"/>
      <p:bldP spid="29" grpId="0"/>
      <p:bldP spid="30" grpId="0" animBg="1"/>
      <p:bldP spid="31" grpId="0"/>
      <p:bldP spid="34" grpId="0" animBg="1"/>
      <p:bldP spid="40" grpId="0"/>
      <p:bldP spid="41" grpId="0"/>
      <p:bldP spid="35" grpId="0" animBg="1"/>
      <p:bldP spid="51" grpId="0" animBg="1"/>
      <p:bldP spid="53" grpId="0"/>
      <p:bldP spid="2" grpId="0" animBg="1"/>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5A7E71-3C0B-62EE-D13C-A82BE75B8ECB}"/>
              </a:ext>
            </a:extLst>
          </p:cNvPr>
          <p:cNvSpPr txBox="1"/>
          <p:nvPr/>
        </p:nvSpPr>
        <p:spPr>
          <a:xfrm>
            <a:off x="774330" y="4190782"/>
            <a:ext cx="6696744" cy="523220"/>
          </a:xfrm>
          <a:prstGeom prst="rect">
            <a:avLst/>
          </a:prstGeom>
          <a:noFill/>
        </p:spPr>
        <p:txBody>
          <a:bodyPr wrap="square" rtlCol="0">
            <a:spAutoFit/>
          </a:bodyPr>
          <a:lstStyle/>
          <a:p>
            <a:r>
              <a:rPr lang="en-IE" sz="2800" dirty="0" err="1"/>
              <a:t>Cé</a:t>
            </a:r>
            <a:r>
              <a:rPr lang="en-IE" sz="2800" dirty="0"/>
              <a:t> </a:t>
            </a:r>
            <a:r>
              <a:rPr lang="en-IE" sz="2800" dirty="0" err="1"/>
              <a:t>acu</a:t>
            </a:r>
            <a:r>
              <a:rPr lang="en-IE" sz="2800" dirty="0"/>
              <a:t> an </a:t>
            </a:r>
            <a:r>
              <a:rPr lang="en-IE" sz="2800" dirty="0" err="1"/>
              <a:t>uillinn</a:t>
            </a:r>
            <a:r>
              <a:rPr lang="en-IE" sz="2800" dirty="0"/>
              <a:t> </a:t>
            </a:r>
            <a:r>
              <a:rPr lang="en-IE" sz="2800" dirty="0" err="1"/>
              <a:t>ionsaithe</a:t>
            </a:r>
            <a:r>
              <a:rPr lang="en-IE" sz="2800" dirty="0"/>
              <a:t>, A </a:t>
            </a:r>
            <a:r>
              <a:rPr lang="en-IE" sz="2800" dirty="0" err="1"/>
              <a:t>nó</a:t>
            </a:r>
            <a:r>
              <a:rPr lang="en-IE" sz="2800" dirty="0"/>
              <a:t> B?</a:t>
            </a:r>
          </a:p>
        </p:txBody>
      </p:sp>
      <p:cxnSp>
        <p:nvCxnSpPr>
          <p:cNvPr id="6" name="Straight Connector 5">
            <a:extLst>
              <a:ext uri="{FF2B5EF4-FFF2-40B4-BE49-F238E27FC236}">
                <a16:creationId xmlns:a16="http://schemas.microsoft.com/office/drawing/2014/main" id="{E28DBE26-4760-D1DE-0875-339D59CA59C7}"/>
              </a:ext>
            </a:extLst>
          </p:cNvPr>
          <p:cNvCxnSpPr/>
          <p:nvPr/>
        </p:nvCxnSpPr>
        <p:spPr>
          <a:xfrm>
            <a:off x="611560" y="3429000"/>
            <a:ext cx="6120680"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7332EB3-8DAD-F941-B26C-FFD04A6F30EE}"/>
              </a:ext>
            </a:extLst>
          </p:cNvPr>
          <p:cNvCxnSpPr/>
          <p:nvPr/>
        </p:nvCxnSpPr>
        <p:spPr>
          <a:xfrm>
            <a:off x="1763688" y="1556792"/>
            <a:ext cx="1152128" cy="1872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81C18D-C5D3-1BEE-6934-A9395D73FEC3}"/>
              </a:ext>
            </a:extLst>
          </p:cNvPr>
          <p:cNvCxnSpPr>
            <a:cxnSpLocks/>
          </p:cNvCxnSpPr>
          <p:nvPr/>
        </p:nvCxnSpPr>
        <p:spPr>
          <a:xfrm flipV="1">
            <a:off x="2915816" y="980727"/>
            <a:ext cx="14040" cy="2448273"/>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A069648-8264-B1B1-F47A-298B4D169C09}"/>
              </a:ext>
            </a:extLst>
          </p:cNvPr>
          <p:cNvSpPr txBox="1"/>
          <p:nvPr/>
        </p:nvSpPr>
        <p:spPr>
          <a:xfrm>
            <a:off x="2487349" y="2257708"/>
            <a:ext cx="423514" cy="523220"/>
          </a:xfrm>
          <a:prstGeom prst="rect">
            <a:avLst/>
          </a:prstGeom>
          <a:noFill/>
        </p:spPr>
        <p:txBody>
          <a:bodyPr wrap="none" rtlCol="0">
            <a:spAutoFit/>
          </a:bodyPr>
          <a:lstStyle/>
          <a:p>
            <a:pPr algn="l"/>
            <a:r>
              <a:rPr lang="en-IE" sz="2800" dirty="0"/>
              <a:t>A</a:t>
            </a:r>
          </a:p>
        </p:txBody>
      </p:sp>
      <p:sp>
        <p:nvSpPr>
          <p:cNvPr id="14" name="TextBox 13">
            <a:extLst>
              <a:ext uri="{FF2B5EF4-FFF2-40B4-BE49-F238E27FC236}">
                <a16:creationId xmlns:a16="http://schemas.microsoft.com/office/drawing/2014/main" id="{62423E05-AF55-F1F6-5720-3A8E2871ACF7}"/>
              </a:ext>
            </a:extLst>
          </p:cNvPr>
          <p:cNvSpPr txBox="1"/>
          <p:nvPr/>
        </p:nvSpPr>
        <p:spPr>
          <a:xfrm>
            <a:off x="2127995" y="2872100"/>
            <a:ext cx="423514" cy="523220"/>
          </a:xfrm>
          <a:prstGeom prst="rect">
            <a:avLst/>
          </a:prstGeom>
          <a:noFill/>
        </p:spPr>
        <p:txBody>
          <a:bodyPr wrap="none" rtlCol="0">
            <a:spAutoFit/>
          </a:bodyPr>
          <a:lstStyle/>
          <a:p>
            <a:pPr algn="l"/>
            <a:r>
              <a:rPr lang="en-IE" sz="2800" dirty="0"/>
              <a:t>B</a:t>
            </a:r>
          </a:p>
        </p:txBody>
      </p:sp>
      <p:sp>
        <p:nvSpPr>
          <p:cNvPr id="16" name="TextBox 15">
            <a:extLst>
              <a:ext uri="{FF2B5EF4-FFF2-40B4-BE49-F238E27FC236}">
                <a16:creationId xmlns:a16="http://schemas.microsoft.com/office/drawing/2014/main" id="{41956181-4B51-27E7-4A5C-7D7B3F88EF10}"/>
              </a:ext>
            </a:extLst>
          </p:cNvPr>
          <p:cNvSpPr txBox="1"/>
          <p:nvPr/>
        </p:nvSpPr>
        <p:spPr>
          <a:xfrm>
            <a:off x="7489828" y="4187744"/>
            <a:ext cx="423514" cy="523220"/>
          </a:xfrm>
          <a:prstGeom prst="rect">
            <a:avLst/>
          </a:prstGeom>
          <a:solidFill>
            <a:srgbClr val="FFFFCC"/>
          </a:solidFill>
        </p:spPr>
        <p:txBody>
          <a:bodyPr wrap="none" rtlCol="0">
            <a:spAutoFit/>
          </a:bodyPr>
          <a:lstStyle/>
          <a:p>
            <a:pPr algn="l"/>
            <a:r>
              <a:rPr lang="en-IE" sz="2800" dirty="0"/>
              <a:t>A</a:t>
            </a:r>
          </a:p>
        </p:txBody>
      </p:sp>
      <p:sp>
        <p:nvSpPr>
          <p:cNvPr id="17" name="TextBox 16">
            <a:extLst>
              <a:ext uri="{FF2B5EF4-FFF2-40B4-BE49-F238E27FC236}">
                <a16:creationId xmlns:a16="http://schemas.microsoft.com/office/drawing/2014/main" id="{552CFC52-80F6-2FBF-47AB-52C4D413B75A}"/>
              </a:ext>
            </a:extLst>
          </p:cNvPr>
          <p:cNvSpPr txBox="1"/>
          <p:nvPr/>
        </p:nvSpPr>
        <p:spPr>
          <a:xfrm>
            <a:off x="899592" y="1196752"/>
            <a:ext cx="1024639" cy="523220"/>
          </a:xfrm>
          <a:prstGeom prst="rect">
            <a:avLst/>
          </a:prstGeom>
          <a:noFill/>
        </p:spPr>
        <p:txBody>
          <a:bodyPr wrap="none" rtlCol="0">
            <a:spAutoFit/>
          </a:bodyPr>
          <a:lstStyle/>
          <a:p>
            <a:pPr algn="l"/>
            <a:r>
              <a:rPr lang="en-IE" sz="2800" dirty="0" err="1"/>
              <a:t>solas</a:t>
            </a:r>
            <a:endParaRPr lang="en-IE" sz="2800" dirty="0"/>
          </a:p>
        </p:txBody>
      </p:sp>
      <p:grpSp>
        <p:nvGrpSpPr>
          <p:cNvPr id="21" name="Group 20">
            <a:extLst>
              <a:ext uri="{FF2B5EF4-FFF2-40B4-BE49-F238E27FC236}">
                <a16:creationId xmlns:a16="http://schemas.microsoft.com/office/drawing/2014/main" id="{BC18F619-3FA2-EBE5-2FED-0302BDC45C85}"/>
              </a:ext>
            </a:extLst>
          </p:cNvPr>
          <p:cNvGrpSpPr/>
          <p:nvPr/>
        </p:nvGrpSpPr>
        <p:grpSpPr>
          <a:xfrm>
            <a:off x="3059832" y="1295182"/>
            <a:ext cx="5906366" cy="523220"/>
            <a:chOff x="3131840" y="2447310"/>
            <a:chExt cx="5906366" cy="523220"/>
          </a:xfrm>
        </p:grpSpPr>
        <p:cxnSp>
          <p:nvCxnSpPr>
            <p:cNvPr id="19" name="Straight Arrow Connector 18">
              <a:extLst>
                <a:ext uri="{FF2B5EF4-FFF2-40B4-BE49-F238E27FC236}">
                  <a16:creationId xmlns:a16="http://schemas.microsoft.com/office/drawing/2014/main" id="{F022BE22-70CB-99D9-4AF1-CA2512954185}"/>
                </a:ext>
              </a:extLst>
            </p:cNvPr>
            <p:cNvCxnSpPr/>
            <p:nvPr/>
          </p:nvCxnSpPr>
          <p:spPr>
            <a:xfrm flipH="1">
              <a:off x="3131840" y="2708920"/>
              <a:ext cx="144016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4AF5388-709B-0AE2-71F9-2D7B5A152F08}"/>
                </a:ext>
              </a:extLst>
            </p:cNvPr>
            <p:cNvSpPr txBox="1"/>
            <p:nvPr/>
          </p:nvSpPr>
          <p:spPr>
            <a:xfrm>
              <a:off x="4571999" y="2447310"/>
              <a:ext cx="4466207" cy="523220"/>
            </a:xfrm>
            <a:prstGeom prst="rect">
              <a:avLst/>
            </a:prstGeom>
            <a:noFill/>
          </p:spPr>
          <p:txBody>
            <a:bodyPr wrap="square" rtlCol="0">
              <a:spAutoFit/>
            </a:bodyPr>
            <a:lstStyle/>
            <a:p>
              <a:pPr algn="l"/>
              <a:r>
                <a:rPr lang="en-IE" sz="2800" dirty="0"/>
                <a:t>Cad is </a:t>
              </a:r>
              <a:r>
                <a:rPr lang="en-IE" sz="2800" dirty="0" err="1"/>
                <a:t>ainm</a:t>
              </a:r>
              <a:r>
                <a:rPr lang="en-IE" sz="2800" dirty="0"/>
                <a:t> den </a:t>
              </a:r>
              <a:r>
                <a:rPr lang="en-IE" sz="2800" dirty="0" err="1"/>
                <a:t>líne</a:t>
              </a:r>
              <a:r>
                <a:rPr lang="en-IE" sz="2800" dirty="0"/>
                <a:t> </a:t>
              </a:r>
              <a:r>
                <a:rPr lang="en-IE" sz="2800" dirty="0" err="1"/>
                <a:t>seo</a:t>
              </a:r>
              <a:r>
                <a:rPr lang="en-IE" sz="2800" dirty="0"/>
                <a:t>?</a:t>
              </a:r>
            </a:p>
          </p:txBody>
        </p:sp>
      </p:grpSp>
      <p:sp>
        <p:nvSpPr>
          <p:cNvPr id="22" name="TextBox 21">
            <a:extLst>
              <a:ext uri="{FF2B5EF4-FFF2-40B4-BE49-F238E27FC236}">
                <a16:creationId xmlns:a16="http://schemas.microsoft.com/office/drawing/2014/main" id="{5FB1E51C-70BF-1F08-C065-EC4D1BB66751}"/>
              </a:ext>
            </a:extLst>
          </p:cNvPr>
          <p:cNvSpPr txBox="1"/>
          <p:nvPr/>
        </p:nvSpPr>
        <p:spPr>
          <a:xfrm>
            <a:off x="5076056" y="1980856"/>
            <a:ext cx="3096344" cy="954107"/>
          </a:xfrm>
          <a:prstGeom prst="rect">
            <a:avLst/>
          </a:prstGeom>
          <a:solidFill>
            <a:srgbClr val="FFFFCC"/>
          </a:solidFill>
        </p:spPr>
        <p:txBody>
          <a:bodyPr wrap="square" rtlCol="0">
            <a:spAutoFit/>
          </a:bodyPr>
          <a:lstStyle/>
          <a:p>
            <a:pPr algn="l"/>
            <a:r>
              <a:rPr lang="de-DE" sz="2800" dirty="0"/>
              <a:t>An normal ag an bpointe ionsaithe</a:t>
            </a:r>
            <a:endParaRPr lang="en-IE" sz="2800" dirty="0"/>
          </a:p>
        </p:txBody>
      </p:sp>
      <p:cxnSp>
        <p:nvCxnSpPr>
          <p:cNvPr id="25" name="Straight Connector 24">
            <a:extLst>
              <a:ext uri="{FF2B5EF4-FFF2-40B4-BE49-F238E27FC236}">
                <a16:creationId xmlns:a16="http://schemas.microsoft.com/office/drawing/2014/main" id="{54E2A02E-4B06-D75C-F582-33341D4CF0BA}"/>
              </a:ext>
            </a:extLst>
          </p:cNvPr>
          <p:cNvCxnSpPr/>
          <p:nvPr/>
        </p:nvCxnSpPr>
        <p:spPr>
          <a:xfrm flipV="1">
            <a:off x="2195736" y="1980856"/>
            <a:ext cx="0" cy="276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A9A73DE-87F5-5672-E65D-305013C7E210}"/>
              </a:ext>
            </a:extLst>
          </p:cNvPr>
          <p:cNvCxnSpPr/>
          <p:nvPr/>
        </p:nvCxnSpPr>
        <p:spPr>
          <a:xfrm flipH="1" flipV="1">
            <a:off x="1979712" y="2204864"/>
            <a:ext cx="216024" cy="528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DA320177-D211-EAE4-561C-8EA7D2F7B783}"/>
              </a:ext>
            </a:extLst>
          </p:cNvPr>
          <p:cNvSpPr txBox="1"/>
          <p:nvPr/>
        </p:nvSpPr>
        <p:spPr>
          <a:xfrm>
            <a:off x="241300" y="4969332"/>
            <a:ext cx="8629119" cy="1815882"/>
          </a:xfrm>
          <a:prstGeom prst="rect">
            <a:avLst/>
          </a:prstGeom>
          <a:solidFill>
            <a:srgbClr val="FFC000"/>
          </a:solidFill>
        </p:spPr>
        <p:txBody>
          <a:bodyPr wrap="square" rtlCol="0">
            <a:spAutoFit/>
          </a:bodyPr>
          <a:lstStyle/>
          <a:p>
            <a:pPr algn="l"/>
            <a:r>
              <a:rPr lang="en-IE" sz="2800" dirty="0" err="1"/>
              <a:t>Cuimhnigh</a:t>
            </a:r>
            <a:r>
              <a:rPr lang="en-IE" sz="2800" dirty="0"/>
              <a:t> go </a:t>
            </a:r>
            <a:r>
              <a:rPr lang="en-IE" sz="2800" dirty="0" err="1"/>
              <a:t>mbíonn</a:t>
            </a:r>
            <a:r>
              <a:rPr lang="en-IE" sz="2800" dirty="0"/>
              <a:t> an normal </a:t>
            </a:r>
            <a:r>
              <a:rPr lang="en-IE" sz="2800" dirty="0" err="1"/>
              <a:t>ríthábhachtach</a:t>
            </a:r>
            <a:r>
              <a:rPr lang="en-IE" sz="2800" dirty="0"/>
              <a:t> i </a:t>
            </a:r>
            <a:r>
              <a:rPr lang="en-IE" sz="2800" dirty="0" err="1"/>
              <a:t>staidéar</a:t>
            </a:r>
            <a:r>
              <a:rPr lang="en-IE" sz="2800" dirty="0"/>
              <a:t> an </a:t>
            </a:r>
            <a:r>
              <a:rPr lang="en-IE" sz="2800" dirty="0" err="1"/>
              <a:t>optaic</a:t>
            </a:r>
            <a:r>
              <a:rPr lang="en-IE" sz="2800" dirty="0"/>
              <a:t>. </a:t>
            </a:r>
            <a:r>
              <a:rPr lang="en-IE" sz="2800" dirty="0" err="1"/>
              <a:t>Uillinn</a:t>
            </a:r>
            <a:r>
              <a:rPr lang="en-IE" sz="2800" dirty="0"/>
              <a:t> </a:t>
            </a:r>
            <a:r>
              <a:rPr lang="en-IE" sz="2800" dirty="0" err="1"/>
              <a:t>ionsaithe</a:t>
            </a:r>
            <a:r>
              <a:rPr lang="en-IE" sz="2800" dirty="0"/>
              <a:t>, </a:t>
            </a:r>
            <a:r>
              <a:rPr lang="en-IE" sz="2800" dirty="0" err="1"/>
              <a:t>uillinn</a:t>
            </a:r>
            <a:r>
              <a:rPr lang="en-IE" sz="2800" dirty="0"/>
              <a:t> </a:t>
            </a:r>
            <a:r>
              <a:rPr lang="en-IE" sz="2800" dirty="0" err="1"/>
              <a:t>frithchaite</a:t>
            </a:r>
            <a:r>
              <a:rPr lang="en-IE" sz="2800" dirty="0"/>
              <a:t>, </a:t>
            </a:r>
            <a:r>
              <a:rPr lang="en-IE" sz="2800" dirty="0" err="1"/>
              <a:t>uillinn</a:t>
            </a:r>
            <a:r>
              <a:rPr lang="en-IE" sz="2800" dirty="0"/>
              <a:t> </a:t>
            </a:r>
            <a:r>
              <a:rPr lang="en-IE" sz="2800" dirty="0" err="1"/>
              <a:t>ionsaithe</a:t>
            </a:r>
            <a:r>
              <a:rPr lang="en-IE" sz="2800" dirty="0"/>
              <a:t> </a:t>
            </a:r>
            <a:r>
              <a:rPr lang="en-IE" sz="2800" dirty="0" err="1"/>
              <a:t>agus</a:t>
            </a:r>
            <a:r>
              <a:rPr lang="en-IE" sz="2800" dirty="0"/>
              <a:t> </a:t>
            </a:r>
            <a:r>
              <a:rPr lang="en-IE" sz="2800" dirty="0" err="1"/>
              <a:t>uillinn</a:t>
            </a:r>
            <a:r>
              <a:rPr lang="en-IE" sz="2800" dirty="0"/>
              <a:t> </a:t>
            </a:r>
            <a:r>
              <a:rPr lang="en-IE" sz="2800" dirty="0" err="1"/>
              <a:t>athraonta</a:t>
            </a:r>
            <a:r>
              <a:rPr lang="en-IE" sz="2800" dirty="0"/>
              <a:t> – </a:t>
            </a:r>
            <a:r>
              <a:rPr lang="en-IE" sz="2800" dirty="0" err="1"/>
              <a:t>tomhaistear</a:t>
            </a:r>
            <a:r>
              <a:rPr lang="en-IE" sz="2800" dirty="0"/>
              <a:t> </a:t>
            </a:r>
            <a:r>
              <a:rPr lang="en-IE" sz="2800" dirty="0" err="1"/>
              <a:t>iad</a:t>
            </a:r>
            <a:r>
              <a:rPr lang="en-IE" sz="2800" dirty="0"/>
              <a:t> </a:t>
            </a:r>
            <a:r>
              <a:rPr lang="en-IE" sz="2800" dirty="0" err="1"/>
              <a:t>uilig</a:t>
            </a:r>
            <a:r>
              <a:rPr lang="en-IE" sz="2800" dirty="0"/>
              <a:t> </a:t>
            </a:r>
            <a:r>
              <a:rPr lang="en-IE" sz="2800" dirty="0" err="1"/>
              <a:t>ón</a:t>
            </a:r>
            <a:r>
              <a:rPr lang="en-IE" sz="2800" dirty="0"/>
              <a:t> normal.</a:t>
            </a:r>
          </a:p>
        </p:txBody>
      </p:sp>
      <p:sp>
        <p:nvSpPr>
          <p:cNvPr id="3" name="Title 2">
            <a:extLst>
              <a:ext uri="{FF2B5EF4-FFF2-40B4-BE49-F238E27FC236}">
                <a16:creationId xmlns:a16="http://schemas.microsoft.com/office/drawing/2014/main" id="{F7743544-9BB0-3111-1B38-210E202193FA}"/>
              </a:ext>
            </a:extLst>
          </p:cNvPr>
          <p:cNvSpPr>
            <a:spLocks noGrp="1"/>
          </p:cNvSpPr>
          <p:nvPr>
            <p:ph type="title"/>
          </p:nvPr>
        </p:nvSpPr>
        <p:spPr/>
        <p:txBody>
          <a:bodyPr/>
          <a:lstStyle/>
          <a:p>
            <a:r>
              <a:rPr lang="en-IE" dirty="0" err="1"/>
              <a:t>Seiceáil</a:t>
            </a:r>
            <a:r>
              <a:rPr lang="en-IE" dirty="0"/>
              <a:t> </a:t>
            </a:r>
            <a:r>
              <a:rPr lang="en-IE" dirty="0" err="1"/>
              <a:t>ar</a:t>
            </a:r>
            <a:r>
              <a:rPr lang="en-IE" dirty="0"/>
              <a:t> </a:t>
            </a:r>
            <a:r>
              <a:rPr lang="en-IE" dirty="0" err="1"/>
              <a:t>eocharfhocail</a:t>
            </a:r>
            <a:endParaRPr lang="en-IE" dirty="0"/>
          </a:p>
        </p:txBody>
      </p:sp>
    </p:spTree>
    <p:extLst>
      <p:ext uri="{BB962C8B-B14F-4D97-AF65-F5344CB8AC3E}">
        <p14:creationId xmlns:p14="http://schemas.microsoft.com/office/powerpoint/2010/main" val="2821416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22" grpId="0" animBg="1"/>
      <p:bldP spid="3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28DBE26-4760-D1DE-0875-339D59CA59C7}"/>
              </a:ext>
            </a:extLst>
          </p:cNvPr>
          <p:cNvCxnSpPr>
            <a:cxnSpLocks/>
          </p:cNvCxnSpPr>
          <p:nvPr/>
        </p:nvCxnSpPr>
        <p:spPr>
          <a:xfrm>
            <a:off x="611560" y="3429000"/>
            <a:ext cx="5472608" cy="0"/>
          </a:xfrm>
          <a:prstGeom prst="line">
            <a:avLst/>
          </a:prstGeom>
          <a:ln w="38100"/>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87332EB3-8DAD-F941-B26C-FFD04A6F30EE}"/>
              </a:ext>
            </a:extLst>
          </p:cNvPr>
          <p:cNvCxnSpPr/>
          <p:nvPr/>
        </p:nvCxnSpPr>
        <p:spPr>
          <a:xfrm>
            <a:off x="1763688" y="1556792"/>
            <a:ext cx="1152128" cy="1872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81C18D-C5D3-1BEE-6934-A9395D73FEC3}"/>
              </a:ext>
            </a:extLst>
          </p:cNvPr>
          <p:cNvCxnSpPr>
            <a:cxnSpLocks/>
          </p:cNvCxnSpPr>
          <p:nvPr/>
        </p:nvCxnSpPr>
        <p:spPr>
          <a:xfrm flipH="1" flipV="1">
            <a:off x="2927349" y="1412776"/>
            <a:ext cx="5375" cy="4392488"/>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A069648-8264-B1B1-F47A-298B4D169C09}"/>
              </a:ext>
            </a:extLst>
          </p:cNvPr>
          <p:cNvSpPr txBox="1"/>
          <p:nvPr/>
        </p:nvSpPr>
        <p:spPr>
          <a:xfrm>
            <a:off x="2487349" y="2257708"/>
            <a:ext cx="423514" cy="523220"/>
          </a:xfrm>
          <a:prstGeom prst="rect">
            <a:avLst/>
          </a:prstGeom>
          <a:noFill/>
        </p:spPr>
        <p:txBody>
          <a:bodyPr wrap="none" rtlCol="0">
            <a:spAutoFit/>
          </a:bodyPr>
          <a:lstStyle/>
          <a:p>
            <a:pPr algn="l"/>
            <a:r>
              <a:rPr lang="en-IE" sz="2800" dirty="0"/>
              <a:t>A</a:t>
            </a:r>
          </a:p>
        </p:txBody>
      </p:sp>
      <p:sp>
        <p:nvSpPr>
          <p:cNvPr id="14" name="TextBox 13">
            <a:extLst>
              <a:ext uri="{FF2B5EF4-FFF2-40B4-BE49-F238E27FC236}">
                <a16:creationId xmlns:a16="http://schemas.microsoft.com/office/drawing/2014/main" id="{62423E05-AF55-F1F6-5720-3A8E2871ACF7}"/>
              </a:ext>
            </a:extLst>
          </p:cNvPr>
          <p:cNvSpPr txBox="1"/>
          <p:nvPr/>
        </p:nvSpPr>
        <p:spPr>
          <a:xfrm>
            <a:off x="2127995" y="2872100"/>
            <a:ext cx="423514" cy="523220"/>
          </a:xfrm>
          <a:prstGeom prst="rect">
            <a:avLst/>
          </a:prstGeom>
          <a:noFill/>
        </p:spPr>
        <p:txBody>
          <a:bodyPr wrap="none" rtlCol="0">
            <a:spAutoFit/>
          </a:bodyPr>
          <a:lstStyle/>
          <a:p>
            <a:pPr algn="l"/>
            <a:r>
              <a:rPr lang="en-IE" sz="2800" dirty="0"/>
              <a:t>B</a:t>
            </a:r>
          </a:p>
        </p:txBody>
      </p:sp>
      <p:sp>
        <p:nvSpPr>
          <p:cNvPr id="17" name="TextBox 16">
            <a:extLst>
              <a:ext uri="{FF2B5EF4-FFF2-40B4-BE49-F238E27FC236}">
                <a16:creationId xmlns:a16="http://schemas.microsoft.com/office/drawing/2014/main" id="{552CFC52-80F6-2FBF-47AB-52C4D413B75A}"/>
              </a:ext>
            </a:extLst>
          </p:cNvPr>
          <p:cNvSpPr txBox="1"/>
          <p:nvPr/>
        </p:nvSpPr>
        <p:spPr>
          <a:xfrm>
            <a:off x="899592" y="1196752"/>
            <a:ext cx="1083951" cy="523220"/>
          </a:xfrm>
          <a:prstGeom prst="rect">
            <a:avLst/>
          </a:prstGeom>
          <a:noFill/>
        </p:spPr>
        <p:txBody>
          <a:bodyPr wrap="none" rtlCol="0">
            <a:spAutoFit/>
          </a:bodyPr>
          <a:lstStyle/>
          <a:p>
            <a:pPr algn="l"/>
            <a:r>
              <a:rPr lang="en-IE" sz="2800" dirty="0" err="1"/>
              <a:t>Solas</a:t>
            </a:r>
            <a:endParaRPr lang="en-IE" sz="2800" dirty="0"/>
          </a:p>
        </p:txBody>
      </p:sp>
      <p:sp>
        <p:nvSpPr>
          <p:cNvPr id="20" name="TextBox 19">
            <a:extLst>
              <a:ext uri="{FF2B5EF4-FFF2-40B4-BE49-F238E27FC236}">
                <a16:creationId xmlns:a16="http://schemas.microsoft.com/office/drawing/2014/main" id="{E4AF5388-709B-0AE2-71F9-2D7B5A152F08}"/>
              </a:ext>
            </a:extLst>
          </p:cNvPr>
          <p:cNvSpPr txBox="1"/>
          <p:nvPr/>
        </p:nvSpPr>
        <p:spPr>
          <a:xfrm>
            <a:off x="3707904" y="1033657"/>
            <a:ext cx="3960440" cy="1305165"/>
          </a:xfrm>
          <a:prstGeom prst="rect">
            <a:avLst/>
          </a:prstGeom>
          <a:noFill/>
        </p:spPr>
        <p:txBody>
          <a:bodyPr wrap="square" rtlCol="0">
            <a:spAutoFit/>
          </a:bodyPr>
          <a:lstStyle/>
          <a:p>
            <a:pPr algn="l">
              <a:lnSpc>
                <a:spcPct val="150000"/>
              </a:lnSpc>
            </a:pPr>
            <a:r>
              <a:rPr lang="en-IE" sz="2800" dirty="0" err="1"/>
              <a:t>Cé</a:t>
            </a:r>
            <a:r>
              <a:rPr lang="en-IE" sz="2800" dirty="0"/>
              <a:t> </a:t>
            </a:r>
            <a:r>
              <a:rPr lang="en-IE" sz="2800" dirty="0" err="1"/>
              <a:t>acu</a:t>
            </a:r>
            <a:r>
              <a:rPr lang="en-IE" sz="2800" dirty="0"/>
              <a:t> </a:t>
            </a:r>
            <a:r>
              <a:rPr lang="en-IE" sz="2800" dirty="0" err="1"/>
              <a:t>uillinn</a:t>
            </a:r>
            <a:r>
              <a:rPr lang="en-IE" sz="2800" dirty="0"/>
              <a:t> arb </a:t>
            </a:r>
            <a:r>
              <a:rPr lang="en-IE" sz="2800" dirty="0" err="1"/>
              <a:t>uillinn</a:t>
            </a:r>
            <a:r>
              <a:rPr lang="en-IE" sz="2800" dirty="0"/>
              <a:t> </a:t>
            </a:r>
            <a:r>
              <a:rPr lang="en-IE" sz="2800" dirty="0" err="1"/>
              <a:t>ionsaithe</a:t>
            </a:r>
            <a:r>
              <a:rPr lang="en-IE" sz="2800" dirty="0"/>
              <a:t> í? _______</a:t>
            </a:r>
          </a:p>
        </p:txBody>
      </p:sp>
      <p:sp>
        <p:nvSpPr>
          <p:cNvPr id="22" name="TextBox 21">
            <a:extLst>
              <a:ext uri="{FF2B5EF4-FFF2-40B4-BE49-F238E27FC236}">
                <a16:creationId xmlns:a16="http://schemas.microsoft.com/office/drawing/2014/main" id="{5FB1E51C-70BF-1F08-C065-EC4D1BB66751}"/>
              </a:ext>
            </a:extLst>
          </p:cNvPr>
          <p:cNvSpPr txBox="1"/>
          <p:nvPr/>
        </p:nvSpPr>
        <p:spPr>
          <a:xfrm>
            <a:off x="7582149" y="1719972"/>
            <a:ext cx="598030" cy="523220"/>
          </a:xfrm>
          <a:prstGeom prst="rect">
            <a:avLst/>
          </a:prstGeom>
          <a:solidFill>
            <a:srgbClr val="FFFF99"/>
          </a:solidFill>
        </p:spPr>
        <p:txBody>
          <a:bodyPr wrap="square" rtlCol="0">
            <a:spAutoFit/>
          </a:bodyPr>
          <a:lstStyle/>
          <a:p>
            <a:pPr algn="ctr"/>
            <a:r>
              <a:rPr lang="en-IE" sz="2800" dirty="0">
                <a:solidFill>
                  <a:srgbClr val="0000FF"/>
                </a:solidFill>
              </a:rPr>
              <a:t>A</a:t>
            </a:r>
          </a:p>
        </p:txBody>
      </p:sp>
      <p:cxnSp>
        <p:nvCxnSpPr>
          <p:cNvPr id="25" name="Straight Connector 24">
            <a:extLst>
              <a:ext uri="{FF2B5EF4-FFF2-40B4-BE49-F238E27FC236}">
                <a16:creationId xmlns:a16="http://schemas.microsoft.com/office/drawing/2014/main" id="{54E2A02E-4B06-D75C-F582-33341D4CF0BA}"/>
              </a:ext>
            </a:extLst>
          </p:cNvPr>
          <p:cNvCxnSpPr/>
          <p:nvPr/>
        </p:nvCxnSpPr>
        <p:spPr>
          <a:xfrm flipV="1">
            <a:off x="2195736" y="1980856"/>
            <a:ext cx="0" cy="27685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A9A73DE-87F5-5672-E65D-305013C7E210}"/>
              </a:ext>
            </a:extLst>
          </p:cNvPr>
          <p:cNvCxnSpPr/>
          <p:nvPr/>
        </p:nvCxnSpPr>
        <p:spPr>
          <a:xfrm flipH="1" flipV="1">
            <a:off x="1979712" y="2204864"/>
            <a:ext cx="216024" cy="528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EBD61D86-5FF8-BD79-BD6F-E31C9FAD1F77}"/>
              </a:ext>
            </a:extLst>
          </p:cNvPr>
          <p:cNvCxnSpPr>
            <a:cxnSpLocks/>
          </p:cNvCxnSpPr>
          <p:nvPr/>
        </p:nvCxnSpPr>
        <p:spPr>
          <a:xfrm>
            <a:off x="2902052" y="3409920"/>
            <a:ext cx="625832" cy="239534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A8733B0-30E3-D0F4-8534-F5746D1C758C}"/>
              </a:ext>
            </a:extLst>
          </p:cNvPr>
          <p:cNvCxnSpPr>
            <a:cxnSpLocks/>
          </p:cNvCxnSpPr>
          <p:nvPr/>
        </p:nvCxnSpPr>
        <p:spPr>
          <a:xfrm flipV="1">
            <a:off x="3231157" y="4411052"/>
            <a:ext cx="44699" cy="2652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D51D0DB-20D3-7EB8-DE12-505C9B41CFBE}"/>
              </a:ext>
            </a:extLst>
          </p:cNvPr>
          <p:cNvCxnSpPr>
            <a:cxnSpLocks/>
          </p:cNvCxnSpPr>
          <p:nvPr/>
        </p:nvCxnSpPr>
        <p:spPr>
          <a:xfrm flipH="1" flipV="1">
            <a:off x="3074475" y="4464173"/>
            <a:ext cx="159322" cy="2121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2A696E65-B1C3-C3B0-C969-7931090B711B}"/>
              </a:ext>
            </a:extLst>
          </p:cNvPr>
          <p:cNvSpPr txBox="1"/>
          <p:nvPr/>
        </p:nvSpPr>
        <p:spPr>
          <a:xfrm>
            <a:off x="3887238" y="3778400"/>
            <a:ext cx="3584623" cy="1951496"/>
          </a:xfrm>
          <a:prstGeom prst="rect">
            <a:avLst/>
          </a:prstGeom>
          <a:noFill/>
        </p:spPr>
        <p:txBody>
          <a:bodyPr wrap="square" rtlCol="0">
            <a:spAutoFit/>
          </a:bodyPr>
          <a:lstStyle/>
          <a:p>
            <a:pPr>
              <a:lnSpc>
                <a:spcPct val="150000"/>
              </a:lnSpc>
            </a:pPr>
            <a:r>
              <a:rPr lang="en-IE" sz="2800" dirty="0" err="1"/>
              <a:t>Cé</a:t>
            </a:r>
            <a:r>
              <a:rPr lang="en-IE" sz="2800" dirty="0"/>
              <a:t> </a:t>
            </a:r>
            <a:r>
              <a:rPr lang="en-IE" sz="2800" dirty="0" err="1"/>
              <a:t>acu</a:t>
            </a:r>
            <a:r>
              <a:rPr lang="en-IE" sz="2800" dirty="0"/>
              <a:t> </a:t>
            </a:r>
            <a:r>
              <a:rPr lang="en-IE" sz="2800" dirty="0" err="1"/>
              <a:t>uillinn</a:t>
            </a:r>
            <a:r>
              <a:rPr lang="en-IE" sz="2800" dirty="0"/>
              <a:t> arb </a:t>
            </a:r>
            <a:r>
              <a:rPr lang="en-IE" sz="2800" dirty="0" err="1"/>
              <a:t>uillinn</a:t>
            </a:r>
            <a:r>
              <a:rPr lang="en-IE" sz="2800" dirty="0"/>
              <a:t> </a:t>
            </a:r>
            <a:r>
              <a:rPr lang="en-IE" sz="2800" dirty="0" err="1"/>
              <a:t>athraont</a:t>
            </a:r>
            <a:r>
              <a:rPr lang="en-IE" sz="2800" dirty="0"/>
              <a:t> í? ______</a:t>
            </a:r>
          </a:p>
        </p:txBody>
      </p:sp>
      <p:sp>
        <p:nvSpPr>
          <p:cNvPr id="34" name="TextBox 33">
            <a:extLst>
              <a:ext uri="{FF2B5EF4-FFF2-40B4-BE49-F238E27FC236}">
                <a16:creationId xmlns:a16="http://schemas.microsoft.com/office/drawing/2014/main" id="{33141F9F-FD63-E0D7-CB0E-EAF89FECF224}"/>
              </a:ext>
            </a:extLst>
          </p:cNvPr>
          <p:cNvSpPr txBox="1"/>
          <p:nvPr/>
        </p:nvSpPr>
        <p:spPr>
          <a:xfrm>
            <a:off x="7635035" y="4570259"/>
            <a:ext cx="598030" cy="523220"/>
          </a:xfrm>
          <a:prstGeom prst="rect">
            <a:avLst/>
          </a:prstGeom>
          <a:solidFill>
            <a:srgbClr val="FFFF99"/>
          </a:solidFill>
        </p:spPr>
        <p:txBody>
          <a:bodyPr wrap="square" rtlCol="0">
            <a:spAutoFit/>
          </a:bodyPr>
          <a:lstStyle/>
          <a:p>
            <a:pPr algn="ctr"/>
            <a:r>
              <a:rPr lang="en-IE" sz="2800" dirty="0">
                <a:solidFill>
                  <a:srgbClr val="0000FF"/>
                </a:solidFill>
              </a:rPr>
              <a:t>C</a:t>
            </a:r>
          </a:p>
        </p:txBody>
      </p:sp>
      <p:sp>
        <p:nvSpPr>
          <p:cNvPr id="2" name="TextBox 1">
            <a:extLst>
              <a:ext uri="{FF2B5EF4-FFF2-40B4-BE49-F238E27FC236}">
                <a16:creationId xmlns:a16="http://schemas.microsoft.com/office/drawing/2014/main" id="{CDBEE4DB-3069-0096-C0C5-544ABD2C3E61}"/>
              </a:ext>
            </a:extLst>
          </p:cNvPr>
          <p:cNvSpPr txBox="1"/>
          <p:nvPr/>
        </p:nvSpPr>
        <p:spPr>
          <a:xfrm>
            <a:off x="2920359" y="4607592"/>
            <a:ext cx="444352" cy="523220"/>
          </a:xfrm>
          <a:prstGeom prst="rect">
            <a:avLst/>
          </a:prstGeom>
          <a:noFill/>
        </p:spPr>
        <p:txBody>
          <a:bodyPr wrap="none" rtlCol="0">
            <a:spAutoFit/>
          </a:bodyPr>
          <a:lstStyle/>
          <a:p>
            <a:pPr algn="l"/>
            <a:r>
              <a:rPr lang="en-IE" sz="2800" dirty="0"/>
              <a:t>C</a:t>
            </a:r>
          </a:p>
        </p:txBody>
      </p:sp>
      <p:sp>
        <p:nvSpPr>
          <p:cNvPr id="4" name="TextBox 3">
            <a:extLst>
              <a:ext uri="{FF2B5EF4-FFF2-40B4-BE49-F238E27FC236}">
                <a16:creationId xmlns:a16="http://schemas.microsoft.com/office/drawing/2014/main" id="{923040DF-2EAD-CF60-B621-BAACF2E21016}"/>
              </a:ext>
            </a:extLst>
          </p:cNvPr>
          <p:cNvSpPr txBox="1"/>
          <p:nvPr/>
        </p:nvSpPr>
        <p:spPr>
          <a:xfrm>
            <a:off x="3160370" y="3645723"/>
            <a:ext cx="444352" cy="523220"/>
          </a:xfrm>
          <a:prstGeom prst="rect">
            <a:avLst/>
          </a:prstGeom>
          <a:noFill/>
        </p:spPr>
        <p:txBody>
          <a:bodyPr wrap="none" rtlCol="0">
            <a:spAutoFit/>
          </a:bodyPr>
          <a:lstStyle/>
          <a:p>
            <a:pPr algn="l"/>
            <a:r>
              <a:rPr lang="en-IE" sz="2800" dirty="0"/>
              <a:t>D</a:t>
            </a:r>
          </a:p>
        </p:txBody>
      </p:sp>
      <p:sp>
        <p:nvSpPr>
          <p:cNvPr id="9" name="TextBox 8">
            <a:extLst>
              <a:ext uri="{FF2B5EF4-FFF2-40B4-BE49-F238E27FC236}">
                <a16:creationId xmlns:a16="http://schemas.microsoft.com/office/drawing/2014/main" id="{27946253-91BD-9DA6-2D2F-73589654A110}"/>
              </a:ext>
            </a:extLst>
          </p:cNvPr>
          <p:cNvSpPr txBox="1"/>
          <p:nvPr/>
        </p:nvSpPr>
        <p:spPr>
          <a:xfrm>
            <a:off x="594652" y="2905780"/>
            <a:ext cx="744114" cy="523220"/>
          </a:xfrm>
          <a:prstGeom prst="rect">
            <a:avLst/>
          </a:prstGeom>
          <a:noFill/>
        </p:spPr>
        <p:txBody>
          <a:bodyPr wrap="none" rtlCol="0">
            <a:spAutoFit/>
          </a:bodyPr>
          <a:lstStyle/>
          <a:p>
            <a:pPr algn="l"/>
            <a:r>
              <a:rPr lang="en-IE" sz="2800" dirty="0"/>
              <a:t>Aer</a:t>
            </a:r>
          </a:p>
        </p:txBody>
      </p:sp>
      <p:sp>
        <p:nvSpPr>
          <p:cNvPr id="11" name="TextBox 10">
            <a:extLst>
              <a:ext uri="{FF2B5EF4-FFF2-40B4-BE49-F238E27FC236}">
                <a16:creationId xmlns:a16="http://schemas.microsoft.com/office/drawing/2014/main" id="{D9CE0ACA-3D10-E979-BB69-93B935BF5D0B}"/>
              </a:ext>
            </a:extLst>
          </p:cNvPr>
          <p:cNvSpPr txBox="1"/>
          <p:nvPr/>
        </p:nvSpPr>
        <p:spPr>
          <a:xfrm>
            <a:off x="539552" y="3409836"/>
            <a:ext cx="1225015" cy="523220"/>
          </a:xfrm>
          <a:prstGeom prst="rect">
            <a:avLst/>
          </a:prstGeom>
          <a:noFill/>
        </p:spPr>
        <p:txBody>
          <a:bodyPr wrap="none" rtlCol="0">
            <a:spAutoFit/>
          </a:bodyPr>
          <a:lstStyle/>
          <a:p>
            <a:pPr algn="l"/>
            <a:r>
              <a:rPr lang="en-IE" sz="2800" dirty="0" err="1"/>
              <a:t>Gloine</a:t>
            </a:r>
            <a:endParaRPr lang="en-IE" sz="2800" dirty="0"/>
          </a:p>
        </p:txBody>
      </p:sp>
      <p:sp>
        <p:nvSpPr>
          <p:cNvPr id="12" name="Title 11">
            <a:extLst>
              <a:ext uri="{FF2B5EF4-FFF2-40B4-BE49-F238E27FC236}">
                <a16:creationId xmlns:a16="http://schemas.microsoft.com/office/drawing/2014/main" id="{15547EA3-9A26-0292-0643-5B42FE4DCB6D}"/>
              </a:ext>
            </a:extLst>
          </p:cNvPr>
          <p:cNvSpPr>
            <a:spLocks noGrp="1"/>
          </p:cNvSpPr>
          <p:nvPr>
            <p:ph type="title"/>
          </p:nvPr>
        </p:nvSpPr>
        <p:spPr/>
        <p:txBody>
          <a:bodyPr/>
          <a:lstStyle/>
          <a:p>
            <a:r>
              <a:rPr lang="en-IE" dirty="0" err="1"/>
              <a:t>Seiceáil</a:t>
            </a:r>
            <a:endParaRPr lang="en-IE" dirty="0"/>
          </a:p>
        </p:txBody>
      </p:sp>
    </p:spTree>
    <p:extLst>
      <p:ext uri="{BB962C8B-B14F-4D97-AF65-F5344CB8AC3E}">
        <p14:creationId xmlns:p14="http://schemas.microsoft.com/office/powerpoint/2010/main" val="294502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1+#ppt_w/2"/>
                                          </p:val>
                                        </p:tav>
                                        <p:tav tm="100000">
                                          <p:val>
                                            <p:strVal val="#ppt_x"/>
                                          </p:val>
                                        </p:tav>
                                      </p:tavLst>
                                    </p:anim>
                                    <p:anim calcmode="lin" valueType="num">
                                      <p:cBhvr additive="base">
                                        <p:cTn id="18"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3" grpId="0"/>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2D79FB-8ED5-50C5-63AB-02A8FD667C8F}"/>
              </a:ext>
            </a:extLst>
          </p:cNvPr>
          <p:cNvSpPr/>
          <p:nvPr/>
        </p:nvSpPr>
        <p:spPr>
          <a:xfrm>
            <a:off x="1197645" y="2882644"/>
            <a:ext cx="6516637" cy="274867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 name="Straight Arrow Connector 3">
            <a:extLst>
              <a:ext uri="{FF2B5EF4-FFF2-40B4-BE49-F238E27FC236}">
                <a16:creationId xmlns:a16="http://schemas.microsoft.com/office/drawing/2014/main" id="{8E3A1919-91A2-A6B5-A4C6-EA714F7495ED}"/>
              </a:ext>
            </a:extLst>
          </p:cNvPr>
          <p:cNvCxnSpPr>
            <a:cxnSpLocks/>
          </p:cNvCxnSpPr>
          <p:nvPr/>
        </p:nvCxnSpPr>
        <p:spPr>
          <a:xfrm>
            <a:off x="3033762" y="2028480"/>
            <a:ext cx="1210074" cy="84660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D63A897E-CF36-6B35-0258-EC9EDA1C368A}"/>
              </a:ext>
            </a:extLst>
          </p:cNvPr>
          <p:cNvCxnSpPr>
            <a:cxnSpLocks/>
          </p:cNvCxnSpPr>
          <p:nvPr/>
        </p:nvCxnSpPr>
        <p:spPr>
          <a:xfrm>
            <a:off x="5562956" y="5620860"/>
            <a:ext cx="1312585" cy="90448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310880CA-A047-40BA-A239-9D94A5FEED60}"/>
              </a:ext>
            </a:extLst>
          </p:cNvPr>
          <p:cNvSpPr/>
          <p:nvPr/>
        </p:nvSpPr>
        <p:spPr bwMode="auto">
          <a:xfrm rot="7502372">
            <a:off x="3455476" y="223961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860D6A2F-18DB-DD42-572B-CCC880FC13F9}"/>
              </a:ext>
            </a:extLst>
          </p:cNvPr>
          <p:cNvSpPr txBox="1"/>
          <p:nvPr/>
        </p:nvSpPr>
        <p:spPr>
          <a:xfrm>
            <a:off x="1003088" y="1442124"/>
            <a:ext cx="2178069" cy="954107"/>
          </a:xfrm>
          <a:prstGeom prst="rect">
            <a:avLst/>
          </a:prstGeom>
          <a:noFill/>
        </p:spPr>
        <p:txBody>
          <a:bodyPr wrap="square" rtlCol="0">
            <a:spAutoFit/>
          </a:bodyPr>
          <a:lstStyle/>
          <a:p>
            <a:pPr algn="l"/>
            <a:r>
              <a:rPr lang="en-IE" sz="2800" dirty="0" err="1"/>
              <a:t>uillinn</a:t>
            </a:r>
            <a:r>
              <a:rPr lang="en-IE" sz="2800" dirty="0"/>
              <a:t> </a:t>
            </a:r>
            <a:r>
              <a:rPr lang="en-IE" sz="2800" dirty="0" err="1"/>
              <a:t>ionsaithe</a:t>
            </a:r>
            <a:endParaRPr lang="en-IE" sz="2800" dirty="0"/>
          </a:p>
        </p:txBody>
      </p:sp>
      <p:cxnSp>
        <p:nvCxnSpPr>
          <p:cNvPr id="12" name="Straight Arrow Connector 11">
            <a:extLst>
              <a:ext uri="{FF2B5EF4-FFF2-40B4-BE49-F238E27FC236}">
                <a16:creationId xmlns:a16="http://schemas.microsoft.com/office/drawing/2014/main" id="{F1710E3F-4EFA-DD4D-8AB4-CC6CF385D4D5}"/>
              </a:ext>
            </a:extLst>
          </p:cNvPr>
          <p:cNvCxnSpPr>
            <a:cxnSpLocks/>
          </p:cNvCxnSpPr>
          <p:nvPr/>
        </p:nvCxnSpPr>
        <p:spPr>
          <a:xfrm>
            <a:off x="4258478" y="2894568"/>
            <a:ext cx="1304478" cy="2726292"/>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Freeform: Shape 12">
            <a:extLst>
              <a:ext uri="{FF2B5EF4-FFF2-40B4-BE49-F238E27FC236}">
                <a16:creationId xmlns:a16="http://schemas.microsoft.com/office/drawing/2014/main" id="{6289C1D3-D924-B9DB-3234-290BC4F8C7A6}"/>
              </a:ext>
            </a:extLst>
          </p:cNvPr>
          <p:cNvSpPr/>
          <p:nvPr/>
        </p:nvSpPr>
        <p:spPr bwMode="auto">
          <a:xfrm rot="9253225">
            <a:off x="4925103" y="433941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943A62E0-2F22-DC98-92FA-7A3E981F467A}"/>
              </a:ext>
            </a:extLst>
          </p:cNvPr>
          <p:cNvSpPr/>
          <p:nvPr/>
        </p:nvSpPr>
        <p:spPr bwMode="auto">
          <a:xfrm rot="7236488">
            <a:off x="6200164" y="599195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Text Box 13">
            <a:extLst>
              <a:ext uri="{FF2B5EF4-FFF2-40B4-BE49-F238E27FC236}">
                <a16:creationId xmlns:a16="http://schemas.microsoft.com/office/drawing/2014/main" id="{08781BC9-7E68-A530-2BD9-B70C5160B52C}"/>
              </a:ext>
            </a:extLst>
          </p:cNvPr>
          <p:cNvSpPr txBox="1">
            <a:spLocks noChangeArrowheads="1"/>
          </p:cNvSpPr>
          <p:nvPr/>
        </p:nvSpPr>
        <p:spPr bwMode="auto">
          <a:xfrm>
            <a:off x="5318540" y="3542679"/>
            <a:ext cx="23840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ga </a:t>
            </a:r>
            <a:r>
              <a:rPr lang="en-IE" altLang="en-US" sz="2800" dirty="0" err="1"/>
              <a:t>athraonta</a:t>
            </a:r>
            <a:endParaRPr lang="en-GB" altLang="en-US" sz="2800" dirty="0"/>
          </a:p>
        </p:txBody>
      </p:sp>
      <p:cxnSp>
        <p:nvCxnSpPr>
          <p:cNvPr id="16" name="Straight Arrow Connector 15">
            <a:extLst>
              <a:ext uri="{FF2B5EF4-FFF2-40B4-BE49-F238E27FC236}">
                <a16:creationId xmlns:a16="http://schemas.microsoft.com/office/drawing/2014/main" id="{7AF6D9E0-E9B3-64DF-3813-3878ABB704DD}"/>
              </a:ext>
            </a:extLst>
          </p:cNvPr>
          <p:cNvCxnSpPr>
            <a:cxnSpLocks/>
          </p:cNvCxnSpPr>
          <p:nvPr/>
        </p:nvCxnSpPr>
        <p:spPr>
          <a:xfrm flipV="1">
            <a:off x="3375714" y="3422644"/>
            <a:ext cx="970095" cy="129005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303A91F0-056E-E822-8D7B-E3824CF4B1B7}"/>
              </a:ext>
            </a:extLst>
          </p:cNvPr>
          <p:cNvCxnSpPr>
            <a:cxnSpLocks/>
          </p:cNvCxnSpPr>
          <p:nvPr/>
        </p:nvCxnSpPr>
        <p:spPr>
          <a:xfrm flipV="1">
            <a:off x="2842580" y="2505440"/>
            <a:ext cx="1162541" cy="68618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5" name="Straight Connector 24">
            <a:extLst>
              <a:ext uri="{FF2B5EF4-FFF2-40B4-BE49-F238E27FC236}">
                <a16:creationId xmlns:a16="http://schemas.microsoft.com/office/drawing/2014/main" id="{F9731449-309B-CFF2-9365-40E82BE7C45F}"/>
              </a:ext>
            </a:extLst>
          </p:cNvPr>
          <p:cNvCxnSpPr>
            <a:cxnSpLocks/>
          </p:cNvCxnSpPr>
          <p:nvPr/>
        </p:nvCxnSpPr>
        <p:spPr>
          <a:xfrm>
            <a:off x="4243836" y="1521573"/>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6" name="TextBox 25">
            <a:extLst>
              <a:ext uri="{FF2B5EF4-FFF2-40B4-BE49-F238E27FC236}">
                <a16:creationId xmlns:a16="http://schemas.microsoft.com/office/drawing/2014/main" id="{3382490E-B990-D68E-DB50-6615D19BEEAB}"/>
              </a:ext>
            </a:extLst>
          </p:cNvPr>
          <p:cNvSpPr txBox="1"/>
          <p:nvPr/>
        </p:nvSpPr>
        <p:spPr>
          <a:xfrm>
            <a:off x="4790192" y="1044520"/>
            <a:ext cx="2988376" cy="954107"/>
          </a:xfrm>
          <a:prstGeom prst="rect">
            <a:avLst/>
          </a:prstGeom>
          <a:noFill/>
        </p:spPr>
        <p:txBody>
          <a:bodyPr wrap="square" rtlCol="0">
            <a:spAutoFit/>
          </a:bodyPr>
          <a:lstStyle/>
          <a:p>
            <a:pPr algn="l"/>
            <a:r>
              <a:rPr lang="de-DE" sz="2800" dirty="0"/>
              <a:t>normal ag an bpointe ionsaithe</a:t>
            </a:r>
            <a:endParaRPr lang="en-IE" sz="2800" dirty="0"/>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AD980D8-395C-1001-C318-C59FE5068412}"/>
                  </a:ext>
                </a:extLst>
              </p:cNvPr>
              <p:cNvSpPr txBox="1"/>
              <p:nvPr/>
            </p:nvSpPr>
            <p:spPr>
              <a:xfrm>
                <a:off x="3912300" y="2020919"/>
                <a:ext cx="192489"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𝑖</m:t>
                      </m:r>
                    </m:oMath>
                  </m:oMathPara>
                </a14:m>
                <a:endParaRPr lang="en-GB" sz="2400" dirty="0"/>
              </a:p>
            </p:txBody>
          </p:sp>
        </mc:Choice>
        <mc:Fallback xmlns="">
          <p:sp>
            <p:nvSpPr>
              <p:cNvPr id="27" name="TextBox 26">
                <a:extLst>
                  <a:ext uri="{FF2B5EF4-FFF2-40B4-BE49-F238E27FC236}">
                    <a16:creationId xmlns:a16="http://schemas.microsoft.com/office/drawing/2014/main" id="{7AD980D8-395C-1001-C318-C59FE5068412}"/>
                  </a:ext>
                </a:extLst>
              </p:cNvPr>
              <p:cNvSpPr txBox="1">
                <a:spLocks noRot="1" noChangeAspect="1" noMove="1" noResize="1" noEditPoints="1" noAdjustHandles="1" noChangeArrowheads="1" noChangeShapeType="1" noTextEdit="1"/>
              </p:cNvSpPr>
              <p:nvPr/>
            </p:nvSpPr>
            <p:spPr>
              <a:xfrm>
                <a:off x="3912300" y="2020919"/>
                <a:ext cx="192489" cy="369332"/>
              </a:xfrm>
              <a:prstGeom prst="rect">
                <a:avLst/>
              </a:prstGeom>
              <a:blipFill>
                <a:blip r:embed="rId2"/>
                <a:stretch>
                  <a:fillRect l="-35484" r="-29032"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A0B51A3A-C449-D2C3-E651-74969F80FEF0}"/>
                  </a:ext>
                </a:extLst>
              </p:cNvPr>
              <p:cNvSpPr txBox="1"/>
              <p:nvPr/>
            </p:nvSpPr>
            <p:spPr>
              <a:xfrm>
                <a:off x="4293392" y="3613236"/>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28" name="TextBox 27">
                <a:extLst>
                  <a:ext uri="{FF2B5EF4-FFF2-40B4-BE49-F238E27FC236}">
                    <a16:creationId xmlns:a16="http://schemas.microsoft.com/office/drawing/2014/main" id="{A0B51A3A-C449-D2C3-E651-74969F80FEF0}"/>
                  </a:ext>
                </a:extLst>
              </p:cNvPr>
              <p:cNvSpPr txBox="1">
                <a:spLocks noRot="1" noChangeAspect="1" noMove="1" noResize="1" noEditPoints="1" noAdjustHandles="1" noChangeArrowheads="1" noChangeShapeType="1" noTextEdit="1"/>
              </p:cNvSpPr>
              <p:nvPr/>
            </p:nvSpPr>
            <p:spPr>
              <a:xfrm>
                <a:off x="4293392" y="3613236"/>
                <a:ext cx="278794" cy="430887"/>
              </a:xfrm>
              <a:prstGeom prst="rect">
                <a:avLst/>
              </a:prstGeom>
              <a:blipFill>
                <a:blip r:embed="rId3"/>
                <a:stretch>
                  <a:fillRect/>
                </a:stretch>
              </a:blipFill>
            </p:spPr>
            <p:txBody>
              <a:bodyPr/>
              <a:lstStyle/>
              <a:p>
                <a:r>
                  <a:rPr lang="en-US">
                    <a:noFill/>
                  </a:rPr>
                  <a:t> </a:t>
                </a:r>
              </a:p>
            </p:txBody>
          </p:sp>
        </mc:Fallback>
      </mc:AlternateContent>
      <p:sp>
        <p:nvSpPr>
          <p:cNvPr id="29" name="Freeform: Shape 28">
            <a:extLst>
              <a:ext uri="{FF2B5EF4-FFF2-40B4-BE49-F238E27FC236}">
                <a16:creationId xmlns:a16="http://schemas.microsoft.com/office/drawing/2014/main" id="{7974F019-CA5B-C9F5-A1FC-A0B1C6F74649}"/>
              </a:ext>
            </a:extLst>
          </p:cNvPr>
          <p:cNvSpPr/>
          <p:nvPr/>
        </p:nvSpPr>
        <p:spPr>
          <a:xfrm>
            <a:off x="3783612" y="2379167"/>
            <a:ext cx="449866" cy="22325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589984DE-C954-B507-A710-D438784AC97D}"/>
              </a:ext>
            </a:extLst>
          </p:cNvPr>
          <p:cNvSpPr/>
          <p:nvPr/>
        </p:nvSpPr>
        <p:spPr>
          <a:xfrm rot="10406214">
            <a:off x="4290083" y="3532270"/>
            <a:ext cx="280409" cy="45719"/>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A2919BF8-45C2-904C-2621-7F1067E77772}"/>
              </a:ext>
            </a:extLst>
          </p:cNvPr>
          <p:cNvSpPr txBox="1"/>
          <p:nvPr/>
        </p:nvSpPr>
        <p:spPr>
          <a:xfrm>
            <a:off x="1693792" y="4547788"/>
            <a:ext cx="2068539" cy="954107"/>
          </a:xfrm>
          <a:prstGeom prst="rect">
            <a:avLst/>
          </a:prstGeom>
          <a:noFill/>
        </p:spPr>
        <p:txBody>
          <a:bodyPr wrap="square" rtlCol="0">
            <a:spAutoFit/>
          </a:bodyPr>
          <a:lstStyle/>
          <a:p>
            <a:pPr algn="l"/>
            <a:r>
              <a:rPr lang="en-IE" sz="2800" dirty="0" err="1"/>
              <a:t>uillinn</a:t>
            </a:r>
            <a:r>
              <a:rPr lang="en-IE" sz="2800" dirty="0"/>
              <a:t> </a:t>
            </a:r>
            <a:r>
              <a:rPr lang="en-IE" sz="2800" dirty="0" err="1"/>
              <a:t>athraonta</a:t>
            </a:r>
            <a:endParaRPr lang="en-IE" sz="2800" dirty="0"/>
          </a:p>
        </p:txBody>
      </p:sp>
      <p:sp>
        <p:nvSpPr>
          <p:cNvPr id="32" name="TextBox 31">
            <a:extLst>
              <a:ext uri="{FF2B5EF4-FFF2-40B4-BE49-F238E27FC236}">
                <a16:creationId xmlns:a16="http://schemas.microsoft.com/office/drawing/2014/main" id="{A45112A9-3A8A-B9A5-4028-1E0EF4960067}"/>
              </a:ext>
            </a:extLst>
          </p:cNvPr>
          <p:cNvSpPr txBox="1"/>
          <p:nvPr/>
        </p:nvSpPr>
        <p:spPr>
          <a:xfrm>
            <a:off x="1371472" y="2911273"/>
            <a:ext cx="2068539" cy="954107"/>
          </a:xfrm>
          <a:prstGeom prst="rect">
            <a:avLst/>
          </a:prstGeom>
          <a:noFill/>
        </p:spPr>
        <p:txBody>
          <a:bodyPr wrap="square" rtlCol="0">
            <a:spAutoFit/>
          </a:bodyPr>
          <a:lstStyle/>
          <a:p>
            <a:pPr algn="l"/>
            <a:r>
              <a:rPr lang="en-IE" sz="2800" dirty="0"/>
              <a:t>Angle of incidence</a:t>
            </a:r>
          </a:p>
        </p:txBody>
      </p:sp>
      <p:cxnSp>
        <p:nvCxnSpPr>
          <p:cNvPr id="35" name="Straight Arrow Connector 34">
            <a:extLst>
              <a:ext uri="{FF2B5EF4-FFF2-40B4-BE49-F238E27FC236}">
                <a16:creationId xmlns:a16="http://schemas.microsoft.com/office/drawing/2014/main" id="{91E1FF47-BD24-944C-EC0E-94DFDD181955}"/>
              </a:ext>
            </a:extLst>
          </p:cNvPr>
          <p:cNvCxnSpPr>
            <a:cxnSpLocks/>
          </p:cNvCxnSpPr>
          <p:nvPr/>
        </p:nvCxnSpPr>
        <p:spPr>
          <a:xfrm flipH="1">
            <a:off x="4243836" y="1465241"/>
            <a:ext cx="601977" cy="25794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7" name="TextBox 36">
            <a:extLst>
              <a:ext uri="{FF2B5EF4-FFF2-40B4-BE49-F238E27FC236}">
                <a16:creationId xmlns:a16="http://schemas.microsoft.com/office/drawing/2014/main" id="{BB8EE4A8-9056-C232-3975-7AD80FF38DBE}"/>
              </a:ext>
            </a:extLst>
          </p:cNvPr>
          <p:cNvSpPr txBox="1"/>
          <p:nvPr/>
        </p:nvSpPr>
        <p:spPr>
          <a:xfrm>
            <a:off x="5112015" y="2204019"/>
            <a:ext cx="3219181" cy="523220"/>
          </a:xfrm>
          <a:prstGeom prst="rect">
            <a:avLst/>
          </a:prstGeom>
          <a:noFill/>
        </p:spPr>
        <p:txBody>
          <a:bodyPr wrap="square" rtlCol="0">
            <a:spAutoFit/>
          </a:bodyPr>
          <a:lstStyle/>
          <a:p>
            <a:pPr algn="l"/>
            <a:r>
              <a:rPr lang="en-IE" sz="2800" dirty="0"/>
              <a:t>pointe </a:t>
            </a:r>
            <a:r>
              <a:rPr lang="en-IE" sz="2800" dirty="0" err="1"/>
              <a:t>ionsaithe</a:t>
            </a:r>
            <a:endParaRPr lang="en-IE" sz="2800" dirty="0"/>
          </a:p>
        </p:txBody>
      </p:sp>
      <p:cxnSp>
        <p:nvCxnSpPr>
          <p:cNvPr id="38" name="Straight Arrow Connector 37">
            <a:extLst>
              <a:ext uri="{FF2B5EF4-FFF2-40B4-BE49-F238E27FC236}">
                <a16:creationId xmlns:a16="http://schemas.microsoft.com/office/drawing/2014/main" id="{BF46FF1B-EF11-20D8-3045-D5A515582AF1}"/>
              </a:ext>
            </a:extLst>
          </p:cNvPr>
          <p:cNvCxnSpPr>
            <a:cxnSpLocks/>
          </p:cNvCxnSpPr>
          <p:nvPr/>
        </p:nvCxnSpPr>
        <p:spPr>
          <a:xfrm flipH="1">
            <a:off x="4254194" y="2501560"/>
            <a:ext cx="793467" cy="35190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Straight Arrow Connector 40">
            <a:extLst>
              <a:ext uri="{FF2B5EF4-FFF2-40B4-BE49-F238E27FC236}">
                <a16:creationId xmlns:a16="http://schemas.microsoft.com/office/drawing/2014/main" id="{1C753705-343B-332C-ACB2-F1892ED08A27}"/>
              </a:ext>
            </a:extLst>
          </p:cNvPr>
          <p:cNvCxnSpPr>
            <a:cxnSpLocks/>
          </p:cNvCxnSpPr>
          <p:nvPr/>
        </p:nvCxnSpPr>
        <p:spPr>
          <a:xfrm>
            <a:off x="2229132" y="1972905"/>
            <a:ext cx="753508" cy="11871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4" name="Straight Arrow Connector 43">
            <a:extLst>
              <a:ext uri="{FF2B5EF4-FFF2-40B4-BE49-F238E27FC236}">
                <a16:creationId xmlns:a16="http://schemas.microsoft.com/office/drawing/2014/main" id="{1444E952-0B8C-9C42-E0AB-37026FFE4F89}"/>
              </a:ext>
            </a:extLst>
          </p:cNvPr>
          <p:cNvCxnSpPr>
            <a:cxnSpLocks/>
          </p:cNvCxnSpPr>
          <p:nvPr/>
        </p:nvCxnSpPr>
        <p:spPr>
          <a:xfrm flipH="1">
            <a:off x="4910717" y="3839845"/>
            <a:ext cx="513163" cy="25615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7" name="TextBox 46">
            <a:extLst>
              <a:ext uri="{FF2B5EF4-FFF2-40B4-BE49-F238E27FC236}">
                <a16:creationId xmlns:a16="http://schemas.microsoft.com/office/drawing/2014/main" id="{85F487B7-7A36-E916-770C-6976FA828277}"/>
              </a:ext>
            </a:extLst>
          </p:cNvPr>
          <p:cNvSpPr txBox="1"/>
          <p:nvPr/>
        </p:nvSpPr>
        <p:spPr>
          <a:xfrm>
            <a:off x="4192411" y="6238701"/>
            <a:ext cx="2683130" cy="523220"/>
          </a:xfrm>
          <a:prstGeom prst="rect">
            <a:avLst/>
          </a:prstGeom>
          <a:noFill/>
        </p:spPr>
        <p:txBody>
          <a:bodyPr wrap="square" rtlCol="0">
            <a:spAutoFit/>
          </a:bodyPr>
          <a:lstStyle/>
          <a:p>
            <a:pPr algn="l"/>
            <a:r>
              <a:rPr lang="en-IE" sz="2800" dirty="0"/>
              <a:t>ga </a:t>
            </a:r>
            <a:r>
              <a:rPr lang="en-IE" sz="2800" dirty="0" err="1"/>
              <a:t>éiritheach</a:t>
            </a:r>
            <a:endParaRPr lang="en-IE" sz="2800" dirty="0"/>
          </a:p>
        </p:txBody>
      </p:sp>
      <p:cxnSp>
        <p:nvCxnSpPr>
          <p:cNvPr id="48" name="Straight Arrow Connector 47">
            <a:extLst>
              <a:ext uri="{FF2B5EF4-FFF2-40B4-BE49-F238E27FC236}">
                <a16:creationId xmlns:a16="http://schemas.microsoft.com/office/drawing/2014/main" id="{439C0D07-9CB1-8076-9538-436A63F5BD8C}"/>
              </a:ext>
            </a:extLst>
          </p:cNvPr>
          <p:cNvCxnSpPr>
            <a:cxnSpLocks/>
          </p:cNvCxnSpPr>
          <p:nvPr/>
        </p:nvCxnSpPr>
        <p:spPr>
          <a:xfrm flipV="1">
            <a:off x="5444252" y="5993408"/>
            <a:ext cx="495458" cy="24529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itle 2">
            <a:extLst>
              <a:ext uri="{FF2B5EF4-FFF2-40B4-BE49-F238E27FC236}">
                <a16:creationId xmlns:a16="http://schemas.microsoft.com/office/drawing/2014/main" id="{2E309AE2-4FC9-9393-AA2E-67EEDD509624}"/>
              </a:ext>
            </a:extLst>
          </p:cNvPr>
          <p:cNvSpPr>
            <a:spLocks noGrp="1"/>
          </p:cNvSpPr>
          <p:nvPr>
            <p:ph type="title"/>
          </p:nvPr>
        </p:nvSpPr>
        <p:spPr>
          <a:xfrm>
            <a:off x="241300" y="155246"/>
            <a:ext cx="8724900" cy="590931"/>
          </a:xfrm>
        </p:spPr>
        <p:txBody>
          <a:bodyPr/>
          <a:lstStyle/>
          <a:p>
            <a:pPr>
              <a:spcBef>
                <a:spcPct val="50000"/>
              </a:spcBef>
            </a:pPr>
            <a:r>
              <a:rPr lang="en-GB" altLang="en-US" dirty="0" err="1"/>
              <a:t>Eocharfhocail</a:t>
            </a:r>
            <a:r>
              <a:rPr lang="en-GB" altLang="en-US" dirty="0"/>
              <a:t> don </a:t>
            </a:r>
            <a:r>
              <a:rPr lang="en-GB" altLang="en-US" dirty="0" err="1"/>
              <a:t>Athraonadh</a:t>
            </a:r>
            <a:endParaRPr lang="en-GB"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26" grpId="0"/>
      <p:bldP spid="31" grpId="0"/>
      <p:bldP spid="32" grpId="0"/>
      <p:bldP spid="37" grpId="0"/>
      <p:bldP spid="4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ext Box 6">
            <a:extLst>
              <a:ext uri="{FF2B5EF4-FFF2-40B4-BE49-F238E27FC236}">
                <a16:creationId xmlns:a16="http://schemas.microsoft.com/office/drawing/2014/main" id="{E2A7549B-93A4-8CC9-3503-E41724F02771}"/>
              </a:ext>
            </a:extLst>
          </p:cNvPr>
          <p:cNvSpPr txBox="1">
            <a:spLocks noChangeArrowheads="1"/>
          </p:cNvSpPr>
          <p:nvPr/>
        </p:nvSpPr>
        <p:spPr bwMode="auto">
          <a:xfrm>
            <a:off x="431800" y="1576108"/>
            <a:ext cx="8280400" cy="2308324"/>
          </a:xfrm>
          <a:prstGeom prst="rect">
            <a:avLst/>
          </a:prstGeom>
          <a:solidFill>
            <a:srgbClr val="FFFF99"/>
          </a:solid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200" b="1" dirty="0" err="1"/>
              <a:t>Dlí</a:t>
            </a:r>
            <a:r>
              <a:rPr lang="en-US" altLang="en-US" sz="3200" b="1" dirty="0"/>
              <a:t> 1:</a:t>
            </a:r>
            <a:r>
              <a:rPr lang="en-US" altLang="en-US" sz="3200" dirty="0"/>
              <a:t>  </a:t>
            </a:r>
            <a:r>
              <a:rPr lang="en-IE" altLang="en-US" sz="3200" dirty="0" err="1"/>
              <a:t>Luíonn</a:t>
            </a:r>
            <a:r>
              <a:rPr lang="en-IE" altLang="en-US" sz="3200" dirty="0"/>
              <a:t> an ga </a:t>
            </a:r>
            <a:r>
              <a:rPr lang="en-IE" altLang="en-US" sz="3200" dirty="0" err="1"/>
              <a:t>ionsaithe</a:t>
            </a:r>
            <a:r>
              <a:rPr lang="en-IE" altLang="en-US" sz="3200" dirty="0"/>
              <a:t>, normal ag an </a:t>
            </a:r>
            <a:r>
              <a:rPr lang="en-IE" altLang="en-US" sz="3200" dirty="0" err="1"/>
              <a:t>bpointe</a:t>
            </a:r>
            <a:r>
              <a:rPr lang="en-IE" altLang="en-US" sz="3200" dirty="0"/>
              <a:t> </a:t>
            </a:r>
            <a:r>
              <a:rPr lang="en-IE" altLang="en-US" sz="3200" dirty="0" err="1"/>
              <a:t>ionsaithe</a:t>
            </a:r>
            <a:r>
              <a:rPr lang="en-IE" altLang="en-US" sz="3200" dirty="0"/>
              <a:t> </a:t>
            </a:r>
            <a:r>
              <a:rPr lang="en-IE" altLang="en-US" sz="3200" dirty="0" err="1"/>
              <a:t>agus</a:t>
            </a:r>
            <a:r>
              <a:rPr lang="en-IE" altLang="en-US" sz="3200" dirty="0"/>
              <a:t> an ga </a:t>
            </a:r>
            <a:r>
              <a:rPr lang="en-IE" altLang="en-US" sz="3200" dirty="0" err="1"/>
              <a:t>athraonta</a:t>
            </a:r>
            <a:r>
              <a:rPr lang="en-IE" altLang="en-US" sz="3200" dirty="0"/>
              <a:t> </a:t>
            </a:r>
            <a:r>
              <a:rPr lang="en-IE" altLang="en-US" sz="3200" dirty="0" err="1"/>
              <a:t>ar</a:t>
            </a:r>
            <a:r>
              <a:rPr lang="en-IE" altLang="en-US" sz="3200" dirty="0"/>
              <a:t> </a:t>
            </a:r>
            <a:r>
              <a:rPr lang="en-IE" altLang="en-US" sz="3200" b="1" dirty="0"/>
              <a:t>an </a:t>
            </a:r>
            <a:r>
              <a:rPr lang="en-IE" altLang="en-US" sz="3200" b="1" dirty="0" err="1"/>
              <a:t>bplána</a:t>
            </a:r>
            <a:r>
              <a:rPr lang="en-IE" altLang="en-US" sz="3200" b="1" dirty="0"/>
              <a:t> </a:t>
            </a:r>
            <a:r>
              <a:rPr lang="en-IE" altLang="en-US" sz="3200" b="1" dirty="0" err="1"/>
              <a:t>céanna</a:t>
            </a:r>
            <a:r>
              <a:rPr lang="en-IE" altLang="en-US" sz="3200" dirty="0"/>
              <a:t>.</a:t>
            </a:r>
          </a:p>
          <a:p>
            <a:pPr eaLnBrk="1" hangingPunct="1">
              <a:spcBef>
                <a:spcPct val="50000"/>
              </a:spcBef>
            </a:pPr>
            <a:endParaRPr lang="en-GB" altLang="en-US" sz="3200" dirty="0"/>
          </a:p>
        </p:txBody>
      </p:sp>
      <p:sp>
        <p:nvSpPr>
          <p:cNvPr id="2056" name="Text Box 7">
            <a:extLst>
              <a:ext uri="{FF2B5EF4-FFF2-40B4-BE49-F238E27FC236}">
                <a16:creationId xmlns:a16="http://schemas.microsoft.com/office/drawing/2014/main" id="{83F5034D-9D96-3A13-2D4B-672BBAB82796}"/>
              </a:ext>
            </a:extLst>
          </p:cNvPr>
          <p:cNvSpPr txBox="1">
            <a:spLocks noChangeArrowheads="1"/>
          </p:cNvSpPr>
          <p:nvPr/>
        </p:nvSpPr>
        <p:spPr bwMode="auto">
          <a:xfrm>
            <a:off x="431800" y="3523738"/>
            <a:ext cx="8280400" cy="1865126"/>
          </a:xfrm>
          <a:prstGeom prst="rect">
            <a:avLst/>
          </a:prstGeom>
          <a:solidFill>
            <a:srgbClr val="FFFF99"/>
          </a:solidFill>
          <a:ln>
            <a:noFill/>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pPr>
            <a:r>
              <a:rPr lang="en-US" altLang="en-US" sz="3200" b="1" dirty="0" err="1"/>
              <a:t>Dlí</a:t>
            </a:r>
            <a:r>
              <a:rPr lang="en-US" altLang="en-US" sz="3200" b="1" dirty="0"/>
              <a:t> 2:</a:t>
            </a:r>
            <a:r>
              <a:rPr lang="en-US" altLang="en-US" sz="3200" dirty="0"/>
              <a:t>   </a:t>
            </a:r>
            <a:r>
              <a:rPr lang="en-US" altLang="en-US" sz="3200" dirty="0" err="1"/>
              <a:t>Bíonn</a:t>
            </a:r>
            <a:r>
              <a:rPr lang="en-US" altLang="en-US" sz="3200" dirty="0"/>
              <a:t> </a:t>
            </a:r>
            <a:r>
              <a:rPr lang="en-US" altLang="en-US" sz="3200" dirty="0" err="1"/>
              <a:t>síneas</a:t>
            </a:r>
            <a:r>
              <a:rPr lang="en-US" altLang="en-US" sz="3200" dirty="0"/>
              <a:t> na </a:t>
            </a:r>
            <a:r>
              <a:rPr lang="en-US" altLang="en-US" sz="3200" dirty="0" err="1"/>
              <a:t>huillinne</a:t>
            </a:r>
            <a:r>
              <a:rPr lang="en-US" altLang="en-US" sz="3200" dirty="0"/>
              <a:t> </a:t>
            </a:r>
            <a:r>
              <a:rPr lang="en-US" altLang="en-US" sz="3200" dirty="0" err="1"/>
              <a:t>ionsaithe</a:t>
            </a:r>
            <a:r>
              <a:rPr lang="en-US" altLang="en-US" sz="3200" dirty="0"/>
              <a:t> i </a:t>
            </a:r>
            <a:r>
              <a:rPr lang="en-US" altLang="en-US" sz="3200" dirty="0" err="1"/>
              <a:t>gcomhréir</a:t>
            </a:r>
            <a:r>
              <a:rPr lang="en-US" altLang="en-US" sz="3200" dirty="0"/>
              <a:t> </a:t>
            </a:r>
            <a:r>
              <a:rPr lang="en-US" altLang="en-US" sz="3200" dirty="0" err="1"/>
              <a:t>dhíreach</a:t>
            </a:r>
            <a:r>
              <a:rPr lang="en-US" altLang="en-US" sz="3200" dirty="0"/>
              <a:t> le </a:t>
            </a:r>
            <a:r>
              <a:rPr lang="en-US" altLang="en-US" sz="3200" dirty="0" err="1"/>
              <a:t>síneas</a:t>
            </a:r>
            <a:r>
              <a:rPr lang="en-US" altLang="en-US" sz="3200" dirty="0"/>
              <a:t> na </a:t>
            </a:r>
            <a:r>
              <a:rPr lang="en-US" altLang="en-US" sz="3200" dirty="0" err="1"/>
              <a:t>huillinne</a:t>
            </a:r>
            <a:r>
              <a:rPr lang="en-US" altLang="en-US" sz="3200" dirty="0"/>
              <a:t> </a:t>
            </a:r>
            <a:r>
              <a:rPr lang="en-US" altLang="en-US" sz="3200" dirty="0" err="1"/>
              <a:t>athraonta</a:t>
            </a:r>
            <a:r>
              <a:rPr lang="en-US" altLang="en-US" sz="3200" dirty="0"/>
              <a:t>, </a:t>
            </a:r>
            <a:r>
              <a:rPr lang="en-US" altLang="en-US" sz="3200" dirty="0" err="1"/>
              <a:t>bíonn</a:t>
            </a:r>
            <a:r>
              <a:rPr lang="en-US" altLang="en-US" sz="3200" dirty="0"/>
              <a:t> an </a:t>
            </a:r>
            <a:r>
              <a:rPr lang="en-US" altLang="en-US" sz="3200" dirty="0" err="1"/>
              <a:t>cóimheas</a:t>
            </a:r>
            <a:r>
              <a:rPr lang="en-US" altLang="en-US" sz="3200" dirty="0"/>
              <a:t> </a:t>
            </a:r>
            <a:r>
              <a:rPr lang="en-US" altLang="en-US" sz="3200" dirty="0" err="1"/>
              <a:t>cothrom</a:t>
            </a:r>
            <a:r>
              <a:rPr lang="en-US" altLang="en-US" sz="3200" dirty="0"/>
              <a:t> le </a:t>
            </a:r>
            <a:r>
              <a:rPr lang="en-US" altLang="en-US" sz="3200" dirty="0" err="1"/>
              <a:t>huimhir</a:t>
            </a:r>
            <a:r>
              <a:rPr lang="en-US" altLang="en-US" sz="3200" dirty="0"/>
              <a:t> </a:t>
            </a:r>
            <a:r>
              <a:rPr lang="en-US" altLang="en-US" sz="3200" dirty="0" err="1"/>
              <a:t>tairiseach</a:t>
            </a:r>
            <a:r>
              <a:rPr lang="en-US" altLang="en-US" sz="3200" dirty="0"/>
              <a:t>.</a:t>
            </a:r>
          </a:p>
        </p:txBody>
      </p:sp>
      <mc:AlternateContent xmlns:mc="http://schemas.openxmlformats.org/markup-compatibility/2006" xmlns:a14="http://schemas.microsoft.com/office/drawing/2010/main">
        <mc:Choice Requires="a14">
          <p:sp>
            <p:nvSpPr>
              <p:cNvPr id="2050" name="Object 8">
                <a:extLst>
                  <a:ext uri="{FF2B5EF4-FFF2-40B4-BE49-F238E27FC236}">
                    <a16:creationId xmlns:a16="http://schemas.microsoft.com/office/drawing/2014/main" id="{68256591-61D8-3608-347C-A5A5103824FA}"/>
                  </a:ext>
                </a:extLst>
              </p:cNvPr>
              <p:cNvSpPr txBox="1"/>
              <p:nvPr/>
            </p:nvSpPr>
            <p:spPr bwMode="auto">
              <a:xfrm>
                <a:off x="1475657" y="5373687"/>
                <a:ext cx="2376264" cy="1150938"/>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f>
                        <m:fPr>
                          <m:ctrlPr>
                            <a:rPr lang="en-GB" sz="3200" i="1">
                              <a:solidFill>
                                <a:srgbClr val="000000"/>
                              </a:solidFill>
                              <a:latin typeface="Cambria Math" panose="02040503050406030204" pitchFamily="18" charset="0"/>
                            </a:rPr>
                          </m:ctrlPr>
                        </m:fPr>
                        <m:num>
                          <m:func>
                            <m:funcPr>
                              <m:ctrlPr>
                                <a:rPr lang="en-GB" sz="3200" i="1">
                                  <a:solidFill>
                                    <a:srgbClr val="000000"/>
                                  </a:solidFill>
                                  <a:latin typeface="Cambria Math" panose="02040503050406030204" pitchFamily="18" charset="0"/>
                                </a:rPr>
                              </m:ctrlPr>
                            </m:funcPr>
                            <m:fName>
                              <m:r>
                                <m:rPr>
                                  <m:sty m:val="p"/>
                                </m:rPr>
                                <a:rPr lang="en-GB" sz="3200" i="0">
                                  <a:solidFill>
                                    <a:srgbClr val="000000"/>
                                  </a:solidFill>
                                  <a:latin typeface="Cambria Math" panose="02040503050406030204" pitchFamily="18" charset="0"/>
                                </a:rPr>
                                <m:t>sin</m:t>
                              </m:r>
                            </m:fName>
                            <m:e>
                              <m:r>
                                <a:rPr lang="en-GB" sz="3200" i="1">
                                  <a:solidFill>
                                    <a:srgbClr val="000000"/>
                                  </a:solidFill>
                                  <a:latin typeface="Cambria Math" panose="02040503050406030204" pitchFamily="18" charset="0"/>
                                </a:rPr>
                                <m:t> </m:t>
                              </m:r>
                            </m:e>
                          </m:func>
                          <m:r>
                            <a:rPr lang="en-GB" sz="3200" i="1">
                              <a:solidFill>
                                <a:srgbClr val="000000"/>
                              </a:solidFill>
                              <a:latin typeface="Cambria Math" panose="02040503050406030204" pitchFamily="18" charset="0"/>
                            </a:rPr>
                            <m:t>𝑖</m:t>
                          </m:r>
                        </m:num>
                        <m:den>
                          <m:func>
                            <m:funcPr>
                              <m:ctrlPr>
                                <a:rPr lang="en-GB" sz="3200" i="1">
                                  <a:solidFill>
                                    <a:srgbClr val="000000"/>
                                  </a:solidFill>
                                  <a:latin typeface="Cambria Math" panose="02040503050406030204" pitchFamily="18" charset="0"/>
                                </a:rPr>
                              </m:ctrlPr>
                            </m:funcPr>
                            <m:fName>
                              <m:r>
                                <m:rPr>
                                  <m:sty m:val="p"/>
                                </m:rPr>
                                <a:rPr lang="en-GB" sz="3200" i="0">
                                  <a:solidFill>
                                    <a:srgbClr val="000000"/>
                                  </a:solidFill>
                                  <a:latin typeface="Cambria Math" panose="02040503050406030204" pitchFamily="18" charset="0"/>
                                </a:rPr>
                                <m:t>sin</m:t>
                              </m:r>
                            </m:fName>
                            <m:e>
                              <m:r>
                                <a:rPr lang="en-GB" sz="3200" i="1">
                                  <a:solidFill>
                                    <a:srgbClr val="000000"/>
                                  </a:solidFill>
                                  <a:latin typeface="Cambria Math" panose="02040503050406030204" pitchFamily="18" charset="0"/>
                                </a:rPr>
                                <m:t> </m:t>
                              </m:r>
                            </m:e>
                          </m:func>
                          <m:r>
                            <a:rPr lang="en-GB" sz="3200" i="1">
                              <a:solidFill>
                                <a:srgbClr val="000000"/>
                              </a:solidFill>
                              <a:latin typeface="Cambria Math" panose="02040503050406030204" pitchFamily="18" charset="0"/>
                            </a:rPr>
                            <m:t>𝑟</m:t>
                          </m:r>
                        </m:den>
                      </m:f>
                      <m:r>
                        <a:rPr lang="en-GB" sz="3200" i="1">
                          <a:solidFill>
                            <a:srgbClr val="000000"/>
                          </a:solidFill>
                          <a:latin typeface="Cambria Math" panose="02040503050406030204" pitchFamily="18" charset="0"/>
                        </a:rPr>
                        <m:t>=</m:t>
                      </m:r>
                      <m:r>
                        <a:rPr lang="en-GB" sz="3200" i="1">
                          <a:solidFill>
                            <a:srgbClr val="000000"/>
                          </a:solidFill>
                          <a:latin typeface="Cambria Math" panose="02040503050406030204" pitchFamily="18" charset="0"/>
                        </a:rPr>
                        <m:t>𝑛</m:t>
                      </m:r>
                    </m:oMath>
                  </m:oMathPara>
                </a14:m>
                <a:endParaRPr lang="en-GB" dirty="0"/>
              </a:p>
            </p:txBody>
          </p:sp>
        </mc:Choice>
        <mc:Fallback xmlns="">
          <p:sp>
            <p:nvSpPr>
              <p:cNvPr id="2050" name="Object 8">
                <a:extLst>
                  <a:ext uri="{FF2B5EF4-FFF2-40B4-BE49-F238E27FC236}">
                    <a16:creationId xmlns:a16="http://schemas.microsoft.com/office/drawing/2014/main" id="{68256591-61D8-3608-347C-A5A5103824FA}"/>
                  </a:ext>
                </a:extLst>
              </p:cNvPr>
              <p:cNvSpPr txBox="1">
                <a:spLocks noRot="1" noChangeAspect="1" noMove="1" noResize="1" noEditPoints="1" noAdjustHandles="1" noChangeArrowheads="1" noChangeShapeType="1" noTextEdit="1"/>
              </p:cNvSpPr>
              <p:nvPr/>
            </p:nvSpPr>
            <p:spPr bwMode="auto">
              <a:xfrm>
                <a:off x="1475657" y="5373687"/>
                <a:ext cx="2376264" cy="1150938"/>
              </a:xfrm>
              <a:prstGeom prst="rect">
                <a:avLst/>
              </a:prstGeom>
              <a:blipFill>
                <a:blip r:embed="rId3"/>
                <a:stretch>
                  <a:fillRect/>
                </a:stretch>
              </a:blipFill>
              <a:ln>
                <a:noFill/>
              </a:ln>
            </p:spPr>
            <p:txBody>
              <a:bodyPr/>
              <a:lstStyle/>
              <a:p>
                <a:r>
                  <a:rPr lang="en-GB">
                    <a:noFill/>
                  </a:rPr>
                  <a:t> </a:t>
                </a:r>
              </a:p>
            </p:txBody>
          </p:sp>
        </mc:Fallback>
      </mc:AlternateContent>
      <p:sp>
        <p:nvSpPr>
          <p:cNvPr id="2059" name="Text Box 12">
            <a:extLst>
              <a:ext uri="{FF2B5EF4-FFF2-40B4-BE49-F238E27FC236}">
                <a16:creationId xmlns:a16="http://schemas.microsoft.com/office/drawing/2014/main" id="{C46AD2C2-0897-B0AB-C134-094012729DB0}"/>
              </a:ext>
            </a:extLst>
          </p:cNvPr>
          <p:cNvSpPr txBox="1">
            <a:spLocks noChangeArrowheads="1"/>
          </p:cNvSpPr>
          <p:nvPr/>
        </p:nvSpPr>
        <p:spPr bwMode="auto">
          <a:xfrm>
            <a:off x="539750" y="5516563"/>
            <a:ext cx="1223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400"/>
              <a:t>i.e.</a:t>
            </a:r>
            <a:endParaRPr lang="en-GB" altLang="en-US" sz="2400"/>
          </a:p>
        </p:txBody>
      </p:sp>
      <p:sp>
        <p:nvSpPr>
          <p:cNvPr id="9228" name="Text Box 13">
            <a:extLst>
              <a:ext uri="{FF2B5EF4-FFF2-40B4-BE49-F238E27FC236}">
                <a16:creationId xmlns:a16="http://schemas.microsoft.com/office/drawing/2014/main" id="{FB18D025-8433-E921-AC1F-10355B668C61}"/>
              </a:ext>
            </a:extLst>
          </p:cNvPr>
          <p:cNvSpPr txBox="1">
            <a:spLocks noChangeArrowheads="1"/>
          </p:cNvSpPr>
          <p:nvPr/>
        </p:nvSpPr>
        <p:spPr bwMode="auto">
          <a:xfrm>
            <a:off x="4435361" y="5642378"/>
            <a:ext cx="40322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i="1" dirty="0"/>
              <a:t>n </a:t>
            </a:r>
            <a:r>
              <a:rPr lang="en-IE" altLang="en-US" sz="2800" dirty="0"/>
              <a:t>= </a:t>
            </a:r>
            <a:r>
              <a:rPr lang="en-IE" altLang="en-US" sz="2800" dirty="0" err="1"/>
              <a:t>tairiseach</a:t>
            </a:r>
            <a:endParaRPr lang="en-GB" altLang="en-US" sz="2800" dirty="0"/>
          </a:p>
        </p:txBody>
      </p:sp>
      <p:sp>
        <p:nvSpPr>
          <p:cNvPr id="2" name="TextBox 1">
            <a:extLst>
              <a:ext uri="{FF2B5EF4-FFF2-40B4-BE49-F238E27FC236}">
                <a16:creationId xmlns:a16="http://schemas.microsoft.com/office/drawing/2014/main" id="{3AF08AD3-E1CA-9D56-8DB3-27AA73CCFC7F}"/>
              </a:ext>
            </a:extLst>
          </p:cNvPr>
          <p:cNvSpPr txBox="1"/>
          <p:nvPr/>
        </p:nvSpPr>
        <p:spPr>
          <a:xfrm>
            <a:off x="7373143" y="2843358"/>
            <a:ext cx="1144993" cy="400110"/>
          </a:xfrm>
          <a:prstGeom prst="rect">
            <a:avLst/>
          </a:prstGeom>
          <a:noFill/>
        </p:spPr>
        <p:txBody>
          <a:bodyPr wrap="none" rtlCol="0">
            <a:spAutoFit/>
          </a:bodyPr>
          <a:lstStyle/>
          <a:p>
            <a:pPr algn="l"/>
            <a:r>
              <a:rPr lang="en-GB" sz="2000" dirty="0"/>
              <a:t>HL 2016</a:t>
            </a:r>
          </a:p>
        </p:txBody>
      </p:sp>
      <p:sp>
        <p:nvSpPr>
          <p:cNvPr id="3" name="TextBox 2">
            <a:extLst>
              <a:ext uri="{FF2B5EF4-FFF2-40B4-BE49-F238E27FC236}">
                <a16:creationId xmlns:a16="http://schemas.microsoft.com/office/drawing/2014/main" id="{A1822F58-6FBE-9DB6-DA8A-4D105358F749}"/>
              </a:ext>
            </a:extLst>
          </p:cNvPr>
          <p:cNvSpPr txBox="1"/>
          <p:nvPr/>
        </p:nvSpPr>
        <p:spPr>
          <a:xfrm>
            <a:off x="6351805" y="4951627"/>
            <a:ext cx="2042675" cy="400110"/>
          </a:xfrm>
          <a:prstGeom prst="rect">
            <a:avLst/>
          </a:prstGeom>
          <a:noFill/>
        </p:spPr>
        <p:txBody>
          <a:bodyPr wrap="none" rtlCol="0">
            <a:spAutoFit/>
          </a:bodyPr>
          <a:lstStyle/>
          <a:p>
            <a:pPr algn="l"/>
            <a:r>
              <a:rPr lang="en-GB" sz="2000" dirty="0"/>
              <a:t>HL 2016, 2022D</a:t>
            </a:r>
          </a:p>
        </p:txBody>
      </p:sp>
      <p:sp>
        <p:nvSpPr>
          <p:cNvPr id="5" name="Title 4">
            <a:extLst>
              <a:ext uri="{FF2B5EF4-FFF2-40B4-BE49-F238E27FC236}">
                <a16:creationId xmlns:a16="http://schemas.microsoft.com/office/drawing/2014/main" id="{23A61F55-1B0B-130D-AAB7-00B6146EDC3C}"/>
              </a:ext>
            </a:extLst>
          </p:cNvPr>
          <p:cNvSpPr>
            <a:spLocks noGrp="1"/>
          </p:cNvSpPr>
          <p:nvPr>
            <p:ph type="title"/>
          </p:nvPr>
        </p:nvSpPr>
        <p:spPr>
          <a:xfrm>
            <a:off x="228600" y="189858"/>
            <a:ext cx="8686800" cy="806714"/>
          </a:xfrm>
        </p:spPr>
        <p:txBody>
          <a:bodyPr/>
          <a:lstStyle/>
          <a:p>
            <a:r>
              <a:rPr lang="en-IE" altLang="en-US" sz="3200" dirty="0" err="1"/>
              <a:t>Dlíthe</a:t>
            </a:r>
            <a:r>
              <a:rPr lang="en-IE" altLang="en-US" sz="3200" dirty="0"/>
              <a:t> </a:t>
            </a:r>
            <a:r>
              <a:rPr lang="en-IE" altLang="en-US" sz="3200" dirty="0" err="1"/>
              <a:t>Athraonadh</a:t>
            </a:r>
            <a:r>
              <a:rPr lang="en-IE" altLang="en-US" sz="3200" dirty="0"/>
              <a:t> an </a:t>
            </a:r>
            <a:r>
              <a:rPr lang="en-IE" altLang="en-US" sz="3200" dirty="0" err="1"/>
              <a:t>tSolais</a:t>
            </a:r>
            <a:endParaRPr lang="en-GB"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0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205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20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55" grpId="1" animBg="1"/>
      <p:bldP spid="2056" grpId="0" animBg="1"/>
      <p:bldP spid="2056" grpId="1" animBg="1"/>
      <p:bldP spid="2050" grpId="0"/>
      <p:bldP spid="2059" grpId="0"/>
      <p:bldP spid="2059" grpId="1"/>
      <p:bldP spid="9228" grpId="0"/>
      <p:bldP spid="2"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091B6708-5BBE-5755-E3AB-FC03B49D0EF5}"/>
              </a:ext>
            </a:extLst>
          </p:cNvPr>
          <p:cNvSpPr/>
          <p:nvPr/>
        </p:nvSpPr>
        <p:spPr>
          <a:xfrm>
            <a:off x="3640337" y="3554275"/>
            <a:ext cx="2536278" cy="1921933"/>
          </a:xfrm>
          <a:custGeom>
            <a:avLst/>
            <a:gdLst>
              <a:gd name="connsiteX0" fmla="*/ 0 w 2548466"/>
              <a:gd name="connsiteY0" fmla="*/ 711200 h 1862667"/>
              <a:gd name="connsiteX1" fmla="*/ 0 w 2548466"/>
              <a:gd name="connsiteY1" fmla="*/ 1862667 h 1862667"/>
              <a:gd name="connsiteX2" fmla="*/ 2540000 w 2548466"/>
              <a:gd name="connsiteY2" fmla="*/ 821267 h 1862667"/>
              <a:gd name="connsiteX3" fmla="*/ 2548466 w 2548466"/>
              <a:gd name="connsiteY3" fmla="*/ 0 h 1862667"/>
              <a:gd name="connsiteX0" fmla="*/ 0 w 2540375"/>
              <a:gd name="connsiteY0" fmla="*/ 770466 h 1921933"/>
              <a:gd name="connsiteX1" fmla="*/ 0 w 2540375"/>
              <a:gd name="connsiteY1" fmla="*/ 1921933 h 1921933"/>
              <a:gd name="connsiteX2" fmla="*/ 2540000 w 2540375"/>
              <a:gd name="connsiteY2" fmla="*/ 880533 h 1921933"/>
              <a:gd name="connsiteX3" fmla="*/ 2531533 w 2540375"/>
              <a:gd name="connsiteY3" fmla="*/ 0 h 1921933"/>
              <a:gd name="connsiteX0" fmla="*/ 0 w 2531533"/>
              <a:gd name="connsiteY0" fmla="*/ 770466 h 1921933"/>
              <a:gd name="connsiteX1" fmla="*/ 0 w 2531533"/>
              <a:gd name="connsiteY1" fmla="*/ 1921933 h 1921933"/>
              <a:gd name="connsiteX2" fmla="*/ 2518833 w 2531533"/>
              <a:gd name="connsiteY2" fmla="*/ 876300 h 1921933"/>
              <a:gd name="connsiteX3" fmla="*/ 2531533 w 2531533"/>
              <a:gd name="connsiteY3" fmla="*/ 0 h 1921933"/>
              <a:gd name="connsiteX0" fmla="*/ 0 w 2536278"/>
              <a:gd name="connsiteY0" fmla="*/ 770466 h 1921933"/>
              <a:gd name="connsiteX1" fmla="*/ 0 w 2536278"/>
              <a:gd name="connsiteY1" fmla="*/ 1921933 h 1921933"/>
              <a:gd name="connsiteX2" fmla="*/ 2535766 w 2536278"/>
              <a:gd name="connsiteY2" fmla="*/ 876300 h 1921933"/>
              <a:gd name="connsiteX3" fmla="*/ 2531533 w 2536278"/>
              <a:gd name="connsiteY3" fmla="*/ 0 h 1921933"/>
            </a:gdLst>
            <a:ahLst/>
            <a:cxnLst>
              <a:cxn ang="0">
                <a:pos x="connsiteX0" y="connsiteY0"/>
              </a:cxn>
              <a:cxn ang="0">
                <a:pos x="connsiteX1" y="connsiteY1"/>
              </a:cxn>
              <a:cxn ang="0">
                <a:pos x="connsiteX2" y="connsiteY2"/>
              </a:cxn>
              <a:cxn ang="0">
                <a:pos x="connsiteX3" y="connsiteY3"/>
              </a:cxn>
            </a:cxnLst>
            <a:rect l="l" t="t" r="r" b="b"/>
            <a:pathLst>
              <a:path w="2536278" h="1921933">
                <a:moveTo>
                  <a:pt x="0" y="770466"/>
                </a:moveTo>
                <a:lnTo>
                  <a:pt x="0" y="1921933"/>
                </a:lnTo>
                <a:lnTo>
                  <a:pt x="2535766" y="876300"/>
                </a:lnTo>
                <a:cubicBezTo>
                  <a:pt x="2538588" y="602544"/>
                  <a:pt x="2528711" y="273756"/>
                  <a:pt x="2531533" y="0"/>
                </a:cubicBezTo>
              </a:path>
            </a:pathLst>
          </a:cu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FBED63B1-A24C-1475-7011-E42DAF3F783D}"/>
              </a:ext>
            </a:extLst>
          </p:cNvPr>
          <p:cNvSpPr txBox="1"/>
          <p:nvPr/>
        </p:nvSpPr>
        <p:spPr>
          <a:xfrm>
            <a:off x="619262" y="3271859"/>
            <a:ext cx="2284600" cy="523220"/>
          </a:xfrm>
          <a:prstGeom prst="rect">
            <a:avLst/>
          </a:prstGeom>
          <a:noFill/>
        </p:spPr>
        <p:txBody>
          <a:bodyPr wrap="none" rtlCol="0">
            <a:spAutoFit/>
          </a:bodyPr>
          <a:lstStyle/>
          <a:p>
            <a:pPr algn="l"/>
            <a:r>
              <a:rPr lang="en-GB" sz="2800" dirty="0"/>
              <a:t>Ga </a:t>
            </a:r>
            <a:r>
              <a:rPr lang="en-GB" sz="2800" dirty="0" err="1"/>
              <a:t>athraonta</a:t>
            </a:r>
            <a:endParaRPr lang="en-GB" sz="2800" dirty="0"/>
          </a:p>
        </p:txBody>
      </p:sp>
      <p:sp>
        <p:nvSpPr>
          <p:cNvPr id="3" name="Freeform: Shape 2">
            <a:extLst>
              <a:ext uri="{FF2B5EF4-FFF2-40B4-BE49-F238E27FC236}">
                <a16:creationId xmlns:a16="http://schemas.microsoft.com/office/drawing/2014/main" id="{D04B24F1-5FD9-06A9-4FCA-89C2DC63BD6E}"/>
              </a:ext>
            </a:extLst>
          </p:cNvPr>
          <p:cNvSpPr/>
          <p:nvPr/>
        </p:nvSpPr>
        <p:spPr>
          <a:xfrm>
            <a:off x="1824335" y="3217774"/>
            <a:ext cx="5826642" cy="1679944"/>
          </a:xfrm>
          <a:custGeom>
            <a:avLst/>
            <a:gdLst>
              <a:gd name="connsiteX0" fmla="*/ 0 w 5826642"/>
              <a:gd name="connsiteY0" fmla="*/ 978195 h 1679944"/>
              <a:gd name="connsiteX1" fmla="*/ 2200940 w 5826642"/>
              <a:gd name="connsiteY1" fmla="*/ 1679944 h 1679944"/>
              <a:gd name="connsiteX2" fmla="*/ 5826642 w 5826642"/>
              <a:gd name="connsiteY2" fmla="*/ 404037 h 1679944"/>
              <a:gd name="connsiteX3" fmla="*/ 4029740 w 5826642"/>
              <a:gd name="connsiteY3" fmla="*/ 0 h 1679944"/>
              <a:gd name="connsiteX4" fmla="*/ 0 w 5826642"/>
              <a:gd name="connsiteY4" fmla="*/ 978195 h 1679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6642" h="1679944">
                <a:moveTo>
                  <a:pt x="0" y="978195"/>
                </a:moveTo>
                <a:lnTo>
                  <a:pt x="2200940" y="1679944"/>
                </a:lnTo>
                <a:lnTo>
                  <a:pt x="5826642" y="404037"/>
                </a:lnTo>
                <a:lnTo>
                  <a:pt x="4029740" y="0"/>
                </a:lnTo>
                <a:lnTo>
                  <a:pt x="0" y="978195"/>
                </a:lnTo>
                <a:close/>
              </a:path>
            </a:pathLst>
          </a:custGeom>
          <a:solidFill>
            <a:schemeClr val="bg1">
              <a:lumMod val="9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2419EE0F-FD19-5B80-0C0A-A1DEAA00F9F5}"/>
              </a:ext>
            </a:extLst>
          </p:cNvPr>
          <p:cNvSpPr/>
          <p:nvPr/>
        </p:nvSpPr>
        <p:spPr>
          <a:xfrm>
            <a:off x="1828570" y="4185336"/>
            <a:ext cx="2196706" cy="2268968"/>
          </a:xfrm>
          <a:custGeom>
            <a:avLst/>
            <a:gdLst>
              <a:gd name="connsiteX0" fmla="*/ 63795 w 2275367"/>
              <a:gd name="connsiteY0" fmla="*/ 0 h 2264735"/>
              <a:gd name="connsiteX1" fmla="*/ 2275367 w 2275367"/>
              <a:gd name="connsiteY1" fmla="*/ 691117 h 2264735"/>
              <a:gd name="connsiteX2" fmla="*/ 2264735 w 2275367"/>
              <a:gd name="connsiteY2" fmla="*/ 2264735 h 2264735"/>
              <a:gd name="connsiteX3" fmla="*/ 0 w 2275367"/>
              <a:gd name="connsiteY3" fmla="*/ 1212112 h 2264735"/>
              <a:gd name="connsiteX4" fmla="*/ 63795 w 2275367"/>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180214 h 2264735"/>
              <a:gd name="connsiteX4" fmla="*/ 0 w 2211572"/>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212111 h 2264735"/>
              <a:gd name="connsiteX4" fmla="*/ 0 w 2211572"/>
              <a:gd name="connsiteY4" fmla="*/ 0 h 2264735"/>
              <a:gd name="connsiteX0" fmla="*/ 0 w 2215805"/>
              <a:gd name="connsiteY0" fmla="*/ 0 h 2264735"/>
              <a:gd name="connsiteX1" fmla="*/ 2215805 w 2215805"/>
              <a:gd name="connsiteY1" fmla="*/ 758850 h 2264735"/>
              <a:gd name="connsiteX2" fmla="*/ 2200940 w 2215805"/>
              <a:gd name="connsiteY2" fmla="*/ 2264735 h 2264735"/>
              <a:gd name="connsiteX3" fmla="*/ 21266 w 2215805"/>
              <a:gd name="connsiteY3" fmla="*/ 1212111 h 2264735"/>
              <a:gd name="connsiteX4" fmla="*/ 0 w 2215805"/>
              <a:gd name="connsiteY4" fmla="*/ 0 h 2264735"/>
              <a:gd name="connsiteX0" fmla="*/ 0 w 2200940"/>
              <a:gd name="connsiteY0" fmla="*/ 0 h 2264735"/>
              <a:gd name="connsiteX1" fmla="*/ 2181939 w 2200940"/>
              <a:gd name="connsiteY1" fmla="*/ 701700 h 2264735"/>
              <a:gd name="connsiteX2" fmla="*/ 2200940 w 2200940"/>
              <a:gd name="connsiteY2" fmla="*/ 2264735 h 2264735"/>
              <a:gd name="connsiteX3" fmla="*/ 21266 w 2200940"/>
              <a:gd name="connsiteY3" fmla="*/ 1212111 h 2264735"/>
              <a:gd name="connsiteX4" fmla="*/ 0 w 2200940"/>
              <a:gd name="connsiteY4" fmla="*/ 0 h 2264735"/>
              <a:gd name="connsiteX0" fmla="*/ 0 w 2200940"/>
              <a:gd name="connsiteY0" fmla="*/ 0 h 2264735"/>
              <a:gd name="connsiteX1" fmla="*/ 2190406 w 2200940"/>
              <a:gd name="connsiteY1" fmla="*/ 716517 h 2264735"/>
              <a:gd name="connsiteX2" fmla="*/ 2200940 w 2200940"/>
              <a:gd name="connsiteY2" fmla="*/ 2264735 h 2264735"/>
              <a:gd name="connsiteX3" fmla="*/ 21266 w 2200940"/>
              <a:gd name="connsiteY3" fmla="*/ 1212111 h 2264735"/>
              <a:gd name="connsiteX4" fmla="*/ 0 w 2200940"/>
              <a:gd name="connsiteY4" fmla="*/ 0 h 2264735"/>
              <a:gd name="connsiteX0" fmla="*/ 0 w 2190870"/>
              <a:gd name="connsiteY0" fmla="*/ 0 h 2273201"/>
              <a:gd name="connsiteX1" fmla="*/ 2190406 w 2190870"/>
              <a:gd name="connsiteY1" fmla="*/ 716517 h 2273201"/>
              <a:gd name="connsiteX2" fmla="*/ 2179773 w 2190870"/>
              <a:gd name="connsiteY2" fmla="*/ 2273201 h 2273201"/>
              <a:gd name="connsiteX3" fmla="*/ 21266 w 2190870"/>
              <a:gd name="connsiteY3" fmla="*/ 1212111 h 2273201"/>
              <a:gd name="connsiteX4" fmla="*/ 0 w 2190870"/>
              <a:gd name="connsiteY4" fmla="*/ 0 h 2273201"/>
              <a:gd name="connsiteX0" fmla="*/ 0 w 2200940"/>
              <a:gd name="connsiteY0" fmla="*/ 0 h 2268968"/>
              <a:gd name="connsiteX1" fmla="*/ 2190406 w 2200940"/>
              <a:gd name="connsiteY1" fmla="*/ 716517 h 2268968"/>
              <a:gd name="connsiteX2" fmla="*/ 2200940 w 2200940"/>
              <a:gd name="connsiteY2" fmla="*/ 2268968 h 2268968"/>
              <a:gd name="connsiteX3" fmla="*/ 21266 w 2200940"/>
              <a:gd name="connsiteY3" fmla="*/ 1212111 h 2268968"/>
              <a:gd name="connsiteX4" fmla="*/ 0 w 2200940"/>
              <a:gd name="connsiteY4" fmla="*/ 0 h 2268968"/>
              <a:gd name="connsiteX0" fmla="*/ 25301 w 2179674"/>
              <a:gd name="connsiteY0" fmla="*/ 0 h 2184302"/>
              <a:gd name="connsiteX1" fmla="*/ 2169140 w 2179674"/>
              <a:gd name="connsiteY1" fmla="*/ 631851 h 2184302"/>
              <a:gd name="connsiteX2" fmla="*/ 2179674 w 2179674"/>
              <a:gd name="connsiteY2" fmla="*/ 2184302 h 2184302"/>
              <a:gd name="connsiteX3" fmla="*/ 0 w 2179674"/>
              <a:gd name="connsiteY3" fmla="*/ 1127445 h 2184302"/>
              <a:gd name="connsiteX4" fmla="*/ 25301 w 2179674"/>
              <a:gd name="connsiteY4" fmla="*/ 0 h 2184302"/>
              <a:gd name="connsiteX0" fmla="*/ 0 w 2196706"/>
              <a:gd name="connsiteY0" fmla="*/ 0 h 2268968"/>
              <a:gd name="connsiteX1" fmla="*/ 2186172 w 2196706"/>
              <a:gd name="connsiteY1" fmla="*/ 716517 h 2268968"/>
              <a:gd name="connsiteX2" fmla="*/ 2196706 w 2196706"/>
              <a:gd name="connsiteY2" fmla="*/ 2268968 h 2268968"/>
              <a:gd name="connsiteX3" fmla="*/ 17032 w 2196706"/>
              <a:gd name="connsiteY3" fmla="*/ 1212111 h 2268968"/>
              <a:gd name="connsiteX4" fmla="*/ 0 w 2196706"/>
              <a:gd name="connsiteY4" fmla="*/ 0 h 2268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706" h="2268968">
                <a:moveTo>
                  <a:pt x="0" y="0"/>
                </a:moveTo>
                <a:lnTo>
                  <a:pt x="2186172" y="716517"/>
                </a:lnTo>
                <a:cubicBezTo>
                  <a:pt x="2189683" y="1232590"/>
                  <a:pt x="2193195" y="1752895"/>
                  <a:pt x="2196706" y="2268968"/>
                </a:cubicBezTo>
                <a:lnTo>
                  <a:pt x="17032" y="1212111"/>
                </a:lnTo>
                <a:lnTo>
                  <a:pt x="0" y="0"/>
                </a:lnTo>
                <a:close/>
              </a:path>
            </a:pathLst>
          </a:custGeom>
          <a:solidFill>
            <a:schemeClr val="bg1">
              <a:lumMod val="9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Freeform: Shape 5">
            <a:extLst>
              <a:ext uri="{FF2B5EF4-FFF2-40B4-BE49-F238E27FC236}">
                <a16:creationId xmlns:a16="http://schemas.microsoft.com/office/drawing/2014/main" id="{74553E64-5898-66C8-861D-23BFC7B3A32B}"/>
              </a:ext>
            </a:extLst>
          </p:cNvPr>
          <p:cNvSpPr/>
          <p:nvPr/>
        </p:nvSpPr>
        <p:spPr>
          <a:xfrm>
            <a:off x="3995936" y="3630474"/>
            <a:ext cx="3632201" cy="2844800"/>
          </a:xfrm>
          <a:custGeom>
            <a:avLst/>
            <a:gdLst>
              <a:gd name="connsiteX0" fmla="*/ 8467 w 3615267"/>
              <a:gd name="connsiteY0" fmla="*/ 2844800 h 2844800"/>
              <a:gd name="connsiteX1" fmla="*/ 0 w 3615267"/>
              <a:gd name="connsiteY1" fmla="*/ 1253067 h 2844800"/>
              <a:gd name="connsiteX2" fmla="*/ 3615267 w 3615267"/>
              <a:gd name="connsiteY2" fmla="*/ 0 h 2844800"/>
              <a:gd name="connsiteX3" fmla="*/ 3589867 w 3615267"/>
              <a:gd name="connsiteY3" fmla="*/ 897467 h 2844800"/>
              <a:gd name="connsiteX4" fmla="*/ 8467 w 3615267"/>
              <a:gd name="connsiteY4" fmla="*/ 2844800 h 2844800"/>
              <a:gd name="connsiteX0" fmla="*/ 182 w 3606982"/>
              <a:gd name="connsiteY0" fmla="*/ 2844800 h 2844800"/>
              <a:gd name="connsiteX1" fmla="*/ 25581 w 3606982"/>
              <a:gd name="connsiteY1" fmla="*/ 1354667 h 2844800"/>
              <a:gd name="connsiteX2" fmla="*/ 3606982 w 3606982"/>
              <a:gd name="connsiteY2" fmla="*/ 0 h 2844800"/>
              <a:gd name="connsiteX3" fmla="*/ 3581582 w 3606982"/>
              <a:gd name="connsiteY3" fmla="*/ 897467 h 2844800"/>
              <a:gd name="connsiteX4" fmla="*/ 182 w 3606982"/>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897467 h 2844800"/>
              <a:gd name="connsiteX4" fmla="*/ 25401 w 3632201"/>
              <a:gd name="connsiteY4" fmla="*/ 2844800 h 284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201" h="2844800">
                <a:moveTo>
                  <a:pt x="25401" y="2844800"/>
                </a:moveTo>
                <a:cubicBezTo>
                  <a:pt x="22579" y="2314222"/>
                  <a:pt x="2822" y="1800578"/>
                  <a:pt x="0" y="1270000"/>
                </a:cubicBezTo>
                <a:lnTo>
                  <a:pt x="3632201" y="0"/>
                </a:lnTo>
                <a:lnTo>
                  <a:pt x="3606801" y="897467"/>
                </a:lnTo>
                <a:lnTo>
                  <a:pt x="25401" y="2844800"/>
                </a:lnTo>
                <a:close/>
              </a:path>
            </a:pathLst>
          </a:custGeom>
          <a:solidFill>
            <a:schemeClr val="bg1">
              <a:lumMod val="9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37C5C4CA-359D-D34A-8865-2D1A8B5B0F53}"/>
              </a:ext>
            </a:extLst>
          </p:cNvPr>
          <p:cNvSpPr/>
          <p:nvPr/>
        </p:nvSpPr>
        <p:spPr>
          <a:xfrm>
            <a:off x="3631870" y="2597540"/>
            <a:ext cx="2540815" cy="1727200"/>
          </a:xfrm>
          <a:custGeom>
            <a:avLst/>
            <a:gdLst>
              <a:gd name="connsiteX0" fmla="*/ 0 w 2523067"/>
              <a:gd name="connsiteY0" fmla="*/ 1219200 h 1219200"/>
              <a:gd name="connsiteX1" fmla="*/ 0 w 2523067"/>
              <a:gd name="connsiteY1" fmla="*/ 0 h 1219200"/>
              <a:gd name="connsiteX2" fmla="*/ 2523067 w 2523067"/>
              <a:gd name="connsiteY2" fmla="*/ 0 h 1219200"/>
              <a:gd name="connsiteX3" fmla="*/ 2514600 w 2523067"/>
              <a:gd name="connsiteY3" fmla="*/ 474134 h 1219200"/>
              <a:gd name="connsiteX0" fmla="*/ 0 w 2514744"/>
              <a:gd name="connsiteY0" fmla="*/ 1693334 h 1693334"/>
              <a:gd name="connsiteX1" fmla="*/ 0 w 2514744"/>
              <a:gd name="connsiteY1" fmla="*/ 474134 h 1693334"/>
              <a:gd name="connsiteX2" fmla="*/ 2480734 w 2514744"/>
              <a:gd name="connsiteY2" fmla="*/ 0 h 1693334"/>
              <a:gd name="connsiteX3" fmla="*/ 2514600 w 2514744"/>
              <a:gd name="connsiteY3" fmla="*/ 948268 h 1693334"/>
              <a:gd name="connsiteX0" fmla="*/ 0 w 2540001"/>
              <a:gd name="connsiteY0" fmla="*/ 1693334 h 1693334"/>
              <a:gd name="connsiteX1" fmla="*/ 0 w 2540001"/>
              <a:gd name="connsiteY1" fmla="*/ 474134 h 1693334"/>
              <a:gd name="connsiteX2" fmla="*/ 2540001 w 2540001"/>
              <a:gd name="connsiteY2" fmla="*/ 0 h 1693334"/>
              <a:gd name="connsiteX3" fmla="*/ 2514600 w 2540001"/>
              <a:gd name="connsiteY3" fmla="*/ 948268 h 1693334"/>
              <a:gd name="connsiteX0" fmla="*/ 0 w 2561375"/>
              <a:gd name="connsiteY0" fmla="*/ 1693334 h 1693334"/>
              <a:gd name="connsiteX1" fmla="*/ 0 w 2561375"/>
              <a:gd name="connsiteY1" fmla="*/ 474134 h 1693334"/>
              <a:gd name="connsiteX2" fmla="*/ 2540001 w 2561375"/>
              <a:gd name="connsiteY2" fmla="*/ 0 h 1693334"/>
              <a:gd name="connsiteX3" fmla="*/ 2561167 w 2561375"/>
              <a:gd name="connsiteY3" fmla="*/ 969434 h 1693334"/>
              <a:gd name="connsiteX0" fmla="*/ 0 w 2540815"/>
              <a:gd name="connsiteY0" fmla="*/ 1693334 h 1693334"/>
              <a:gd name="connsiteX1" fmla="*/ 0 w 2540815"/>
              <a:gd name="connsiteY1" fmla="*/ 474134 h 1693334"/>
              <a:gd name="connsiteX2" fmla="*/ 2540001 w 2540815"/>
              <a:gd name="connsiteY2" fmla="*/ 0 h 1693334"/>
              <a:gd name="connsiteX3" fmla="*/ 2540001 w 2540815"/>
              <a:gd name="connsiteY3" fmla="*/ 960968 h 1693334"/>
              <a:gd name="connsiteX0" fmla="*/ 12700 w 2540815"/>
              <a:gd name="connsiteY0" fmla="*/ 1727200 h 1727200"/>
              <a:gd name="connsiteX1" fmla="*/ 0 w 2540815"/>
              <a:gd name="connsiteY1" fmla="*/ 474134 h 1727200"/>
              <a:gd name="connsiteX2" fmla="*/ 2540001 w 2540815"/>
              <a:gd name="connsiteY2" fmla="*/ 0 h 1727200"/>
              <a:gd name="connsiteX3" fmla="*/ 2540001 w 2540815"/>
              <a:gd name="connsiteY3" fmla="*/ 960968 h 1727200"/>
            </a:gdLst>
            <a:ahLst/>
            <a:cxnLst>
              <a:cxn ang="0">
                <a:pos x="connsiteX0" y="connsiteY0"/>
              </a:cxn>
              <a:cxn ang="0">
                <a:pos x="connsiteX1" y="connsiteY1"/>
              </a:cxn>
              <a:cxn ang="0">
                <a:pos x="connsiteX2" y="connsiteY2"/>
              </a:cxn>
              <a:cxn ang="0">
                <a:pos x="connsiteX3" y="connsiteY3"/>
              </a:cxn>
            </a:cxnLst>
            <a:rect l="l" t="t" r="r" b="b"/>
            <a:pathLst>
              <a:path w="2540815" h="1727200">
                <a:moveTo>
                  <a:pt x="12700" y="1727200"/>
                </a:moveTo>
                <a:lnTo>
                  <a:pt x="0" y="474134"/>
                </a:lnTo>
                <a:lnTo>
                  <a:pt x="2540001" y="0"/>
                </a:lnTo>
                <a:cubicBezTo>
                  <a:pt x="2537179" y="158045"/>
                  <a:pt x="2542823" y="802923"/>
                  <a:pt x="2540001" y="960968"/>
                </a:cubicBezTo>
              </a:path>
            </a:pathLst>
          </a:cu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88754483-629C-322B-8B4C-F3498A4A4742}"/>
              </a:ext>
            </a:extLst>
          </p:cNvPr>
          <p:cNvCxnSpPr>
            <a:cxnSpLocks/>
          </p:cNvCxnSpPr>
          <p:nvPr/>
        </p:nvCxnSpPr>
        <p:spPr>
          <a:xfrm flipH="1">
            <a:off x="4902277" y="1378719"/>
            <a:ext cx="6199" cy="351899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6D2EE296-B9A8-26F0-F95F-A0C8E2FE5D27}"/>
              </a:ext>
            </a:extLst>
          </p:cNvPr>
          <p:cNvSpPr/>
          <p:nvPr/>
        </p:nvSpPr>
        <p:spPr>
          <a:xfrm>
            <a:off x="1512865" y="2442186"/>
            <a:ext cx="3389006" cy="1501555"/>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Shape 22">
            <a:extLst>
              <a:ext uri="{FF2B5EF4-FFF2-40B4-BE49-F238E27FC236}">
                <a16:creationId xmlns:a16="http://schemas.microsoft.com/office/drawing/2014/main" id="{136B991D-8617-A7EC-19E0-308D6318C9A4}"/>
              </a:ext>
            </a:extLst>
          </p:cNvPr>
          <p:cNvSpPr/>
          <p:nvPr/>
        </p:nvSpPr>
        <p:spPr>
          <a:xfrm>
            <a:off x="4912720" y="3943741"/>
            <a:ext cx="561264" cy="810220"/>
          </a:xfrm>
          <a:custGeom>
            <a:avLst/>
            <a:gdLst>
              <a:gd name="connsiteX0" fmla="*/ 0 w 2015067"/>
              <a:gd name="connsiteY0" fmla="*/ 0 h 846667"/>
              <a:gd name="connsiteX1" fmla="*/ 2015067 w 2015067"/>
              <a:gd name="connsiteY1" fmla="*/ 846667 h 846667"/>
            </a:gdLst>
            <a:ahLst/>
            <a:cxnLst>
              <a:cxn ang="0">
                <a:pos x="connsiteX0" y="connsiteY0"/>
              </a:cxn>
              <a:cxn ang="0">
                <a:pos x="connsiteX1" y="connsiteY1"/>
              </a:cxn>
            </a:cxnLst>
            <a:rect l="l" t="t" r="r" b="b"/>
            <a:pathLst>
              <a:path w="2015067" h="846667">
                <a:moveTo>
                  <a:pt x="0" y="0"/>
                </a:moveTo>
                <a:lnTo>
                  <a:pt x="2015067" y="84666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FA16C07D-D8EF-D835-7FD6-89F374AA8627}"/>
              </a:ext>
            </a:extLst>
          </p:cNvPr>
          <p:cNvSpPr txBox="1"/>
          <p:nvPr/>
        </p:nvSpPr>
        <p:spPr>
          <a:xfrm>
            <a:off x="700625" y="1746181"/>
            <a:ext cx="2204450" cy="523220"/>
          </a:xfrm>
          <a:prstGeom prst="rect">
            <a:avLst/>
          </a:prstGeom>
          <a:noFill/>
        </p:spPr>
        <p:txBody>
          <a:bodyPr wrap="none" rtlCol="0">
            <a:spAutoFit/>
          </a:bodyPr>
          <a:lstStyle/>
          <a:p>
            <a:pPr algn="l"/>
            <a:r>
              <a:rPr lang="en-GB" sz="2800" dirty="0"/>
              <a:t>Ga </a:t>
            </a:r>
            <a:r>
              <a:rPr lang="en-GB" sz="2800" dirty="0" err="1"/>
              <a:t>ionsaithe</a:t>
            </a:r>
            <a:endParaRPr lang="en-GB" sz="2800" dirty="0"/>
          </a:p>
        </p:txBody>
      </p:sp>
      <p:sp>
        <p:nvSpPr>
          <p:cNvPr id="29" name="TextBox 28">
            <a:extLst>
              <a:ext uri="{FF2B5EF4-FFF2-40B4-BE49-F238E27FC236}">
                <a16:creationId xmlns:a16="http://schemas.microsoft.com/office/drawing/2014/main" id="{4CFD3C8A-C013-A44E-E6C2-F7B6DC668233}"/>
              </a:ext>
            </a:extLst>
          </p:cNvPr>
          <p:cNvSpPr txBox="1"/>
          <p:nvPr/>
        </p:nvSpPr>
        <p:spPr>
          <a:xfrm>
            <a:off x="4901871" y="1278714"/>
            <a:ext cx="3731990" cy="954107"/>
          </a:xfrm>
          <a:prstGeom prst="rect">
            <a:avLst/>
          </a:prstGeom>
          <a:noFill/>
        </p:spPr>
        <p:txBody>
          <a:bodyPr wrap="square" rtlCol="0">
            <a:spAutoFit/>
          </a:bodyPr>
          <a:lstStyle/>
          <a:p>
            <a:pPr algn="l"/>
            <a:r>
              <a:rPr lang="en-GB" sz="2800" dirty="0"/>
              <a:t>Normal ag an </a:t>
            </a:r>
            <a:r>
              <a:rPr lang="en-GB" sz="2800" dirty="0" err="1"/>
              <a:t>bpointe</a:t>
            </a:r>
            <a:r>
              <a:rPr lang="en-GB" sz="2800" dirty="0"/>
              <a:t> </a:t>
            </a:r>
            <a:r>
              <a:rPr lang="en-GB" sz="2800" dirty="0" err="1"/>
              <a:t>ionsaithe</a:t>
            </a:r>
            <a:endParaRPr lang="en-GB" sz="2800" dirty="0"/>
          </a:p>
        </p:txBody>
      </p:sp>
      <p:sp>
        <p:nvSpPr>
          <p:cNvPr id="33" name="TextBox 32">
            <a:extLst>
              <a:ext uri="{FF2B5EF4-FFF2-40B4-BE49-F238E27FC236}">
                <a16:creationId xmlns:a16="http://schemas.microsoft.com/office/drawing/2014/main" id="{ADB5D276-F069-DF93-B0A2-F25EFD51A1B0}"/>
              </a:ext>
            </a:extLst>
          </p:cNvPr>
          <p:cNvSpPr txBox="1"/>
          <p:nvPr/>
        </p:nvSpPr>
        <p:spPr>
          <a:xfrm>
            <a:off x="7164288" y="2172834"/>
            <a:ext cx="1979712" cy="954107"/>
          </a:xfrm>
          <a:prstGeom prst="rect">
            <a:avLst/>
          </a:prstGeom>
          <a:noFill/>
        </p:spPr>
        <p:txBody>
          <a:bodyPr wrap="square" rtlCol="0">
            <a:spAutoFit/>
          </a:bodyPr>
          <a:lstStyle/>
          <a:p>
            <a:pPr algn="l"/>
            <a:r>
              <a:rPr lang="en-GB" sz="2800" b="1" dirty="0" err="1"/>
              <a:t>Plána</a:t>
            </a:r>
            <a:r>
              <a:rPr lang="en-GB" sz="2800" b="1" dirty="0"/>
              <a:t> </a:t>
            </a:r>
            <a:r>
              <a:rPr lang="en-GB" sz="2800" b="1" dirty="0" err="1"/>
              <a:t>coitianta</a:t>
            </a:r>
            <a:endParaRPr lang="en-GB" sz="2800" b="1" dirty="0"/>
          </a:p>
        </p:txBody>
      </p:sp>
      <p:cxnSp>
        <p:nvCxnSpPr>
          <p:cNvPr id="35" name="Straight Arrow Connector 34">
            <a:extLst>
              <a:ext uri="{FF2B5EF4-FFF2-40B4-BE49-F238E27FC236}">
                <a16:creationId xmlns:a16="http://schemas.microsoft.com/office/drawing/2014/main" id="{DDA92251-3501-F16B-2CFB-7B224E0760B4}"/>
              </a:ext>
            </a:extLst>
          </p:cNvPr>
          <p:cNvCxnSpPr>
            <a:cxnSpLocks/>
            <a:stCxn id="33" idx="1"/>
          </p:cNvCxnSpPr>
          <p:nvPr/>
        </p:nvCxnSpPr>
        <p:spPr>
          <a:xfrm flipH="1">
            <a:off x="5820910" y="2649888"/>
            <a:ext cx="1343378" cy="36171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0" name="Freeform: Shape 39">
            <a:extLst>
              <a:ext uri="{FF2B5EF4-FFF2-40B4-BE49-F238E27FC236}">
                <a16:creationId xmlns:a16="http://schemas.microsoft.com/office/drawing/2014/main" id="{2A125E7A-3DEB-9AFF-8F98-B74C6916476A}"/>
              </a:ext>
            </a:extLst>
          </p:cNvPr>
          <p:cNvSpPr/>
          <p:nvPr/>
        </p:nvSpPr>
        <p:spPr>
          <a:xfrm rot="6825975">
            <a:off x="2659719" y="2835202"/>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reeform: Shape 40">
            <a:extLst>
              <a:ext uri="{FF2B5EF4-FFF2-40B4-BE49-F238E27FC236}">
                <a16:creationId xmlns:a16="http://schemas.microsoft.com/office/drawing/2014/main" id="{1686CC9A-AEAF-D99C-D750-961FB21433B3}"/>
              </a:ext>
            </a:extLst>
          </p:cNvPr>
          <p:cNvSpPr/>
          <p:nvPr/>
        </p:nvSpPr>
        <p:spPr>
          <a:xfrm rot="8713288">
            <a:off x="5112038" y="4209386"/>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2" name="Straight Arrow Connector 41">
            <a:extLst>
              <a:ext uri="{FF2B5EF4-FFF2-40B4-BE49-F238E27FC236}">
                <a16:creationId xmlns:a16="http://schemas.microsoft.com/office/drawing/2014/main" id="{C4EF59E5-BB49-F336-CDC4-C04E763C36E0}"/>
              </a:ext>
            </a:extLst>
          </p:cNvPr>
          <p:cNvCxnSpPr>
            <a:cxnSpLocks/>
          </p:cNvCxnSpPr>
          <p:nvPr/>
        </p:nvCxnSpPr>
        <p:spPr>
          <a:xfrm>
            <a:off x="2864388" y="3747469"/>
            <a:ext cx="2213145" cy="53416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8101B53B-80BC-1AE6-0D75-E91FA8B202BE}"/>
              </a:ext>
            </a:extLst>
          </p:cNvPr>
          <p:cNvCxnSpPr>
            <a:cxnSpLocks/>
          </p:cNvCxnSpPr>
          <p:nvPr/>
        </p:nvCxnSpPr>
        <p:spPr>
          <a:xfrm>
            <a:off x="2485867" y="2277995"/>
            <a:ext cx="210505" cy="48350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Title 4">
            <a:extLst>
              <a:ext uri="{FF2B5EF4-FFF2-40B4-BE49-F238E27FC236}">
                <a16:creationId xmlns:a16="http://schemas.microsoft.com/office/drawing/2014/main" id="{792F3ABE-950F-3F7F-2808-57C10F0A81D4}"/>
              </a:ext>
            </a:extLst>
          </p:cNvPr>
          <p:cNvSpPr>
            <a:spLocks noGrp="1"/>
          </p:cNvSpPr>
          <p:nvPr>
            <p:ph type="title"/>
          </p:nvPr>
        </p:nvSpPr>
        <p:spPr>
          <a:xfrm>
            <a:off x="241300" y="155246"/>
            <a:ext cx="8724900" cy="590931"/>
          </a:xfrm>
        </p:spPr>
        <p:txBody>
          <a:bodyPr/>
          <a:lstStyle/>
          <a:p>
            <a:r>
              <a:rPr lang="en-US" altLang="en-US" dirty="0" err="1"/>
              <a:t>Dlí</a:t>
            </a:r>
            <a:r>
              <a:rPr lang="en-US" altLang="en-US" dirty="0"/>
              <a:t> 1</a:t>
            </a:r>
            <a:endParaRPr lang="en-GB" dirty="0"/>
          </a:p>
        </p:txBody>
      </p:sp>
    </p:spTree>
    <p:extLst>
      <p:ext uri="{BB962C8B-B14F-4D97-AF65-F5344CB8AC3E}">
        <p14:creationId xmlns:p14="http://schemas.microsoft.com/office/powerpoint/2010/main" val="4193056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7">
            <a:extLst>
              <a:ext uri="{FF2B5EF4-FFF2-40B4-BE49-F238E27FC236}">
                <a16:creationId xmlns:a16="http://schemas.microsoft.com/office/drawing/2014/main" id="{355B5A9C-A68A-2748-CC65-32014422E6B9}"/>
              </a:ext>
            </a:extLst>
          </p:cNvPr>
          <p:cNvSpPr txBox="1">
            <a:spLocks noChangeArrowheads="1"/>
          </p:cNvSpPr>
          <p:nvPr/>
        </p:nvSpPr>
        <p:spPr bwMode="auto">
          <a:xfrm>
            <a:off x="971550" y="908050"/>
            <a:ext cx="5761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a:p>
        </p:txBody>
      </p:sp>
      <p:sp>
        <p:nvSpPr>
          <p:cNvPr id="11268" name="Rectangle 9">
            <a:extLst>
              <a:ext uri="{FF2B5EF4-FFF2-40B4-BE49-F238E27FC236}">
                <a16:creationId xmlns:a16="http://schemas.microsoft.com/office/drawing/2014/main" id="{F8B343EE-EF78-E40A-262E-1D614A9A0744}"/>
              </a:ext>
            </a:extLst>
          </p:cNvPr>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IE" altLang="en-US"/>
          </a:p>
        </p:txBody>
      </p:sp>
      <p:grpSp>
        <p:nvGrpSpPr>
          <p:cNvPr id="58" name="Group 57">
            <a:extLst>
              <a:ext uri="{FF2B5EF4-FFF2-40B4-BE49-F238E27FC236}">
                <a16:creationId xmlns:a16="http://schemas.microsoft.com/office/drawing/2014/main" id="{1102D14E-CEBE-180A-69F3-8FCD70E27D34}"/>
              </a:ext>
            </a:extLst>
          </p:cNvPr>
          <p:cNvGrpSpPr/>
          <p:nvPr/>
        </p:nvGrpSpPr>
        <p:grpSpPr>
          <a:xfrm>
            <a:off x="1209472" y="1152219"/>
            <a:ext cx="2835593" cy="2267660"/>
            <a:chOff x="872331" y="1861513"/>
            <a:chExt cx="2835593" cy="2267660"/>
          </a:xfrm>
        </p:grpSpPr>
        <p:grpSp>
          <p:nvGrpSpPr>
            <p:cNvPr id="59" name="Group 58">
              <a:extLst>
                <a:ext uri="{FF2B5EF4-FFF2-40B4-BE49-F238E27FC236}">
                  <a16:creationId xmlns:a16="http://schemas.microsoft.com/office/drawing/2014/main" id="{547EF306-C0EC-A559-8EA7-9C12CE933EF2}"/>
                </a:ext>
              </a:extLst>
            </p:cNvPr>
            <p:cNvGrpSpPr/>
            <p:nvPr/>
          </p:nvGrpSpPr>
          <p:grpSpPr>
            <a:xfrm>
              <a:off x="872331" y="1861513"/>
              <a:ext cx="2835593" cy="2267660"/>
              <a:chOff x="872331" y="1861513"/>
              <a:chExt cx="2835593" cy="2267660"/>
            </a:xfrm>
          </p:grpSpPr>
          <p:sp>
            <p:nvSpPr>
              <p:cNvPr id="62" name="Rectangle 61">
                <a:extLst>
                  <a:ext uri="{FF2B5EF4-FFF2-40B4-BE49-F238E27FC236}">
                    <a16:creationId xmlns:a16="http://schemas.microsoft.com/office/drawing/2014/main" id="{298AFAD7-2FF6-7249-6DC3-03EE3176B089}"/>
                  </a:ext>
                </a:extLst>
              </p:cNvPr>
              <p:cNvSpPr/>
              <p:nvPr/>
            </p:nvSpPr>
            <p:spPr>
              <a:xfrm>
                <a:off x="899592" y="1861513"/>
                <a:ext cx="2808312" cy="11354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3" name="Rectangle 62">
                <a:extLst>
                  <a:ext uri="{FF2B5EF4-FFF2-40B4-BE49-F238E27FC236}">
                    <a16:creationId xmlns:a16="http://schemas.microsoft.com/office/drawing/2014/main" id="{4770516C-5263-F869-81B4-2E3079721504}"/>
                  </a:ext>
                </a:extLst>
              </p:cNvPr>
              <p:cNvSpPr/>
              <p:nvPr/>
            </p:nvSpPr>
            <p:spPr>
              <a:xfrm>
                <a:off x="899592" y="2993734"/>
                <a:ext cx="280833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264" name="Straight Connector 11263">
                <a:extLst>
                  <a:ext uri="{FF2B5EF4-FFF2-40B4-BE49-F238E27FC236}">
                    <a16:creationId xmlns:a16="http://schemas.microsoft.com/office/drawing/2014/main" id="{8181AFFB-9B3C-2A4C-BFA2-1191CA87E6E4}"/>
                  </a:ext>
                </a:extLst>
              </p:cNvPr>
              <p:cNvCxnSpPr>
                <a:cxnSpLocks/>
              </p:cNvCxnSpPr>
              <p:nvPr/>
            </p:nvCxnSpPr>
            <p:spPr>
              <a:xfrm>
                <a:off x="2108314" y="2013092"/>
                <a:ext cx="519450" cy="9806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65" name="Straight Connector 11264">
                <a:extLst>
                  <a:ext uri="{FF2B5EF4-FFF2-40B4-BE49-F238E27FC236}">
                    <a16:creationId xmlns:a16="http://schemas.microsoft.com/office/drawing/2014/main" id="{06B20D04-9452-8BE1-B688-73B7FBBCBF73}"/>
                  </a:ext>
                </a:extLst>
              </p:cNvPr>
              <p:cNvCxnSpPr>
                <a:cxnSpLocks/>
              </p:cNvCxnSpPr>
              <p:nvPr/>
            </p:nvCxnSpPr>
            <p:spPr>
              <a:xfrm>
                <a:off x="2627764" y="2993734"/>
                <a:ext cx="246325" cy="1096893"/>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1271" name="Straight Connector 11270">
                <a:extLst>
                  <a:ext uri="{FF2B5EF4-FFF2-40B4-BE49-F238E27FC236}">
                    <a16:creationId xmlns:a16="http://schemas.microsoft.com/office/drawing/2014/main" id="{45764FFC-C1E5-F8AE-BB7E-F5B5A690FE19}"/>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1272" name="TextBox 11271">
                    <a:extLst>
                      <a:ext uri="{FF2B5EF4-FFF2-40B4-BE49-F238E27FC236}">
                        <a16:creationId xmlns:a16="http://schemas.microsoft.com/office/drawing/2014/main" id="{CB5F52C1-4BE5-6FC4-9A63-B0EA6ACFF203}"/>
                      </a:ext>
                    </a:extLst>
                  </p:cNvPr>
                  <p:cNvSpPr txBox="1"/>
                  <p:nvPr/>
                </p:nvSpPr>
                <p:spPr>
                  <a:xfrm>
                    <a:off x="2285056" y="1979377"/>
                    <a:ext cx="192489"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𝑖</m:t>
                          </m:r>
                        </m:oMath>
                      </m:oMathPara>
                    </a14:m>
                    <a:endParaRPr lang="en-GB" sz="2400" dirty="0"/>
                  </a:p>
                </p:txBody>
              </p:sp>
            </mc:Choice>
            <mc:Fallback xmlns="">
              <p:sp>
                <p:nvSpPr>
                  <p:cNvPr id="11272" name="TextBox 11271">
                    <a:extLst>
                      <a:ext uri="{FF2B5EF4-FFF2-40B4-BE49-F238E27FC236}">
                        <a16:creationId xmlns:a16="http://schemas.microsoft.com/office/drawing/2014/main" id="{CB5F52C1-4BE5-6FC4-9A63-B0EA6ACFF203}"/>
                      </a:ext>
                    </a:extLst>
                  </p:cNvPr>
                  <p:cNvSpPr txBox="1">
                    <a:spLocks noRot="1" noChangeAspect="1" noMove="1" noResize="1" noEditPoints="1" noAdjustHandles="1" noChangeArrowheads="1" noChangeShapeType="1" noTextEdit="1"/>
                  </p:cNvSpPr>
                  <p:nvPr/>
                </p:nvSpPr>
                <p:spPr>
                  <a:xfrm>
                    <a:off x="2285056" y="1979377"/>
                    <a:ext cx="192489" cy="369332"/>
                  </a:xfrm>
                  <a:prstGeom prst="rect">
                    <a:avLst/>
                  </a:prstGeom>
                  <a:blipFill>
                    <a:blip r:embed="rId2"/>
                    <a:stretch>
                      <a:fillRect l="-31250" r="-28125" b="-98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73" name="TextBox 11272">
                    <a:extLst>
                      <a:ext uri="{FF2B5EF4-FFF2-40B4-BE49-F238E27FC236}">
                        <a16:creationId xmlns:a16="http://schemas.microsoft.com/office/drawing/2014/main" id="{E24EA568-DB4E-419A-84E3-779B4F6EDA78}"/>
                      </a:ext>
                    </a:extLst>
                  </p:cNvPr>
                  <p:cNvSpPr txBox="1"/>
                  <p:nvPr/>
                </p:nvSpPr>
                <p:spPr>
                  <a:xfrm>
                    <a:off x="2285056" y="3368801"/>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1273" name="TextBox 11272">
                    <a:extLst>
                      <a:ext uri="{FF2B5EF4-FFF2-40B4-BE49-F238E27FC236}">
                        <a16:creationId xmlns:a16="http://schemas.microsoft.com/office/drawing/2014/main" id="{E24EA568-DB4E-419A-84E3-779B4F6EDA78}"/>
                      </a:ext>
                    </a:extLst>
                  </p:cNvPr>
                  <p:cNvSpPr txBox="1">
                    <a:spLocks noRot="1" noChangeAspect="1" noMove="1" noResize="1" noEditPoints="1" noAdjustHandles="1" noChangeArrowheads="1" noChangeShapeType="1" noTextEdit="1"/>
                  </p:cNvSpPr>
                  <p:nvPr/>
                </p:nvSpPr>
                <p:spPr>
                  <a:xfrm>
                    <a:off x="2285056" y="3368801"/>
                    <a:ext cx="278794" cy="430887"/>
                  </a:xfrm>
                  <a:prstGeom prst="rect">
                    <a:avLst/>
                  </a:prstGeom>
                  <a:blipFill>
                    <a:blip r:embed="rId3"/>
                    <a:stretch>
                      <a:fillRect/>
                    </a:stretch>
                  </a:blipFill>
                </p:spPr>
                <p:txBody>
                  <a:bodyPr/>
                  <a:lstStyle/>
                  <a:p>
                    <a:r>
                      <a:rPr lang="en-US">
                        <a:noFill/>
                      </a:rPr>
                      <a:t> </a:t>
                    </a:r>
                  </a:p>
                </p:txBody>
              </p:sp>
            </mc:Fallback>
          </mc:AlternateContent>
          <p:sp>
            <p:nvSpPr>
              <p:cNvPr id="11274" name="TextBox 11273">
                <a:extLst>
                  <a:ext uri="{FF2B5EF4-FFF2-40B4-BE49-F238E27FC236}">
                    <a16:creationId xmlns:a16="http://schemas.microsoft.com/office/drawing/2014/main" id="{1521F4C7-F118-379B-4AE1-401EB1E6E1E0}"/>
                  </a:ext>
                </a:extLst>
              </p:cNvPr>
              <p:cNvSpPr txBox="1"/>
              <p:nvPr/>
            </p:nvSpPr>
            <p:spPr>
              <a:xfrm>
                <a:off x="872332" y="2478884"/>
                <a:ext cx="744114" cy="523220"/>
              </a:xfrm>
              <a:prstGeom prst="rect">
                <a:avLst/>
              </a:prstGeom>
              <a:noFill/>
            </p:spPr>
            <p:txBody>
              <a:bodyPr wrap="none" rtlCol="0">
                <a:spAutoFit/>
              </a:bodyPr>
              <a:lstStyle/>
              <a:p>
                <a:pPr algn="l"/>
                <a:r>
                  <a:rPr lang="en-GB" sz="2800" dirty="0"/>
                  <a:t>Aer</a:t>
                </a:r>
              </a:p>
            </p:txBody>
          </p:sp>
          <p:sp>
            <p:nvSpPr>
              <p:cNvPr id="11275" name="TextBox 11274">
                <a:extLst>
                  <a:ext uri="{FF2B5EF4-FFF2-40B4-BE49-F238E27FC236}">
                    <a16:creationId xmlns:a16="http://schemas.microsoft.com/office/drawing/2014/main" id="{1F08448C-CCA4-318A-0DC5-43A228DE6335}"/>
                  </a:ext>
                </a:extLst>
              </p:cNvPr>
              <p:cNvSpPr txBox="1"/>
              <p:nvPr/>
            </p:nvSpPr>
            <p:spPr>
              <a:xfrm>
                <a:off x="872331" y="2968961"/>
                <a:ext cx="1225015" cy="523220"/>
              </a:xfrm>
              <a:prstGeom prst="rect">
                <a:avLst/>
              </a:prstGeom>
              <a:noFill/>
            </p:spPr>
            <p:txBody>
              <a:bodyPr wrap="none" rtlCol="0">
                <a:spAutoFit/>
              </a:bodyPr>
              <a:lstStyle/>
              <a:p>
                <a:pPr algn="l"/>
                <a:r>
                  <a:rPr lang="en-GB" sz="2800" dirty="0" err="1"/>
                  <a:t>Gloine</a:t>
                </a:r>
                <a:endParaRPr lang="en-GB" sz="2800" dirty="0"/>
              </a:p>
            </p:txBody>
          </p:sp>
        </p:grpSp>
        <p:sp>
          <p:nvSpPr>
            <p:cNvPr id="60" name="Freeform: Shape 59">
              <a:extLst>
                <a:ext uri="{FF2B5EF4-FFF2-40B4-BE49-F238E27FC236}">
                  <a16:creationId xmlns:a16="http://schemas.microsoft.com/office/drawing/2014/main" id="{FD934431-1CDA-A3C3-75AA-747E4E38CBD0}"/>
                </a:ext>
              </a:extLst>
            </p:cNvPr>
            <p:cNvSpPr/>
            <p:nvPr/>
          </p:nvSpPr>
          <p:spPr>
            <a:xfrm>
              <a:off x="2354178" y="2382221"/>
              <a:ext cx="273586" cy="7823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Freeform: Shape 60">
              <a:extLst>
                <a:ext uri="{FF2B5EF4-FFF2-40B4-BE49-F238E27FC236}">
                  <a16:creationId xmlns:a16="http://schemas.microsoft.com/office/drawing/2014/main" id="{EFD96D55-DCD6-58CD-891B-AD71F07EBDEF}"/>
                </a:ext>
              </a:extLst>
            </p:cNvPr>
            <p:cNvSpPr/>
            <p:nvPr/>
          </p:nvSpPr>
          <p:spPr>
            <a:xfrm rot="10406214">
              <a:off x="2612799" y="3409320"/>
              <a:ext cx="136332" cy="45719"/>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276" name="Group 11275">
            <a:extLst>
              <a:ext uri="{FF2B5EF4-FFF2-40B4-BE49-F238E27FC236}">
                <a16:creationId xmlns:a16="http://schemas.microsoft.com/office/drawing/2014/main" id="{0FD5BFA4-D254-9971-FD2F-8D3FB802C726}"/>
              </a:ext>
            </a:extLst>
          </p:cNvPr>
          <p:cNvGrpSpPr/>
          <p:nvPr/>
        </p:nvGrpSpPr>
        <p:grpSpPr>
          <a:xfrm>
            <a:off x="5336857" y="1113673"/>
            <a:ext cx="2835593" cy="2267660"/>
            <a:chOff x="872331" y="1861513"/>
            <a:chExt cx="2835593" cy="2267660"/>
          </a:xfrm>
        </p:grpSpPr>
        <p:grpSp>
          <p:nvGrpSpPr>
            <p:cNvPr id="11277" name="Group 11276">
              <a:extLst>
                <a:ext uri="{FF2B5EF4-FFF2-40B4-BE49-F238E27FC236}">
                  <a16:creationId xmlns:a16="http://schemas.microsoft.com/office/drawing/2014/main" id="{0F8422EB-4577-9B70-170C-DD64DAF7C068}"/>
                </a:ext>
              </a:extLst>
            </p:cNvPr>
            <p:cNvGrpSpPr/>
            <p:nvPr/>
          </p:nvGrpSpPr>
          <p:grpSpPr>
            <a:xfrm>
              <a:off x="872331" y="1861513"/>
              <a:ext cx="2835593" cy="2267660"/>
              <a:chOff x="872331" y="1861513"/>
              <a:chExt cx="2835593" cy="2267660"/>
            </a:xfrm>
          </p:grpSpPr>
          <p:sp>
            <p:nvSpPr>
              <p:cNvPr id="11280" name="Rectangle 11279">
                <a:extLst>
                  <a:ext uri="{FF2B5EF4-FFF2-40B4-BE49-F238E27FC236}">
                    <a16:creationId xmlns:a16="http://schemas.microsoft.com/office/drawing/2014/main" id="{A957459E-760A-111E-A421-F890F14FDD90}"/>
                  </a:ext>
                </a:extLst>
              </p:cNvPr>
              <p:cNvSpPr/>
              <p:nvPr/>
            </p:nvSpPr>
            <p:spPr>
              <a:xfrm>
                <a:off x="899592" y="1861513"/>
                <a:ext cx="2808312" cy="11354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281" name="Rectangle 11280">
                <a:extLst>
                  <a:ext uri="{FF2B5EF4-FFF2-40B4-BE49-F238E27FC236}">
                    <a16:creationId xmlns:a16="http://schemas.microsoft.com/office/drawing/2014/main" id="{C10D1149-91A2-6D80-FFF6-2924857940A4}"/>
                  </a:ext>
                </a:extLst>
              </p:cNvPr>
              <p:cNvSpPr/>
              <p:nvPr/>
            </p:nvSpPr>
            <p:spPr>
              <a:xfrm>
                <a:off x="899592" y="2993734"/>
                <a:ext cx="280833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282" name="Straight Connector 11281">
                <a:extLst>
                  <a:ext uri="{FF2B5EF4-FFF2-40B4-BE49-F238E27FC236}">
                    <a16:creationId xmlns:a16="http://schemas.microsoft.com/office/drawing/2014/main" id="{E2A33EE9-BDF2-3A2F-0B44-D0939EB49C16}"/>
                  </a:ext>
                </a:extLst>
              </p:cNvPr>
              <p:cNvCxnSpPr>
                <a:cxnSpLocks/>
              </p:cNvCxnSpPr>
              <p:nvPr/>
            </p:nvCxnSpPr>
            <p:spPr>
              <a:xfrm>
                <a:off x="1080180" y="2605475"/>
                <a:ext cx="1547584" cy="38825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83" name="Straight Connector 11282">
                <a:extLst>
                  <a:ext uri="{FF2B5EF4-FFF2-40B4-BE49-F238E27FC236}">
                    <a16:creationId xmlns:a16="http://schemas.microsoft.com/office/drawing/2014/main" id="{B618EFB5-0543-EF17-BA47-1890DDD0C235}"/>
                  </a:ext>
                </a:extLst>
              </p:cNvPr>
              <p:cNvCxnSpPr>
                <a:cxnSpLocks/>
              </p:cNvCxnSpPr>
              <p:nvPr/>
            </p:nvCxnSpPr>
            <p:spPr>
              <a:xfrm>
                <a:off x="2627764" y="2993734"/>
                <a:ext cx="745290" cy="932561"/>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1284" name="Straight Connector 11283">
                <a:extLst>
                  <a:ext uri="{FF2B5EF4-FFF2-40B4-BE49-F238E27FC236}">
                    <a16:creationId xmlns:a16="http://schemas.microsoft.com/office/drawing/2014/main" id="{87827465-DF5B-3B1E-22C7-D0E889ACC6D1}"/>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1285" name="TextBox 11284">
                    <a:extLst>
                      <a:ext uri="{FF2B5EF4-FFF2-40B4-BE49-F238E27FC236}">
                        <a16:creationId xmlns:a16="http://schemas.microsoft.com/office/drawing/2014/main" id="{6A9D8E9E-274C-B42B-F259-4A9C8FE0BBED}"/>
                      </a:ext>
                    </a:extLst>
                  </p:cNvPr>
                  <p:cNvSpPr txBox="1"/>
                  <p:nvPr/>
                </p:nvSpPr>
                <p:spPr>
                  <a:xfrm>
                    <a:off x="2039831" y="2093642"/>
                    <a:ext cx="192489"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𝑖</m:t>
                          </m:r>
                        </m:oMath>
                      </m:oMathPara>
                    </a14:m>
                    <a:endParaRPr lang="en-GB" sz="2400" dirty="0"/>
                  </a:p>
                </p:txBody>
              </p:sp>
            </mc:Choice>
            <mc:Fallback xmlns="">
              <p:sp>
                <p:nvSpPr>
                  <p:cNvPr id="11285" name="TextBox 11284">
                    <a:extLst>
                      <a:ext uri="{FF2B5EF4-FFF2-40B4-BE49-F238E27FC236}">
                        <a16:creationId xmlns:a16="http://schemas.microsoft.com/office/drawing/2014/main" id="{6A9D8E9E-274C-B42B-F259-4A9C8FE0BBED}"/>
                      </a:ext>
                    </a:extLst>
                  </p:cNvPr>
                  <p:cNvSpPr txBox="1">
                    <a:spLocks noRot="1" noChangeAspect="1" noMove="1" noResize="1" noEditPoints="1" noAdjustHandles="1" noChangeArrowheads="1" noChangeShapeType="1" noTextEdit="1"/>
                  </p:cNvSpPr>
                  <p:nvPr/>
                </p:nvSpPr>
                <p:spPr>
                  <a:xfrm>
                    <a:off x="2039831" y="2093642"/>
                    <a:ext cx="192489" cy="369332"/>
                  </a:xfrm>
                  <a:prstGeom prst="rect">
                    <a:avLst/>
                  </a:prstGeom>
                  <a:blipFill>
                    <a:blip r:embed="rId4"/>
                    <a:stretch>
                      <a:fillRect l="-34375" r="-25000"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286" name="TextBox 11285">
                    <a:extLst>
                      <a:ext uri="{FF2B5EF4-FFF2-40B4-BE49-F238E27FC236}">
                        <a16:creationId xmlns:a16="http://schemas.microsoft.com/office/drawing/2014/main" id="{91D8589A-CC3E-B7B3-1434-4F58B9AF1B46}"/>
                      </a:ext>
                    </a:extLst>
                  </p:cNvPr>
                  <p:cNvSpPr txBox="1"/>
                  <p:nvPr/>
                </p:nvSpPr>
                <p:spPr>
                  <a:xfrm>
                    <a:off x="2700813" y="3362041"/>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1286" name="TextBox 11285">
                    <a:extLst>
                      <a:ext uri="{FF2B5EF4-FFF2-40B4-BE49-F238E27FC236}">
                        <a16:creationId xmlns:a16="http://schemas.microsoft.com/office/drawing/2014/main" id="{91D8589A-CC3E-B7B3-1434-4F58B9AF1B46}"/>
                      </a:ext>
                    </a:extLst>
                  </p:cNvPr>
                  <p:cNvSpPr txBox="1">
                    <a:spLocks noRot="1" noChangeAspect="1" noMove="1" noResize="1" noEditPoints="1" noAdjustHandles="1" noChangeArrowheads="1" noChangeShapeType="1" noTextEdit="1"/>
                  </p:cNvSpPr>
                  <p:nvPr/>
                </p:nvSpPr>
                <p:spPr>
                  <a:xfrm>
                    <a:off x="2700813" y="3362041"/>
                    <a:ext cx="278794" cy="430887"/>
                  </a:xfrm>
                  <a:prstGeom prst="rect">
                    <a:avLst/>
                  </a:prstGeom>
                  <a:blipFill>
                    <a:blip r:embed="rId5"/>
                    <a:stretch>
                      <a:fillRect/>
                    </a:stretch>
                  </a:blipFill>
                </p:spPr>
                <p:txBody>
                  <a:bodyPr/>
                  <a:lstStyle/>
                  <a:p>
                    <a:r>
                      <a:rPr lang="en-US">
                        <a:noFill/>
                      </a:rPr>
                      <a:t> </a:t>
                    </a:r>
                  </a:p>
                </p:txBody>
              </p:sp>
            </mc:Fallback>
          </mc:AlternateContent>
          <p:sp>
            <p:nvSpPr>
              <p:cNvPr id="11287" name="TextBox 11286">
                <a:extLst>
                  <a:ext uri="{FF2B5EF4-FFF2-40B4-BE49-F238E27FC236}">
                    <a16:creationId xmlns:a16="http://schemas.microsoft.com/office/drawing/2014/main" id="{4D11A66B-C1CC-7EA2-7484-0A4412858BF2}"/>
                  </a:ext>
                </a:extLst>
              </p:cNvPr>
              <p:cNvSpPr txBox="1"/>
              <p:nvPr/>
            </p:nvSpPr>
            <p:spPr>
              <a:xfrm>
                <a:off x="872332" y="2478884"/>
                <a:ext cx="744114" cy="523220"/>
              </a:xfrm>
              <a:prstGeom prst="rect">
                <a:avLst/>
              </a:prstGeom>
              <a:noFill/>
            </p:spPr>
            <p:txBody>
              <a:bodyPr wrap="none" rtlCol="0">
                <a:spAutoFit/>
              </a:bodyPr>
              <a:lstStyle/>
              <a:p>
                <a:pPr algn="l"/>
                <a:r>
                  <a:rPr lang="en-GB" sz="2800" dirty="0"/>
                  <a:t>Aer</a:t>
                </a:r>
              </a:p>
            </p:txBody>
          </p:sp>
          <p:sp>
            <p:nvSpPr>
              <p:cNvPr id="11288" name="TextBox 11287">
                <a:extLst>
                  <a:ext uri="{FF2B5EF4-FFF2-40B4-BE49-F238E27FC236}">
                    <a16:creationId xmlns:a16="http://schemas.microsoft.com/office/drawing/2014/main" id="{8B2944E3-BEE2-41AF-3A92-9713E74F1B2B}"/>
                  </a:ext>
                </a:extLst>
              </p:cNvPr>
              <p:cNvSpPr txBox="1"/>
              <p:nvPr/>
            </p:nvSpPr>
            <p:spPr>
              <a:xfrm>
                <a:off x="872331" y="2968961"/>
                <a:ext cx="1225015" cy="523220"/>
              </a:xfrm>
              <a:prstGeom prst="rect">
                <a:avLst/>
              </a:prstGeom>
              <a:noFill/>
            </p:spPr>
            <p:txBody>
              <a:bodyPr wrap="none" rtlCol="0">
                <a:spAutoFit/>
              </a:bodyPr>
              <a:lstStyle/>
              <a:p>
                <a:pPr algn="l"/>
                <a:r>
                  <a:rPr lang="en-GB" sz="2800" dirty="0" err="1"/>
                  <a:t>Gloine</a:t>
                </a:r>
                <a:endParaRPr lang="en-GB" sz="2800" dirty="0"/>
              </a:p>
            </p:txBody>
          </p:sp>
        </p:grpSp>
        <p:sp>
          <p:nvSpPr>
            <p:cNvPr id="11278" name="Freeform: Shape 11277">
              <a:extLst>
                <a:ext uri="{FF2B5EF4-FFF2-40B4-BE49-F238E27FC236}">
                  <a16:creationId xmlns:a16="http://schemas.microsoft.com/office/drawing/2014/main" id="{840722EB-0FD4-5340-82C8-643CD8B415F8}"/>
                </a:ext>
              </a:extLst>
            </p:cNvPr>
            <p:cNvSpPr/>
            <p:nvPr/>
          </p:nvSpPr>
          <p:spPr>
            <a:xfrm>
              <a:off x="2042347" y="2382220"/>
              <a:ext cx="585417" cy="47131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79" name="Freeform: Shape 11278">
              <a:extLst>
                <a:ext uri="{FF2B5EF4-FFF2-40B4-BE49-F238E27FC236}">
                  <a16:creationId xmlns:a16="http://schemas.microsoft.com/office/drawing/2014/main" id="{972B084A-663E-0A55-FCB1-745F258001F7}"/>
                </a:ext>
              </a:extLst>
            </p:cNvPr>
            <p:cNvSpPr/>
            <p:nvPr/>
          </p:nvSpPr>
          <p:spPr>
            <a:xfrm rot="10406214">
              <a:off x="2611545" y="3387437"/>
              <a:ext cx="329339" cy="56605"/>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 name="Object 8">
                <a:extLst>
                  <a:ext uri="{FF2B5EF4-FFF2-40B4-BE49-F238E27FC236}">
                    <a16:creationId xmlns:a16="http://schemas.microsoft.com/office/drawing/2014/main" id="{1DD4D709-13D7-312B-7AE6-3C8978FFFC1E}"/>
                  </a:ext>
                </a:extLst>
              </p:cNvPr>
              <p:cNvSpPr txBox="1"/>
              <p:nvPr/>
            </p:nvSpPr>
            <p:spPr bwMode="auto">
              <a:xfrm>
                <a:off x="1740917" y="3598772"/>
                <a:ext cx="2147538" cy="1211263"/>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f>
                        <m:fPr>
                          <m:ctrlPr>
                            <a:rPr lang="en-GB" sz="2800" i="1">
                              <a:solidFill>
                                <a:srgbClr val="000000"/>
                              </a:solidFill>
                              <a:latin typeface="Cambria Math" panose="02040503050406030204" pitchFamily="18" charset="0"/>
                            </a:rPr>
                          </m:ctrlPr>
                        </m:fPr>
                        <m:num>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𝑖</m:t>
                          </m:r>
                        </m:num>
                        <m:den>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𝑟</m:t>
                          </m:r>
                        </m:den>
                      </m:f>
                      <m:r>
                        <a:rPr lang="en-GB" sz="2800" b="0" i="1" smtClean="0">
                          <a:solidFill>
                            <a:srgbClr val="000000"/>
                          </a:solidFill>
                          <a:latin typeface="Cambria Math" panose="02040503050406030204" pitchFamily="18" charset="0"/>
                        </a:rPr>
                        <m:t> </m:t>
                      </m:r>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m:oMathPara>
                </a14:m>
                <a:endParaRPr lang="en-GB" dirty="0"/>
              </a:p>
            </p:txBody>
          </p:sp>
        </mc:Choice>
        <mc:Fallback xmlns="">
          <p:sp>
            <p:nvSpPr>
              <p:cNvPr id="2" name="Object 8">
                <a:extLst>
                  <a:ext uri="{FF2B5EF4-FFF2-40B4-BE49-F238E27FC236}">
                    <a16:creationId xmlns:a16="http://schemas.microsoft.com/office/drawing/2014/main" id="{1DD4D709-13D7-312B-7AE6-3C8978FFFC1E}"/>
                  </a:ext>
                </a:extLst>
              </p:cNvPr>
              <p:cNvSpPr txBox="1">
                <a:spLocks noRot="1" noChangeAspect="1" noMove="1" noResize="1" noEditPoints="1" noAdjustHandles="1" noChangeArrowheads="1" noChangeShapeType="1" noTextEdit="1"/>
              </p:cNvSpPr>
              <p:nvPr/>
            </p:nvSpPr>
            <p:spPr bwMode="auto">
              <a:xfrm>
                <a:off x="1740917" y="3598772"/>
                <a:ext cx="2147538" cy="1211263"/>
              </a:xfrm>
              <a:prstGeom prst="rect">
                <a:avLst/>
              </a:prstGeom>
              <a:blipFill>
                <a:blip r:embed="rId6"/>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Object 8">
                <a:extLst>
                  <a:ext uri="{FF2B5EF4-FFF2-40B4-BE49-F238E27FC236}">
                    <a16:creationId xmlns:a16="http://schemas.microsoft.com/office/drawing/2014/main" id="{CAFCEA05-ADF0-425D-34D5-EF44F6FA08F2}"/>
                  </a:ext>
                </a:extLst>
              </p:cNvPr>
              <p:cNvSpPr txBox="1"/>
              <p:nvPr/>
            </p:nvSpPr>
            <p:spPr bwMode="auto">
              <a:xfrm>
                <a:off x="5694505" y="3636579"/>
                <a:ext cx="2147538" cy="1211263"/>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f>
                        <m:fPr>
                          <m:ctrlPr>
                            <a:rPr lang="en-GB" sz="2800" i="1">
                              <a:solidFill>
                                <a:srgbClr val="000000"/>
                              </a:solidFill>
                              <a:latin typeface="Cambria Math" panose="02040503050406030204" pitchFamily="18" charset="0"/>
                            </a:rPr>
                          </m:ctrlPr>
                        </m:fPr>
                        <m:num>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𝑖</m:t>
                          </m:r>
                        </m:num>
                        <m:den>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b="0" i="1" smtClean="0">
                              <a:solidFill>
                                <a:srgbClr val="000000"/>
                              </a:solidFill>
                              <a:latin typeface="Cambria Math" panose="02040503050406030204" pitchFamily="18" charset="0"/>
                            </a:rPr>
                            <m:t>𝑟</m:t>
                          </m:r>
                        </m:den>
                      </m:f>
                      <m:r>
                        <a:rPr lang="en-GB" sz="2800" b="0" i="1" smtClean="0">
                          <a:solidFill>
                            <a:srgbClr val="000000"/>
                          </a:solidFill>
                          <a:latin typeface="Cambria Math" panose="02040503050406030204" pitchFamily="18" charset="0"/>
                        </a:rPr>
                        <m:t> </m:t>
                      </m:r>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m:oMathPara>
                </a14:m>
                <a:endParaRPr lang="en-GB" dirty="0"/>
              </a:p>
            </p:txBody>
          </p:sp>
        </mc:Choice>
        <mc:Fallback xmlns="">
          <p:sp>
            <p:nvSpPr>
              <p:cNvPr id="3" name="Object 8">
                <a:extLst>
                  <a:ext uri="{FF2B5EF4-FFF2-40B4-BE49-F238E27FC236}">
                    <a16:creationId xmlns:a16="http://schemas.microsoft.com/office/drawing/2014/main" id="{CAFCEA05-ADF0-425D-34D5-EF44F6FA08F2}"/>
                  </a:ext>
                </a:extLst>
              </p:cNvPr>
              <p:cNvSpPr txBox="1">
                <a:spLocks noRot="1" noChangeAspect="1" noMove="1" noResize="1" noEditPoints="1" noAdjustHandles="1" noChangeArrowheads="1" noChangeShapeType="1" noTextEdit="1"/>
              </p:cNvSpPr>
              <p:nvPr/>
            </p:nvSpPr>
            <p:spPr bwMode="auto">
              <a:xfrm>
                <a:off x="5694505" y="3636579"/>
                <a:ext cx="2147538" cy="1211263"/>
              </a:xfrm>
              <a:prstGeom prst="rect">
                <a:avLst/>
              </a:prstGeom>
              <a:blipFill>
                <a:blip r:embed="rId7"/>
                <a:stretch>
                  <a:fillRect/>
                </a:stretch>
              </a:blipFill>
              <a:ln>
                <a:noFill/>
              </a:ln>
            </p:spPr>
            <p:txBody>
              <a:bodyPr/>
              <a:lstStyle/>
              <a:p>
                <a:r>
                  <a:rPr lang="en-US">
                    <a:noFill/>
                  </a:rPr>
                  <a:t> </a:t>
                </a:r>
              </a:p>
            </p:txBody>
          </p:sp>
        </mc:Fallback>
      </mc:AlternateContent>
      <p:sp>
        <p:nvSpPr>
          <p:cNvPr id="4" name="TextBox 3">
            <a:extLst>
              <a:ext uri="{FF2B5EF4-FFF2-40B4-BE49-F238E27FC236}">
                <a16:creationId xmlns:a16="http://schemas.microsoft.com/office/drawing/2014/main" id="{898F72B4-182B-9012-5B67-E0CA1E73CE0B}"/>
              </a:ext>
            </a:extLst>
          </p:cNvPr>
          <p:cNvSpPr txBox="1"/>
          <p:nvPr/>
        </p:nvSpPr>
        <p:spPr>
          <a:xfrm>
            <a:off x="676405" y="5035463"/>
            <a:ext cx="8085868"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Cóimheas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céanna</a:t>
            </a:r>
            <a:r>
              <a:rPr lang="en-GB" sz="2800" dirty="0">
                <a:latin typeface="Arial" panose="020B0604020202020204" pitchFamily="34" charset="0"/>
                <a:cs typeface="Arial" panose="020B0604020202020204" pitchFamily="34" charset="0"/>
              </a:rPr>
              <a:t>, is </a:t>
            </a:r>
            <a:r>
              <a:rPr lang="en-GB" sz="2800" dirty="0" err="1">
                <a:latin typeface="Arial" panose="020B0604020202020204" pitchFamily="34" charset="0"/>
                <a:cs typeface="Arial" panose="020B0604020202020204" pitchFamily="34" charset="0"/>
              </a:rPr>
              <a:t>cuma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faoi</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huillinneacha</a:t>
            </a:r>
            <a:endParaRPr lang="en-GB" sz="28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B83ED36-01AC-66BD-9222-4B406C0AD0F7}"/>
              </a:ext>
            </a:extLst>
          </p:cNvPr>
          <p:cNvSpPr txBox="1"/>
          <p:nvPr/>
        </p:nvSpPr>
        <p:spPr>
          <a:xfrm>
            <a:off x="636467" y="6032330"/>
            <a:ext cx="8311891" cy="461665"/>
          </a:xfrm>
          <a:prstGeom prst="rect">
            <a:avLst/>
          </a:prstGeom>
          <a:noFill/>
        </p:spPr>
        <p:txBody>
          <a:bodyPr wrap="none" rtlCol="0">
            <a:spAutoFit/>
          </a:bodyPr>
          <a:lstStyle/>
          <a:p>
            <a:pPr algn="l">
              <a:spcAft>
                <a:spcPts val="1200"/>
              </a:spcAft>
            </a:pPr>
            <a:r>
              <a:rPr lang="en-GB" sz="2400" dirty="0" err="1">
                <a:latin typeface="Arial" panose="020B0604020202020204" pitchFamily="34" charset="0"/>
                <a:cs typeface="Arial" panose="020B0604020202020204" pitchFamily="34" charset="0"/>
              </a:rPr>
              <a:t>Glaotar</a:t>
            </a:r>
            <a:r>
              <a:rPr lang="en-GB" sz="2400" dirty="0">
                <a:latin typeface="Arial" panose="020B0604020202020204" pitchFamily="34" charset="0"/>
                <a:cs typeface="Arial" panose="020B0604020202020204" pitchFamily="34" charset="0"/>
              </a:rPr>
              <a:t> an </a:t>
            </a:r>
            <a:r>
              <a:rPr lang="en-GB" sz="2400" b="1" dirty="0" err="1">
                <a:latin typeface="Arial" panose="020B0604020202020204" pitchFamily="34" charset="0"/>
                <a:cs typeface="Arial" panose="020B0604020202020204" pitchFamily="34" charset="0"/>
              </a:rPr>
              <a:t>chomhéifeacht</a:t>
            </a:r>
            <a:r>
              <a:rPr lang="en-GB" sz="2400" b="1" dirty="0">
                <a:latin typeface="Arial" panose="020B0604020202020204" pitchFamily="34" charset="0"/>
                <a:cs typeface="Arial" panose="020B0604020202020204" pitchFamily="34" charset="0"/>
              </a:rPr>
              <a:t> </a:t>
            </a:r>
            <a:r>
              <a:rPr lang="en-GB" sz="2400" b="1" dirty="0" err="1">
                <a:latin typeface="Arial" panose="020B0604020202020204" pitchFamily="34" charset="0"/>
                <a:cs typeface="Arial" panose="020B0604020202020204" pitchFamily="34" charset="0"/>
              </a:rPr>
              <a:t>athraonta</a:t>
            </a:r>
            <a:r>
              <a:rPr lang="en-GB" sz="2400" b="1"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ar</a:t>
            </a:r>
            <a:r>
              <a:rPr lang="en-GB" sz="2400" dirty="0">
                <a:latin typeface="Arial" panose="020B0604020202020204" pitchFamily="34" charset="0"/>
                <a:cs typeface="Arial" panose="020B0604020202020204" pitchFamily="34" charset="0"/>
              </a:rPr>
              <a:t> an </a:t>
            </a:r>
            <a:r>
              <a:rPr lang="en-GB" sz="2400" dirty="0" err="1">
                <a:latin typeface="Arial" panose="020B0604020202020204" pitchFamily="34" charset="0"/>
                <a:cs typeface="Arial" panose="020B0604020202020204" pitchFamily="34" charset="0"/>
              </a:rPr>
              <a:t>gcóimheas</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seo</a:t>
            </a:r>
            <a:endParaRPr lang="en-GB" sz="2400" dirty="0">
              <a:latin typeface="Arial" panose="020B0604020202020204" pitchFamily="34" charset="0"/>
              <a:cs typeface="Arial" panose="020B0604020202020204" pitchFamily="34" charset="0"/>
            </a:endParaRPr>
          </a:p>
        </p:txBody>
      </p:sp>
      <p:sp>
        <p:nvSpPr>
          <p:cNvPr id="6" name="Title 5">
            <a:extLst>
              <a:ext uri="{FF2B5EF4-FFF2-40B4-BE49-F238E27FC236}">
                <a16:creationId xmlns:a16="http://schemas.microsoft.com/office/drawing/2014/main" id="{E8FFF7C7-200A-5F45-8A1D-9E2083635A27}"/>
              </a:ext>
            </a:extLst>
          </p:cNvPr>
          <p:cNvSpPr>
            <a:spLocks noGrp="1"/>
          </p:cNvSpPr>
          <p:nvPr>
            <p:ph type="title"/>
          </p:nvPr>
        </p:nvSpPr>
        <p:spPr>
          <a:xfrm>
            <a:off x="241300" y="155246"/>
            <a:ext cx="8724900" cy="594137"/>
          </a:xfrm>
        </p:spPr>
        <p:txBody>
          <a:bodyPr/>
          <a:lstStyle/>
          <a:p>
            <a:r>
              <a:rPr lang="en-IE" altLang="en-US" dirty="0" err="1"/>
              <a:t>Dlí</a:t>
            </a:r>
            <a:r>
              <a:rPr lang="en-IE" altLang="en-US" dirty="0"/>
              <a:t> 2</a:t>
            </a:r>
            <a:endParaRPr lang="en-GB"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4E90DEC-694F-2567-4970-F96273F43D3A}"/>
              </a:ext>
            </a:extLst>
          </p:cNvPr>
          <p:cNvSpPr txBox="1"/>
          <p:nvPr/>
        </p:nvSpPr>
        <p:spPr>
          <a:xfrm>
            <a:off x="1043608" y="476672"/>
            <a:ext cx="5784350" cy="523220"/>
          </a:xfrm>
          <a:prstGeom prst="rect">
            <a:avLst/>
          </a:prstGeom>
          <a:noFill/>
        </p:spPr>
        <p:txBody>
          <a:bodyPr wrap="square" rtlCol="0">
            <a:spAutoFit/>
          </a:bodyPr>
          <a:lstStyle/>
          <a:p>
            <a:pPr algn="l"/>
            <a:endParaRPr lang="en-IE" sz="2800" dirty="0"/>
          </a:p>
        </p:txBody>
      </p:sp>
      <p:sp>
        <p:nvSpPr>
          <p:cNvPr id="3" name="Rectangle 2">
            <a:extLst>
              <a:ext uri="{FF2B5EF4-FFF2-40B4-BE49-F238E27FC236}">
                <a16:creationId xmlns:a16="http://schemas.microsoft.com/office/drawing/2014/main" id="{818C2967-A342-767B-A4AF-7F259D807AED}"/>
              </a:ext>
            </a:extLst>
          </p:cNvPr>
          <p:cNvSpPr/>
          <p:nvPr/>
        </p:nvSpPr>
        <p:spPr>
          <a:xfrm>
            <a:off x="2051720" y="2852936"/>
            <a:ext cx="4776238" cy="194421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TextBox 3">
            <a:extLst>
              <a:ext uri="{FF2B5EF4-FFF2-40B4-BE49-F238E27FC236}">
                <a16:creationId xmlns:a16="http://schemas.microsoft.com/office/drawing/2014/main" id="{19B7EEC0-674E-BB13-B375-DF788BA42ED8}"/>
              </a:ext>
            </a:extLst>
          </p:cNvPr>
          <p:cNvSpPr txBox="1"/>
          <p:nvPr/>
        </p:nvSpPr>
        <p:spPr>
          <a:xfrm>
            <a:off x="4707102" y="3850001"/>
            <a:ext cx="2178069" cy="523220"/>
          </a:xfrm>
          <a:prstGeom prst="rect">
            <a:avLst/>
          </a:prstGeom>
          <a:noFill/>
        </p:spPr>
        <p:txBody>
          <a:bodyPr wrap="square" rtlCol="0">
            <a:spAutoFit/>
          </a:bodyPr>
          <a:lstStyle/>
          <a:p>
            <a:pPr algn="l"/>
            <a:r>
              <a:rPr lang="en-IE" sz="2800" dirty="0"/>
              <a:t>Bloc </a:t>
            </a:r>
            <a:r>
              <a:rPr lang="en-IE" sz="2800" dirty="0" err="1"/>
              <a:t>gloine</a:t>
            </a:r>
            <a:endParaRPr lang="en-IE" sz="2800" dirty="0"/>
          </a:p>
        </p:txBody>
      </p:sp>
      <p:cxnSp>
        <p:nvCxnSpPr>
          <p:cNvPr id="6" name="Straight Arrow Connector 5">
            <a:extLst>
              <a:ext uri="{FF2B5EF4-FFF2-40B4-BE49-F238E27FC236}">
                <a16:creationId xmlns:a16="http://schemas.microsoft.com/office/drawing/2014/main" id="{7DAF6C40-5025-AD4E-45B7-ECB323E7A715}"/>
              </a:ext>
            </a:extLst>
          </p:cNvPr>
          <p:cNvCxnSpPr>
            <a:cxnSpLocks/>
          </p:cNvCxnSpPr>
          <p:nvPr/>
        </p:nvCxnSpPr>
        <p:spPr>
          <a:xfrm>
            <a:off x="3347864" y="1557953"/>
            <a:ext cx="0" cy="1294983"/>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883576E-1D44-9514-AE3C-87E0D4342BDB}"/>
              </a:ext>
            </a:extLst>
          </p:cNvPr>
          <p:cNvCxnSpPr>
            <a:cxnSpLocks/>
          </p:cNvCxnSpPr>
          <p:nvPr/>
        </p:nvCxnSpPr>
        <p:spPr>
          <a:xfrm>
            <a:off x="3347864" y="2870938"/>
            <a:ext cx="0" cy="1908212"/>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4A3DF5A-AF95-45F8-1A74-68792E75042B}"/>
              </a:ext>
            </a:extLst>
          </p:cNvPr>
          <p:cNvCxnSpPr>
            <a:cxnSpLocks/>
          </p:cNvCxnSpPr>
          <p:nvPr/>
        </p:nvCxnSpPr>
        <p:spPr>
          <a:xfrm>
            <a:off x="3347864" y="4797152"/>
            <a:ext cx="0" cy="108012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8B82133-A12A-A45B-2088-6E732B88075B}"/>
              </a:ext>
            </a:extLst>
          </p:cNvPr>
          <p:cNvSpPr txBox="1"/>
          <p:nvPr/>
        </p:nvSpPr>
        <p:spPr>
          <a:xfrm>
            <a:off x="3745130" y="1557953"/>
            <a:ext cx="3810699" cy="523220"/>
          </a:xfrm>
          <a:prstGeom prst="rect">
            <a:avLst/>
          </a:prstGeom>
          <a:noFill/>
        </p:spPr>
        <p:txBody>
          <a:bodyPr wrap="square" rtlCol="0">
            <a:spAutoFit/>
          </a:bodyPr>
          <a:lstStyle/>
          <a:p>
            <a:pPr algn="l"/>
            <a:r>
              <a:rPr lang="en-IE" sz="2800" dirty="0" err="1">
                <a:solidFill>
                  <a:srgbClr val="0000FF"/>
                </a:solidFill>
              </a:rPr>
              <a:t>Uillinn</a:t>
            </a:r>
            <a:r>
              <a:rPr lang="en-IE" sz="2800" dirty="0">
                <a:solidFill>
                  <a:srgbClr val="0000FF"/>
                </a:solidFill>
              </a:rPr>
              <a:t> </a:t>
            </a:r>
            <a:r>
              <a:rPr lang="en-IE" sz="2800" dirty="0" err="1">
                <a:solidFill>
                  <a:srgbClr val="0000FF"/>
                </a:solidFill>
              </a:rPr>
              <a:t>ionsaithe</a:t>
            </a:r>
            <a:r>
              <a:rPr lang="en-IE" sz="2800" dirty="0">
                <a:solidFill>
                  <a:srgbClr val="0000FF"/>
                </a:solidFill>
              </a:rPr>
              <a:t> = 0°</a:t>
            </a:r>
          </a:p>
        </p:txBody>
      </p:sp>
      <p:sp>
        <p:nvSpPr>
          <p:cNvPr id="12" name="Title 11">
            <a:extLst>
              <a:ext uri="{FF2B5EF4-FFF2-40B4-BE49-F238E27FC236}">
                <a16:creationId xmlns:a16="http://schemas.microsoft.com/office/drawing/2014/main" id="{D23B202D-D4E3-3B2E-2AF7-1E0B9C7A3E21}"/>
              </a:ext>
            </a:extLst>
          </p:cNvPr>
          <p:cNvSpPr>
            <a:spLocks noGrp="1"/>
          </p:cNvSpPr>
          <p:nvPr>
            <p:ph type="title"/>
          </p:nvPr>
        </p:nvSpPr>
        <p:spPr/>
        <p:txBody>
          <a:bodyPr>
            <a:normAutofit fontScale="90000"/>
          </a:bodyPr>
          <a:lstStyle/>
          <a:p>
            <a:r>
              <a:rPr lang="en-GB" dirty="0" err="1"/>
              <a:t>Cleachtaigh</a:t>
            </a:r>
            <a:endParaRPr lang="en-GB" dirty="0"/>
          </a:p>
        </p:txBody>
      </p:sp>
      <p:sp>
        <p:nvSpPr>
          <p:cNvPr id="8" name="Text Placeholder 7">
            <a:extLst>
              <a:ext uri="{FF2B5EF4-FFF2-40B4-BE49-F238E27FC236}">
                <a16:creationId xmlns:a16="http://schemas.microsoft.com/office/drawing/2014/main" id="{382D538F-E9C5-EA44-0B24-3561F0F46B84}"/>
              </a:ext>
            </a:extLst>
          </p:cNvPr>
          <p:cNvSpPr>
            <a:spLocks noGrp="1"/>
          </p:cNvSpPr>
          <p:nvPr>
            <p:ph type="body" sz="quarter" idx="10"/>
          </p:nvPr>
        </p:nvSpPr>
        <p:spPr>
          <a:xfrm>
            <a:off x="122292" y="461664"/>
            <a:ext cx="8899415" cy="482633"/>
          </a:xfrm>
        </p:spPr>
        <p:txBody>
          <a:bodyPr/>
          <a:lstStyle/>
          <a:p>
            <a:r>
              <a:rPr lang="en-IE" dirty="0" err="1"/>
              <a:t>Cén</a:t>
            </a:r>
            <a:r>
              <a:rPr lang="en-IE" dirty="0"/>
              <a:t> </a:t>
            </a:r>
            <a:r>
              <a:rPr lang="en-IE" dirty="0" err="1"/>
              <a:t>fáth</a:t>
            </a:r>
            <a:r>
              <a:rPr lang="en-IE" dirty="0"/>
              <a:t> </a:t>
            </a:r>
            <a:r>
              <a:rPr lang="en-IE" dirty="0" err="1"/>
              <a:t>nach</a:t>
            </a:r>
            <a:r>
              <a:rPr lang="en-IE" dirty="0"/>
              <a:t> </a:t>
            </a:r>
            <a:r>
              <a:rPr lang="en-IE" dirty="0" err="1"/>
              <a:t>bhfuil</a:t>
            </a:r>
            <a:r>
              <a:rPr lang="en-IE" dirty="0"/>
              <a:t> </a:t>
            </a:r>
            <a:r>
              <a:rPr lang="en-IE" dirty="0" err="1"/>
              <a:t>aon</a:t>
            </a:r>
            <a:r>
              <a:rPr lang="en-IE" dirty="0"/>
              <a:t> </a:t>
            </a:r>
            <a:r>
              <a:rPr lang="en-IE" dirty="0" err="1"/>
              <a:t>lúbadh</a:t>
            </a:r>
            <a:r>
              <a:rPr lang="en-IE" dirty="0"/>
              <a:t> </a:t>
            </a:r>
            <a:r>
              <a:rPr lang="en-IE" dirty="0" err="1"/>
              <a:t>ann</a:t>
            </a:r>
            <a:r>
              <a:rPr lang="en-IE" dirty="0"/>
              <a:t>?</a:t>
            </a:r>
          </a:p>
        </p:txBody>
      </p:sp>
    </p:spTree>
    <p:extLst>
      <p:ext uri="{BB962C8B-B14F-4D97-AF65-F5344CB8AC3E}">
        <p14:creationId xmlns:p14="http://schemas.microsoft.com/office/powerpoint/2010/main" val="127895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EE078-C041-6A89-6FCA-749C94132EF1}"/>
              </a:ext>
            </a:extLst>
          </p:cNvPr>
          <p:cNvSpPr>
            <a:spLocks noGrp="1"/>
          </p:cNvSpPr>
          <p:nvPr>
            <p:ph type="title"/>
          </p:nvPr>
        </p:nvSpPr>
        <p:spPr/>
        <p:txBody>
          <a:bodyPr>
            <a:normAutofit fontScale="90000"/>
          </a:bodyPr>
          <a:lstStyle/>
          <a:p>
            <a:r>
              <a:rPr lang="en-GB" dirty="0" err="1"/>
              <a:t>Cleachtaigh</a:t>
            </a:r>
            <a:endParaRPr lang="en-IE" dirty="0"/>
          </a:p>
        </p:txBody>
      </p:sp>
      <p:sp>
        <p:nvSpPr>
          <p:cNvPr id="3" name="Text Placeholder 2">
            <a:extLst>
              <a:ext uri="{FF2B5EF4-FFF2-40B4-BE49-F238E27FC236}">
                <a16:creationId xmlns:a16="http://schemas.microsoft.com/office/drawing/2014/main" id="{1E6B365A-BC67-C899-50CF-B057700228C7}"/>
              </a:ext>
            </a:extLst>
          </p:cNvPr>
          <p:cNvSpPr>
            <a:spLocks noGrp="1"/>
          </p:cNvSpPr>
          <p:nvPr>
            <p:ph type="body" sz="quarter" idx="10"/>
          </p:nvPr>
        </p:nvSpPr>
        <p:spPr>
          <a:xfrm>
            <a:off x="122292" y="461664"/>
            <a:ext cx="8899415" cy="480131"/>
          </a:xfrm>
        </p:spPr>
        <p:txBody>
          <a:bodyPr/>
          <a:lstStyle/>
          <a:p>
            <a:r>
              <a:rPr lang="en-GB" dirty="0" err="1"/>
              <a:t>Tarraing</a:t>
            </a:r>
            <a:r>
              <a:rPr lang="en-GB" dirty="0"/>
              <a:t> an ga </a:t>
            </a:r>
            <a:r>
              <a:rPr lang="en-GB" dirty="0" err="1"/>
              <a:t>athraonta</a:t>
            </a:r>
            <a:r>
              <a:rPr lang="en-GB" dirty="0"/>
              <a:t> </a:t>
            </a:r>
            <a:r>
              <a:rPr lang="en-GB" dirty="0" err="1"/>
              <a:t>sa</a:t>
            </a:r>
            <a:r>
              <a:rPr lang="en-GB" dirty="0"/>
              <a:t> </a:t>
            </a:r>
            <a:r>
              <a:rPr lang="en-GB" dirty="0" err="1"/>
              <a:t>ghloinee</a:t>
            </a:r>
            <a:endParaRPr lang="en-IE" dirty="0"/>
          </a:p>
        </p:txBody>
      </p:sp>
      <p:sp>
        <p:nvSpPr>
          <p:cNvPr id="4" name="Freeform: Shape 3">
            <a:extLst>
              <a:ext uri="{FF2B5EF4-FFF2-40B4-BE49-F238E27FC236}">
                <a16:creationId xmlns:a16="http://schemas.microsoft.com/office/drawing/2014/main" id="{EB525BCF-EBDD-BCA6-B667-0A0659EFED78}"/>
              </a:ext>
            </a:extLst>
          </p:cNvPr>
          <p:cNvSpPr/>
          <p:nvPr/>
        </p:nvSpPr>
        <p:spPr>
          <a:xfrm>
            <a:off x="1436914" y="1562877"/>
            <a:ext cx="2687216" cy="373224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Lst>
            <a:ahLst/>
            <a:cxnLst>
              <a:cxn ang="0">
                <a:pos x="connsiteX0" y="connsiteY0"/>
              </a:cxn>
              <a:cxn ang="0">
                <a:pos x="connsiteX1" y="connsiteY1"/>
              </a:cxn>
              <a:cxn ang="0">
                <a:pos x="connsiteX2" y="connsiteY2"/>
              </a:cxn>
              <a:cxn ang="0">
                <a:pos x="connsiteX3" y="connsiteY3"/>
              </a:cxn>
            </a:cxnLst>
            <a:rect l="l" t="t" r="r" b="b"/>
            <a:pathLst>
              <a:path w="2687216" h="3732245">
                <a:moveTo>
                  <a:pt x="0" y="37323"/>
                </a:moveTo>
                <a:lnTo>
                  <a:pt x="2687216" y="3732245"/>
                </a:lnTo>
                <a:cubicBezTo>
                  <a:pt x="2680996" y="2488163"/>
                  <a:pt x="2674775" y="1244082"/>
                  <a:pt x="2668555" y="0"/>
                </a:cubicBezTo>
                <a:lnTo>
                  <a:pt x="0" y="3732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6" name="Straight Connector 5">
            <a:extLst>
              <a:ext uri="{FF2B5EF4-FFF2-40B4-BE49-F238E27FC236}">
                <a16:creationId xmlns:a16="http://schemas.microsoft.com/office/drawing/2014/main" id="{15FEC9F4-2C6E-96D3-E01C-848CAB0C86A6}"/>
              </a:ext>
            </a:extLst>
          </p:cNvPr>
          <p:cNvCxnSpPr/>
          <p:nvPr/>
        </p:nvCxnSpPr>
        <p:spPr>
          <a:xfrm>
            <a:off x="167952" y="2726245"/>
            <a:ext cx="207139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2B050842-DACE-0239-9058-A481E0711855}"/>
              </a:ext>
            </a:extLst>
          </p:cNvPr>
          <p:cNvSpPr/>
          <p:nvPr/>
        </p:nvSpPr>
        <p:spPr>
          <a:xfrm>
            <a:off x="1156996" y="2575249"/>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55AAB5B8-8E92-C724-FB76-57001D852136}"/>
              </a:ext>
            </a:extLst>
          </p:cNvPr>
          <p:cNvSpPr txBox="1"/>
          <p:nvPr/>
        </p:nvSpPr>
        <p:spPr>
          <a:xfrm>
            <a:off x="3099491" y="3270607"/>
            <a:ext cx="12250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Gloine</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003082A-21C2-3CED-2624-2AFC9FEECF98}"/>
              </a:ext>
            </a:extLst>
          </p:cNvPr>
          <p:cNvSpPr txBox="1"/>
          <p:nvPr/>
        </p:nvSpPr>
        <p:spPr>
          <a:xfrm>
            <a:off x="226816" y="1470345"/>
            <a:ext cx="7441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endParaRPr lang="en-IE" sz="2800" dirty="0" err="1">
              <a:latin typeface="Arial" panose="020B0604020202020204" pitchFamily="34" charset="0"/>
              <a:cs typeface="Arial" panose="020B0604020202020204" pitchFamily="34" charset="0"/>
            </a:endParaRPr>
          </a:p>
        </p:txBody>
      </p:sp>
      <p:grpSp>
        <p:nvGrpSpPr>
          <p:cNvPr id="18" name="Group 17">
            <a:extLst>
              <a:ext uri="{FF2B5EF4-FFF2-40B4-BE49-F238E27FC236}">
                <a16:creationId xmlns:a16="http://schemas.microsoft.com/office/drawing/2014/main" id="{611F48E2-DCDC-AB04-104F-381724713CCA}"/>
              </a:ext>
            </a:extLst>
          </p:cNvPr>
          <p:cNvGrpSpPr/>
          <p:nvPr/>
        </p:nvGrpSpPr>
        <p:grpSpPr>
          <a:xfrm>
            <a:off x="6313452" y="3952490"/>
            <a:ext cx="2223585" cy="2149731"/>
            <a:chOff x="4618183" y="2571559"/>
            <a:chExt cx="3956178" cy="3824777"/>
          </a:xfrm>
        </p:grpSpPr>
        <p:sp>
          <p:nvSpPr>
            <p:cNvPr id="10" name="Freeform: Shape 9">
              <a:extLst>
                <a:ext uri="{FF2B5EF4-FFF2-40B4-BE49-F238E27FC236}">
                  <a16:creationId xmlns:a16="http://schemas.microsoft.com/office/drawing/2014/main" id="{BFC1CACB-5E67-E7EE-4300-F28F55F80642}"/>
                </a:ext>
              </a:extLst>
            </p:cNvPr>
            <p:cNvSpPr/>
            <p:nvPr/>
          </p:nvSpPr>
          <p:spPr>
            <a:xfrm>
              <a:off x="5887145" y="2664091"/>
              <a:ext cx="2687216" cy="373224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Lst>
              <a:ahLst/>
              <a:cxnLst>
                <a:cxn ang="0">
                  <a:pos x="connsiteX0" y="connsiteY0"/>
                </a:cxn>
                <a:cxn ang="0">
                  <a:pos x="connsiteX1" y="connsiteY1"/>
                </a:cxn>
                <a:cxn ang="0">
                  <a:pos x="connsiteX2" y="connsiteY2"/>
                </a:cxn>
                <a:cxn ang="0">
                  <a:pos x="connsiteX3" y="connsiteY3"/>
                </a:cxn>
              </a:cxnLst>
              <a:rect l="l" t="t" r="r" b="b"/>
              <a:pathLst>
                <a:path w="2687216" h="3732245">
                  <a:moveTo>
                    <a:pt x="0" y="37323"/>
                  </a:moveTo>
                  <a:lnTo>
                    <a:pt x="2687216" y="3732245"/>
                  </a:lnTo>
                  <a:cubicBezTo>
                    <a:pt x="2680996" y="2488163"/>
                    <a:pt x="2674775" y="1244082"/>
                    <a:pt x="2668555" y="0"/>
                  </a:cubicBezTo>
                  <a:lnTo>
                    <a:pt x="0" y="3732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1" name="Straight Connector 10">
              <a:extLst>
                <a:ext uri="{FF2B5EF4-FFF2-40B4-BE49-F238E27FC236}">
                  <a16:creationId xmlns:a16="http://schemas.microsoft.com/office/drawing/2014/main" id="{CF8B5D2A-9AD9-9AF9-85EC-F5A582175E35}"/>
                </a:ext>
              </a:extLst>
            </p:cNvPr>
            <p:cNvCxnSpPr/>
            <p:nvPr/>
          </p:nvCxnSpPr>
          <p:spPr>
            <a:xfrm>
              <a:off x="4618183" y="3827459"/>
              <a:ext cx="2071396"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2" name="Freeform: Shape 11">
              <a:extLst>
                <a:ext uri="{FF2B5EF4-FFF2-40B4-BE49-F238E27FC236}">
                  <a16:creationId xmlns:a16="http://schemas.microsoft.com/office/drawing/2014/main" id="{BB1EA3DD-7B6F-3A65-CA00-974369F29CD6}"/>
                </a:ext>
              </a:extLst>
            </p:cNvPr>
            <p:cNvSpPr/>
            <p:nvPr/>
          </p:nvSpPr>
          <p:spPr>
            <a:xfrm>
              <a:off x="5607227" y="3676463"/>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51845967-39A1-E368-3027-28C06D273279}"/>
                </a:ext>
              </a:extLst>
            </p:cNvPr>
            <p:cNvSpPr txBox="1"/>
            <p:nvPr/>
          </p:nvSpPr>
          <p:spPr>
            <a:xfrm>
              <a:off x="7009844" y="3791444"/>
              <a:ext cx="1515006" cy="657111"/>
            </a:xfrm>
            <a:prstGeom prst="rect">
              <a:avLst/>
            </a:prstGeom>
            <a:noFill/>
          </p:spPr>
          <p:txBody>
            <a:bodyPr wrap="none" rtlCol="0">
              <a:spAutoFit/>
            </a:bodyPr>
            <a:lstStyle/>
            <a:p>
              <a:pPr algn="l">
                <a:spcAft>
                  <a:spcPts val="1200"/>
                </a:spcAft>
              </a:pPr>
              <a:r>
                <a:rPr lang="en-GB" dirty="0" err="1">
                  <a:latin typeface="Arial" panose="020B0604020202020204" pitchFamily="34" charset="0"/>
                  <a:cs typeface="Arial" panose="020B0604020202020204" pitchFamily="34" charset="0"/>
                </a:rPr>
                <a:t>Gloine</a:t>
              </a:r>
              <a:endParaRPr lang="en-IE" dirty="0" err="1">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B9553DB-4A96-AD61-D2CC-AF446F64835F}"/>
                </a:ext>
              </a:extLst>
            </p:cNvPr>
            <p:cNvSpPr txBox="1"/>
            <p:nvPr/>
          </p:nvSpPr>
          <p:spPr>
            <a:xfrm>
              <a:off x="4677047" y="2571559"/>
              <a:ext cx="967414" cy="657111"/>
            </a:xfrm>
            <a:prstGeom prst="rect">
              <a:avLst/>
            </a:prstGeom>
            <a:noFill/>
          </p:spPr>
          <p:txBody>
            <a:bodyPr wrap="none" rtlCol="0">
              <a:spAutoFit/>
            </a:bodyPr>
            <a:lstStyle/>
            <a:p>
              <a:pPr algn="l">
                <a:spcAft>
                  <a:spcPts val="1200"/>
                </a:spcAft>
              </a:pPr>
              <a:r>
                <a:rPr lang="en-GB" dirty="0">
                  <a:latin typeface="Arial" panose="020B0604020202020204" pitchFamily="34" charset="0"/>
                  <a:cs typeface="Arial" panose="020B0604020202020204" pitchFamily="34" charset="0"/>
                </a:rPr>
                <a:t>Aer</a:t>
              </a:r>
              <a:endParaRPr lang="en-IE" dirty="0" err="1">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09AE5696-6BCD-8B07-701C-7E2AA629D769}"/>
                </a:ext>
              </a:extLst>
            </p:cNvPr>
            <p:cNvCxnSpPr>
              <a:cxnSpLocks/>
            </p:cNvCxnSpPr>
            <p:nvPr/>
          </p:nvCxnSpPr>
          <p:spPr>
            <a:xfrm flipV="1">
              <a:off x="6689579" y="3429000"/>
              <a:ext cx="1454634" cy="398459"/>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16" name="Freeform: Shape 15">
              <a:extLst>
                <a:ext uri="{FF2B5EF4-FFF2-40B4-BE49-F238E27FC236}">
                  <a16:creationId xmlns:a16="http://schemas.microsoft.com/office/drawing/2014/main" id="{3F8BC4B7-263A-9C5E-DE21-3F2C8B461054}"/>
                </a:ext>
              </a:extLst>
            </p:cNvPr>
            <p:cNvSpPr/>
            <p:nvPr/>
          </p:nvSpPr>
          <p:spPr>
            <a:xfrm rot="20625683">
              <a:off x="7405643" y="3434286"/>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19" name="TextBox 18">
            <a:extLst>
              <a:ext uri="{FF2B5EF4-FFF2-40B4-BE49-F238E27FC236}">
                <a16:creationId xmlns:a16="http://schemas.microsoft.com/office/drawing/2014/main" id="{D2C03B37-55CF-24A9-0468-A869B7944D15}"/>
              </a:ext>
            </a:extLst>
          </p:cNvPr>
          <p:cNvSpPr txBox="1"/>
          <p:nvPr/>
        </p:nvSpPr>
        <p:spPr>
          <a:xfrm>
            <a:off x="6008915" y="5934269"/>
            <a:ext cx="2799184" cy="707886"/>
          </a:xfrm>
          <a:prstGeom prst="rect">
            <a:avLst/>
          </a:prstGeom>
          <a:noFill/>
        </p:spPr>
        <p:txBody>
          <a:bodyPr wrap="square" rtlCol="0">
            <a:spAutoFit/>
          </a:bodyPr>
          <a:lstStyle/>
          <a:p>
            <a:pPr algn="l">
              <a:spcAft>
                <a:spcPts val="1200"/>
              </a:spcAft>
            </a:pPr>
            <a:r>
              <a:rPr lang="en-GB" sz="2000" dirty="0" err="1">
                <a:latin typeface="Arial" panose="020B0604020202020204" pitchFamily="34" charset="0"/>
                <a:cs typeface="Arial" panose="020B0604020202020204" pitchFamily="34" charset="0"/>
              </a:rPr>
              <a:t>Lúbtar</a:t>
            </a:r>
            <a:r>
              <a:rPr lang="en-GB" sz="2000" dirty="0">
                <a:latin typeface="Arial" panose="020B0604020202020204" pitchFamily="34" charset="0"/>
                <a:cs typeface="Arial" panose="020B0604020202020204" pitchFamily="34" charset="0"/>
              </a:rPr>
              <a:t> an ga i </a:t>
            </a:r>
            <a:r>
              <a:rPr lang="en-GB" sz="2000" dirty="0" err="1">
                <a:latin typeface="Arial" panose="020B0604020202020204" pitchFamily="34" charset="0"/>
                <a:cs typeface="Arial" panose="020B0604020202020204" pitchFamily="34" charset="0"/>
              </a:rPr>
              <a:t>dtreo</a:t>
            </a:r>
            <a:r>
              <a:rPr lang="en-GB" sz="2000" dirty="0">
                <a:latin typeface="Arial" panose="020B0604020202020204" pitchFamily="34" charset="0"/>
                <a:cs typeface="Arial" panose="020B0604020202020204" pitchFamily="34" charset="0"/>
              </a:rPr>
              <a:t> an normal</a:t>
            </a:r>
            <a:endParaRPr lang="en-IE" sz="2000" dirty="0" err="1">
              <a:latin typeface="Arial" panose="020B0604020202020204" pitchFamily="34" charset="0"/>
              <a:cs typeface="Arial" panose="020B0604020202020204" pitchFamily="34" charset="0"/>
            </a:endParaRPr>
          </a:p>
        </p:txBody>
      </p:sp>
      <p:cxnSp>
        <p:nvCxnSpPr>
          <p:cNvPr id="21" name="Straight Connector 20">
            <a:extLst>
              <a:ext uri="{FF2B5EF4-FFF2-40B4-BE49-F238E27FC236}">
                <a16:creationId xmlns:a16="http://schemas.microsoft.com/office/drawing/2014/main" id="{B9E72ECA-2F6C-2230-50E1-43D2C9AA559A}"/>
              </a:ext>
            </a:extLst>
          </p:cNvPr>
          <p:cNvCxnSpPr/>
          <p:nvPr/>
        </p:nvCxnSpPr>
        <p:spPr>
          <a:xfrm flipV="1">
            <a:off x="6712895" y="4246568"/>
            <a:ext cx="1385170" cy="810624"/>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7" name="Nascóir díreach 16">
            <a:extLst>
              <a:ext uri="{FF2B5EF4-FFF2-40B4-BE49-F238E27FC236}">
                <a16:creationId xmlns:a16="http://schemas.microsoft.com/office/drawing/2014/main" id="{305B7F30-4AFD-474A-980A-31796D0075E0}"/>
              </a:ext>
            </a:extLst>
          </p:cNvPr>
          <p:cNvCxnSpPr>
            <a:cxnSpLocks/>
          </p:cNvCxnSpPr>
          <p:nvPr/>
        </p:nvCxnSpPr>
        <p:spPr>
          <a:xfrm flipH="1">
            <a:off x="1156996" y="2183802"/>
            <a:ext cx="1942495" cy="1245198"/>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2358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A977D-7E27-C730-2CDB-D548408375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E0EBB-6E77-86B9-9029-D60B88B94888}"/>
              </a:ext>
            </a:extLst>
          </p:cNvPr>
          <p:cNvSpPr>
            <a:spLocks noGrp="1"/>
          </p:cNvSpPr>
          <p:nvPr>
            <p:ph type="title"/>
          </p:nvPr>
        </p:nvSpPr>
        <p:spPr/>
        <p:txBody>
          <a:bodyPr>
            <a:normAutofit fontScale="90000"/>
          </a:bodyPr>
          <a:lstStyle/>
          <a:p>
            <a:r>
              <a:rPr lang="en-GB" dirty="0" err="1"/>
              <a:t>Cleachtaigh</a:t>
            </a:r>
            <a:endParaRPr lang="en-IE" dirty="0"/>
          </a:p>
        </p:txBody>
      </p:sp>
      <p:sp>
        <p:nvSpPr>
          <p:cNvPr id="3" name="Text Placeholder 2">
            <a:extLst>
              <a:ext uri="{FF2B5EF4-FFF2-40B4-BE49-F238E27FC236}">
                <a16:creationId xmlns:a16="http://schemas.microsoft.com/office/drawing/2014/main" id="{57A50763-C146-4120-09AE-CDD228CC65DD}"/>
              </a:ext>
            </a:extLst>
          </p:cNvPr>
          <p:cNvSpPr>
            <a:spLocks noGrp="1"/>
          </p:cNvSpPr>
          <p:nvPr>
            <p:ph type="body" sz="quarter" idx="10"/>
          </p:nvPr>
        </p:nvSpPr>
        <p:spPr/>
        <p:txBody>
          <a:bodyPr/>
          <a:lstStyle/>
          <a:p>
            <a:r>
              <a:rPr lang="en-GB" dirty="0" err="1"/>
              <a:t>Tarraing</a:t>
            </a:r>
            <a:r>
              <a:rPr lang="en-GB" dirty="0"/>
              <a:t> na </a:t>
            </a:r>
            <a:r>
              <a:rPr lang="en-GB" dirty="0" err="1"/>
              <a:t>gathanna</a:t>
            </a:r>
            <a:r>
              <a:rPr lang="en-GB" dirty="0"/>
              <a:t> </a:t>
            </a:r>
            <a:r>
              <a:rPr lang="en-GB" dirty="0" err="1"/>
              <a:t>athraonta</a:t>
            </a:r>
            <a:endParaRPr lang="en-IE" dirty="0"/>
          </a:p>
        </p:txBody>
      </p:sp>
      <p:sp>
        <p:nvSpPr>
          <p:cNvPr id="4" name="Freeform: Shape 3">
            <a:extLst>
              <a:ext uri="{FF2B5EF4-FFF2-40B4-BE49-F238E27FC236}">
                <a16:creationId xmlns:a16="http://schemas.microsoft.com/office/drawing/2014/main" id="{C4E19F71-579C-DE5B-4CB0-09EF48DC4F36}"/>
              </a:ext>
            </a:extLst>
          </p:cNvPr>
          <p:cNvSpPr/>
          <p:nvPr/>
        </p:nvSpPr>
        <p:spPr>
          <a:xfrm rot="5400000">
            <a:off x="932129" y="1229389"/>
            <a:ext cx="2203892" cy="373224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Lst>
            <a:ahLst/>
            <a:cxnLst>
              <a:cxn ang="0">
                <a:pos x="connsiteX0" y="connsiteY0"/>
              </a:cxn>
              <a:cxn ang="0">
                <a:pos x="connsiteX1" y="connsiteY1"/>
              </a:cxn>
              <a:cxn ang="0">
                <a:pos x="connsiteX2" y="connsiteY2"/>
              </a:cxn>
              <a:cxn ang="0">
                <a:pos x="connsiteX3" y="connsiteY3"/>
              </a:cxn>
            </a:cxnLst>
            <a:rect l="l" t="t" r="r" b="b"/>
            <a:pathLst>
              <a:path w="2203892" h="3732245">
                <a:moveTo>
                  <a:pt x="0" y="677403"/>
                </a:moveTo>
                <a:cubicBezTo>
                  <a:pt x="895739" y="1909044"/>
                  <a:pt x="1308153" y="2500604"/>
                  <a:pt x="2203892" y="3732245"/>
                </a:cubicBezTo>
                <a:cubicBezTo>
                  <a:pt x="2197672" y="2488163"/>
                  <a:pt x="2191451" y="1244082"/>
                  <a:pt x="2185231" y="0"/>
                </a:cubicBezTo>
                <a:lnTo>
                  <a:pt x="0" y="67740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6" name="Straight Connector 5">
            <a:extLst>
              <a:ext uri="{FF2B5EF4-FFF2-40B4-BE49-F238E27FC236}">
                <a16:creationId xmlns:a16="http://schemas.microsoft.com/office/drawing/2014/main" id="{5568341D-CCB1-9FBC-A51B-C9103F512185}"/>
              </a:ext>
            </a:extLst>
          </p:cNvPr>
          <p:cNvCxnSpPr>
            <a:cxnSpLocks/>
          </p:cNvCxnSpPr>
          <p:nvPr/>
        </p:nvCxnSpPr>
        <p:spPr>
          <a:xfrm flipV="1">
            <a:off x="122292" y="2726245"/>
            <a:ext cx="2117056" cy="3165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FB6E30A1-E240-2CF6-E5A3-AFA05789D86F}"/>
              </a:ext>
            </a:extLst>
          </p:cNvPr>
          <p:cNvSpPr/>
          <p:nvPr/>
        </p:nvSpPr>
        <p:spPr>
          <a:xfrm rot="21264775">
            <a:off x="1156995" y="269401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4580B69A-5E21-B754-419E-5B3A4C38D559}"/>
              </a:ext>
            </a:extLst>
          </p:cNvPr>
          <p:cNvSpPr txBox="1"/>
          <p:nvPr/>
        </p:nvSpPr>
        <p:spPr>
          <a:xfrm>
            <a:off x="2106714" y="3574945"/>
            <a:ext cx="12250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Gloine</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A58F8E5-BF19-EC9F-EAB4-518C3AC4E15D}"/>
              </a:ext>
            </a:extLst>
          </p:cNvPr>
          <p:cNvSpPr txBox="1"/>
          <p:nvPr/>
        </p:nvSpPr>
        <p:spPr>
          <a:xfrm>
            <a:off x="226816" y="1470345"/>
            <a:ext cx="7441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endParaRPr lang="en-IE" sz="2800" dirty="0" err="1">
              <a:latin typeface="Arial" panose="020B0604020202020204" pitchFamily="34" charset="0"/>
              <a:cs typeface="Arial" panose="020B0604020202020204" pitchFamily="34" charset="0"/>
            </a:endParaRPr>
          </a:p>
        </p:txBody>
      </p:sp>
      <p:sp>
        <p:nvSpPr>
          <p:cNvPr id="5" name="Freeform: Shape 4">
            <a:extLst>
              <a:ext uri="{FF2B5EF4-FFF2-40B4-BE49-F238E27FC236}">
                <a16:creationId xmlns:a16="http://schemas.microsoft.com/office/drawing/2014/main" id="{E11F028E-EE2D-F255-08E0-D99D105B0DD3}"/>
              </a:ext>
            </a:extLst>
          </p:cNvPr>
          <p:cNvSpPr/>
          <p:nvPr/>
        </p:nvSpPr>
        <p:spPr>
          <a:xfrm rot="12934422">
            <a:off x="6305998" y="2059514"/>
            <a:ext cx="2384055" cy="237046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23337 w 2227229"/>
              <a:gd name="connsiteY0" fmla="*/ 677403 h 4179129"/>
              <a:gd name="connsiteX1" fmla="*/ 788255 w 2227229"/>
              <a:gd name="connsiteY1" fmla="*/ 3896074 h 4179129"/>
              <a:gd name="connsiteX2" fmla="*/ 2227229 w 2227229"/>
              <a:gd name="connsiteY2" fmla="*/ 3732245 h 4179129"/>
              <a:gd name="connsiteX3" fmla="*/ 2208568 w 2227229"/>
              <a:gd name="connsiteY3" fmla="*/ 0 h 4179129"/>
              <a:gd name="connsiteX4" fmla="*/ 23337 w 2227229"/>
              <a:gd name="connsiteY4" fmla="*/ 677403 h 4179129"/>
              <a:gd name="connsiteX0" fmla="*/ 23337 w 2227229"/>
              <a:gd name="connsiteY0" fmla="*/ 677403 h 3955473"/>
              <a:gd name="connsiteX1" fmla="*/ 788255 w 2227229"/>
              <a:gd name="connsiteY1" fmla="*/ 3896074 h 3955473"/>
              <a:gd name="connsiteX2" fmla="*/ 2227229 w 2227229"/>
              <a:gd name="connsiteY2" fmla="*/ 3732245 h 3955473"/>
              <a:gd name="connsiteX3" fmla="*/ 2208568 w 2227229"/>
              <a:gd name="connsiteY3" fmla="*/ 0 h 3955473"/>
              <a:gd name="connsiteX4" fmla="*/ 23337 w 2227229"/>
              <a:gd name="connsiteY4" fmla="*/ 677403 h 3955473"/>
              <a:gd name="connsiteX0" fmla="*/ 20813 w 2224705"/>
              <a:gd name="connsiteY0" fmla="*/ 677403 h 3955471"/>
              <a:gd name="connsiteX1" fmla="*/ 785731 w 2224705"/>
              <a:gd name="connsiteY1" fmla="*/ 3896074 h 3955471"/>
              <a:gd name="connsiteX2" fmla="*/ 2224705 w 2224705"/>
              <a:gd name="connsiteY2" fmla="*/ 3732245 h 3955471"/>
              <a:gd name="connsiteX3" fmla="*/ 2206044 w 2224705"/>
              <a:gd name="connsiteY3" fmla="*/ 0 h 3955471"/>
              <a:gd name="connsiteX4" fmla="*/ 20813 w 2224705"/>
              <a:gd name="connsiteY4" fmla="*/ 677403 h 3955471"/>
              <a:gd name="connsiteX0" fmla="*/ 0 w 2203892"/>
              <a:gd name="connsiteY0" fmla="*/ 677403 h 3955473"/>
              <a:gd name="connsiteX1" fmla="*/ 764918 w 2203892"/>
              <a:gd name="connsiteY1" fmla="*/ 3896074 h 3955473"/>
              <a:gd name="connsiteX2" fmla="*/ 2203892 w 2203892"/>
              <a:gd name="connsiteY2" fmla="*/ 3732245 h 3955473"/>
              <a:gd name="connsiteX3" fmla="*/ 2185231 w 2203892"/>
              <a:gd name="connsiteY3" fmla="*/ 0 h 3955473"/>
              <a:gd name="connsiteX4" fmla="*/ 0 w 2203892"/>
              <a:gd name="connsiteY4" fmla="*/ 677403 h 3955473"/>
              <a:gd name="connsiteX0" fmla="*/ 0 w 2203892"/>
              <a:gd name="connsiteY0" fmla="*/ 677403 h 3896074"/>
              <a:gd name="connsiteX1" fmla="*/ 764918 w 2203892"/>
              <a:gd name="connsiteY1" fmla="*/ 3896074 h 3896074"/>
              <a:gd name="connsiteX2" fmla="*/ 2203892 w 2203892"/>
              <a:gd name="connsiteY2" fmla="*/ 3732245 h 3896074"/>
              <a:gd name="connsiteX3" fmla="*/ 2185231 w 2203892"/>
              <a:gd name="connsiteY3" fmla="*/ 0 h 3896074"/>
              <a:gd name="connsiteX4" fmla="*/ 0 w 2203892"/>
              <a:gd name="connsiteY4" fmla="*/ 677403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813" h="3896074">
                <a:moveTo>
                  <a:pt x="0" y="1060699"/>
                </a:moveTo>
                <a:cubicBezTo>
                  <a:pt x="79716" y="1609429"/>
                  <a:pt x="402308" y="3012463"/>
                  <a:pt x="685839" y="3896074"/>
                </a:cubicBezTo>
                <a:cubicBezTo>
                  <a:pt x="1120631" y="3841077"/>
                  <a:pt x="1692795" y="3847293"/>
                  <a:pt x="2124813" y="3732245"/>
                </a:cubicBezTo>
                <a:cubicBezTo>
                  <a:pt x="2118593" y="2488163"/>
                  <a:pt x="2112372" y="1244082"/>
                  <a:pt x="2106152" y="0"/>
                </a:cubicBezTo>
                <a:cubicBezTo>
                  <a:pt x="1489624" y="334865"/>
                  <a:pt x="729690" y="730555"/>
                  <a:pt x="0" y="1060699"/>
                </a:cubicBez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17" name="Straight Connector 16">
            <a:extLst>
              <a:ext uri="{FF2B5EF4-FFF2-40B4-BE49-F238E27FC236}">
                <a16:creationId xmlns:a16="http://schemas.microsoft.com/office/drawing/2014/main" id="{1E122871-CFA8-CA56-C37D-F78CFB8BBC00}"/>
              </a:ext>
            </a:extLst>
          </p:cNvPr>
          <p:cNvCxnSpPr>
            <a:cxnSpLocks/>
          </p:cNvCxnSpPr>
          <p:nvPr/>
        </p:nvCxnSpPr>
        <p:spPr>
          <a:xfrm flipH="1">
            <a:off x="6439550" y="1405962"/>
            <a:ext cx="146257" cy="128805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0" name="Freeform: Shape 19">
            <a:extLst>
              <a:ext uri="{FF2B5EF4-FFF2-40B4-BE49-F238E27FC236}">
                <a16:creationId xmlns:a16="http://schemas.microsoft.com/office/drawing/2014/main" id="{03DC6C0F-7744-0E4B-3C49-D90614D73A77}"/>
              </a:ext>
            </a:extLst>
          </p:cNvPr>
          <p:cNvSpPr/>
          <p:nvPr/>
        </p:nvSpPr>
        <p:spPr>
          <a:xfrm rot="5634186">
            <a:off x="6372719" y="172064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TextBox 21">
            <a:extLst>
              <a:ext uri="{FF2B5EF4-FFF2-40B4-BE49-F238E27FC236}">
                <a16:creationId xmlns:a16="http://schemas.microsoft.com/office/drawing/2014/main" id="{A15DF4FB-5FDE-6F20-7BCC-2655BDBD8F65}"/>
              </a:ext>
            </a:extLst>
          </p:cNvPr>
          <p:cNvSpPr txBox="1"/>
          <p:nvPr/>
        </p:nvSpPr>
        <p:spPr>
          <a:xfrm>
            <a:off x="7424485" y="2726245"/>
            <a:ext cx="12250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Gloine</a:t>
            </a:r>
            <a:endParaRPr lang="en-IE" sz="2800" dirty="0" err="1">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ADC6534-1BC1-9904-E4BF-14520D913A30}"/>
              </a:ext>
            </a:extLst>
          </p:cNvPr>
          <p:cNvSpPr txBox="1"/>
          <p:nvPr/>
        </p:nvSpPr>
        <p:spPr>
          <a:xfrm>
            <a:off x="5369633" y="2231486"/>
            <a:ext cx="7441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endParaRPr lang="en-IE" sz="2800" dirty="0" err="1">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018D59B8-6D79-D18B-C189-4965B0318998}"/>
              </a:ext>
            </a:extLst>
          </p:cNvPr>
          <p:cNvSpPr txBox="1"/>
          <p:nvPr/>
        </p:nvSpPr>
        <p:spPr>
          <a:xfrm>
            <a:off x="122292" y="6611779"/>
            <a:ext cx="737702"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New V1.1</a:t>
            </a:r>
          </a:p>
        </p:txBody>
      </p:sp>
      <p:grpSp>
        <p:nvGrpSpPr>
          <p:cNvPr id="42" name="Group 41">
            <a:extLst>
              <a:ext uri="{FF2B5EF4-FFF2-40B4-BE49-F238E27FC236}">
                <a16:creationId xmlns:a16="http://schemas.microsoft.com/office/drawing/2014/main" id="{6065DAF9-D61F-7435-3356-6B30A08CEAF1}"/>
              </a:ext>
            </a:extLst>
          </p:cNvPr>
          <p:cNvGrpSpPr/>
          <p:nvPr/>
        </p:nvGrpSpPr>
        <p:grpSpPr>
          <a:xfrm>
            <a:off x="1296954" y="5679545"/>
            <a:ext cx="2493873" cy="1105804"/>
            <a:chOff x="1296954" y="5679545"/>
            <a:chExt cx="2493873" cy="1105804"/>
          </a:xfrm>
        </p:grpSpPr>
        <p:sp>
          <p:nvSpPr>
            <p:cNvPr id="10" name="Freeform: Shape 9">
              <a:extLst>
                <a:ext uri="{FF2B5EF4-FFF2-40B4-BE49-F238E27FC236}">
                  <a16:creationId xmlns:a16="http://schemas.microsoft.com/office/drawing/2014/main" id="{18A194E6-F519-4144-6741-B743F6AE1C51}"/>
                </a:ext>
              </a:extLst>
            </p:cNvPr>
            <p:cNvSpPr/>
            <p:nvPr/>
          </p:nvSpPr>
          <p:spPr>
            <a:xfrm rot="5400000">
              <a:off x="1808797" y="5307662"/>
              <a:ext cx="1072515" cy="1816282"/>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Lst>
              <a:ahLst/>
              <a:cxnLst>
                <a:cxn ang="0">
                  <a:pos x="connsiteX0" y="connsiteY0"/>
                </a:cxn>
                <a:cxn ang="0">
                  <a:pos x="connsiteX1" y="connsiteY1"/>
                </a:cxn>
                <a:cxn ang="0">
                  <a:pos x="connsiteX2" y="connsiteY2"/>
                </a:cxn>
                <a:cxn ang="0">
                  <a:pos x="connsiteX3" y="connsiteY3"/>
                </a:cxn>
              </a:cxnLst>
              <a:rect l="l" t="t" r="r" b="b"/>
              <a:pathLst>
                <a:path w="2203892" h="3732245">
                  <a:moveTo>
                    <a:pt x="0" y="677403"/>
                  </a:moveTo>
                  <a:cubicBezTo>
                    <a:pt x="895739" y="1909044"/>
                    <a:pt x="1308153" y="2500604"/>
                    <a:pt x="2203892" y="3732245"/>
                  </a:cubicBezTo>
                  <a:cubicBezTo>
                    <a:pt x="2197672" y="2488163"/>
                    <a:pt x="2191451" y="1244082"/>
                    <a:pt x="2185231" y="0"/>
                  </a:cubicBezTo>
                  <a:lnTo>
                    <a:pt x="0" y="677403"/>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11" name="Straight Connector 10">
              <a:extLst>
                <a:ext uri="{FF2B5EF4-FFF2-40B4-BE49-F238E27FC236}">
                  <a16:creationId xmlns:a16="http://schemas.microsoft.com/office/drawing/2014/main" id="{FD5F6115-C0D0-784D-CE1D-D6DFFDF13596}"/>
                </a:ext>
              </a:extLst>
            </p:cNvPr>
            <p:cNvCxnSpPr>
              <a:cxnSpLocks/>
            </p:cNvCxnSpPr>
            <p:nvPr/>
          </p:nvCxnSpPr>
          <p:spPr>
            <a:xfrm flipV="1">
              <a:off x="1296954" y="6042651"/>
              <a:ext cx="1134713" cy="109134"/>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3A55F24E-95D6-D5D7-FB9A-5F0E655A0438}"/>
                </a:ext>
              </a:extLst>
            </p:cNvPr>
            <p:cNvSpPr/>
            <p:nvPr/>
          </p:nvSpPr>
          <p:spPr>
            <a:xfrm rot="21256100">
              <a:off x="1959430" y="5976368"/>
              <a:ext cx="147284" cy="17674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4" name="Straight Connector 13">
              <a:extLst>
                <a:ext uri="{FF2B5EF4-FFF2-40B4-BE49-F238E27FC236}">
                  <a16:creationId xmlns:a16="http://schemas.microsoft.com/office/drawing/2014/main" id="{2AAAF3DF-4AE6-51BD-7580-E44E5C252DA2}"/>
                </a:ext>
              </a:extLst>
            </p:cNvPr>
            <p:cNvCxnSpPr>
              <a:cxnSpLocks/>
            </p:cNvCxnSpPr>
            <p:nvPr/>
          </p:nvCxnSpPr>
          <p:spPr>
            <a:xfrm>
              <a:off x="2431667" y="6042651"/>
              <a:ext cx="659474" cy="194376"/>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89A6FBF-E88C-C3CD-38C8-C0A224C3DF99}"/>
                </a:ext>
              </a:extLst>
            </p:cNvPr>
            <p:cNvCxnSpPr>
              <a:cxnSpLocks/>
            </p:cNvCxnSpPr>
            <p:nvPr/>
          </p:nvCxnSpPr>
          <p:spPr>
            <a:xfrm>
              <a:off x="3091141" y="6237027"/>
              <a:ext cx="699686" cy="548322"/>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19" name="Freeform: Shape 18">
              <a:extLst>
                <a:ext uri="{FF2B5EF4-FFF2-40B4-BE49-F238E27FC236}">
                  <a16:creationId xmlns:a16="http://schemas.microsoft.com/office/drawing/2014/main" id="{2C5B2702-7009-011A-407B-56C237B8C755}"/>
                </a:ext>
              </a:extLst>
            </p:cNvPr>
            <p:cNvSpPr/>
            <p:nvPr/>
          </p:nvSpPr>
          <p:spPr>
            <a:xfrm rot="2109702">
              <a:off x="3409419" y="6463242"/>
              <a:ext cx="147284" cy="17674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4" name="Freeform: Shape 23">
              <a:extLst>
                <a:ext uri="{FF2B5EF4-FFF2-40B4-BE49-F238E27FC236}">
                  <a16:creationId xmlns:a16="http://schemas.microsoft.com/office/drawing/2014/main" id="{13B81008-46A1-273C-D525-59750E0673A8}"/>
                </a:ext>
              </a:extLst>
            </p:cNvPr>
            <p:cNvSpPr/>
            <p:nvPr/>
          </p:nvSpPr>
          <p:spPr>
            <a:xfrm rot="728622">
              <a:off x="2729040" y="6063415"/>
              <a:ext cx="147284" cy="17674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31" name="Group 30">
            <a:extLst>
              <a:ext uri="{FF2B5EF4-FFF2-40B4-BE49-F238E27FC236}">
                <a16:creationId xmlns:a16="http://schemas.microsoft.com/office/drawing/2014/main" id="{C7EA7EAC-366E-01A0-E758-8749DFB502F7}"/>
              </a:ext>
            </a:extLst>
          </p:cNvPr>
          <p:cNvGrpSpPr/>
          <p:nvPr/>
        </p:nvGrpSpPr>
        <p:grpSpPr>
          <a:xfrm>
            <a:off x="5631380" y="4721724"/>
            <a:ext cx="2255525" cy="2113279"/>
            <a:chOff x="4908894" y="3982694"/>
            <a:chExt cx="3488283" cy="3268291"/>
          </a:xfrm>
        </p:grpSpPr>
        <p:sp>
          <p:nvSpPr>
            <p:cNvPr id="26" name="Freeform: Shape 25">
              <a:extLst>
                <a:ext uri="{FF2B5EF4-FFF2-40B4-BE49-F238E27FC236}">
                  <a16:creationId xmlns:a16="http://schemas.microsoft.com/office/drawing/2014/main" id="{9265CB00-FAB4-F14A-DEE0-099CAEF48420}"/>
                </a:ext>
              </a:extLst>
            </p:cNvPr>
            <p:cNvSpPr/>
            <p:nvPr/>
          </p:nvSpPr>
          <p:spPr>
            <a:xfrm rot="12934422">
              <a:off x="5845259" y="4636246"/>
              <a:ext cx="2384055" cy="2370465"/>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23337 w 2227229"/>
                <a:gd name="connsiteY0" fmla="*/ 677403 h 4179129"/>
                <a:gd name="connsiteX1" fmla="*/ 788255 w 2227229"/>
                <a:gd name="connsiteY1" fmla="*/ 3896074 h 4179129"/>
                <a:gd name="connsiteX2" fmla="*/ 2227229 w 2227229"/>
                <a:gd name="connsiteY2" fmla="*/ 3732245 h 4179129"/>
                <a:gd name="connsiteX3" fmla="*/ 2208568 w 2227229"/>
                <a:gd name="connsiteY3" fmla="*/ 0 h 4179129"/>
                <a:gd name="connsiteX4" fmla="*/ 23337 w 2227229"/>
                <a:gd name="connsiteY4" fmla="*/ 677403 h 4179129"/>
                <a:gd name="connsiteX0" fmla="*/ 23337 w 2227229"/>
                <a:gd name="connsiteY0" fmla="*/ 677403 h 3955473"/>
                <a:gd name="connsiteX1" fmla="*/ 788255 w 2227229"/>
                <a:gd name="connsiteY1" fmla="*/ 3896074 h 3955473"/>
                <a:gd name="connsiteX2" fmla="*/ 2227229 w 2227229"/>
                <a:gd name="connsiteY2" fmla="*/ 3732245 h 3955473"/>
                <a:gd name="connsiteX3" fmla="*/ 2208568 w 2227229"/>
                <a:gd name="connsiteY3" fmla="*/ 0 h 3955473"/>
                <a:gd name="connsiteX4" fmla="*/ 23337 w 2227229"/>
                <a:gd name="connsiteY4" fmla="*/ 677403 h 3955473"/>
                <a:gd name="connsiteX0" fmla="*/ 20813 w 2224705"/>
                <a:gd name="connsiteY0" fmla="*/ 677403 h 3955471"/>
                <a:gd name="connsiteX1" fmla="*/ 785731 w 2224705"/>
                <a:gd name="connsiteY1" fmla="*/ 3896074 h 3955471"/>
                <a:gd name="connsiteX2" fmla="*/ 2224705 w 2224705"/>
                <a:gd name="connsiteY2" fmla="*/ 3732245 h 3955471"/>
                <a:gd name="connsiteX3" fmla="*/ 2206044 w 2224705"/>
                <a:gd name="connsiteY3" fmla="*/ 0 h 3955471"/>
                <a:gd name="connsiteX4" fmla="*/ 20813 w 2224705"/>
                <a:gd name="connsiteY4" fmla="*/ 677403 h 3955471"/>
                <a:gd name="connsiteX0" fmla="*/ 0 w 2203892"/>
                <a:gd name="connsiteY0" fmla="*/ 677403 h 3955473"/>
                <a:gd name="connsiteX1" fmla="*/ 764918 w 2203892"/>
                <a:gd name="connsiteY1" fmla="*/ 3896074 h 3955473"/>
                <a:gd name="connsiteX2" fmla="*/ 2203892 w 2203892"/>
                <a:gd name="connsiteY2" fmla="*/ 3732245 h 3955473"/>
                <a:gd name="connsiteX3" fmla="*/ 2185231 w 2203892"/>
                <a:gd name="connsiteY3" fmla="*/ 0 h 3955473"/>
                <a:gd name="connsiteX4" fmla="*/ 0 w 2203892"/>
                <a:gd name="connsiteY4" fmla="*/ 677403 h 3955473"/>
                <a:gd name="connsiteX0" fmla="*/ 0 w 2203892"/>
                <a:gd name="connsiteY0" fmla="*/ 677403 h 3896074"/>
                <a:gd name="connsiteX1" fmla="*/ 764918 w 2203892"/>
                <a:gd name="connsiteY1" fmla="*/ 3896074 h 3896074"/>
                <a:gd name="connsiteX2" fmla="*/ 2203892 w 2203892"/>
                <a:gd name="connsiteY2" fmla="*/ 3732245 h 3896074"/>
                <a:gd name="connsiteX3" fmla="*/ 2185231 w 2203892"/>
                <a:gd name="connsiteY3" fmla="*/ 0 h 3896074"/>
                <a:gd name="connsiteX4" fmla="*/ 0 w 2203892"/>
                <a:gd name="connsiteY4" fmla="*/ 677403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4813" h="3896074">
                  <a:moveTo>
                    <a:pt x="0" y="1060699"/>
                  </a:moveTo>
                  <a:cubicBezTo>
                    <a:pt x="79716" y="1609429"/>
                    <a:pt x="402308" y="3012463"/>
                    <a:pt x="685839" y="3896074"/>
                  </a:cubicBezTo>
                  <a:cubicBezTo>
                    <a:pt x="1120631" y="3841077"/>
                    <a:pt x="1692795" y="3847293"/>
                    <a:pt x="2124813" y="3732245"/>
                  </a:cubicBezTo>
                  <a:cubicBezTo>
                    <a:pt x="2118593" y="2488163"/>
                    <a:pt x="2112372" y="1244082"/>
                    <a:pt x="2106152" y="0"/>
                  </a:cubicBezTo>
                  <a:cubicBezTo>
                    <a:pt x="1489624" y="334865"/>
                    <a:pt x="729690" y="730555"/>
                    <a:pt x="0" y="1060699"/>
                  </a:cubicBez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27" name="Straight Connector 26">
              <a:extLst>
                <a:ext uri="{FF2B5EF4-FFF2-40B4-BE49-F238E27FC236}">
                  <a16:creationId xmlns:a16="http://schemas.microsoft.com/office/drawing/2014/main" id="{5B4094D2-CCAF-B9CF-402C-9EC7BE7EE4BC}"/>
                </a:ext>
              </a:extLst>
            </p:cNvPr>
            <p:cNvCxnSpPr>
              <a:cxnSpLocks/>
            </p:cNvCxnSpPr>
            <p:nvPr/>
          </p:nvCxnSpPr>
          <p:spPr>
            <a:xfrm flipH="1">
              <a:off x="5978811" y="3982694"/>
              <a:ext cx="146257" cy="1288052"/>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28" name="Freeform: Shape 27">
              <a:extLst>
                <a:ext uri="{FF2B5EF4-FFF2-40B4-BE49-F238E27FC236}">
                  <a16:creationId xmlns:a16="http://schemas.microsoft.com/office/drawing/2014/main" id="{F6951A5D-6B3C-D8E3-0FCE-FC05768BE2A2}"/>
                </a:ext>
              </a:extLst>
            </p:cNvPr>
            <p:cNvSpPr/>
            <p:nvPr/>
          </p:nvSpPr>
          <p:spPr>
            <a:xfrm rot="5634186">
              <a:off x="5911980" y="4297376"/>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9" name="TextBox 28">
              <a:extLst>
                <a:ext uri="{FF2B5EF4-FFF2-40B4-BE49-F238E27FC236}">
                  <a16:creationId xmlns:a16="http://schemas.microsoft.com/office/drawing/2014/main" id="{86BF75A5-C77D-49B3-78E4-8E6A406A62AF}"/>
                </a:ext>
              </a:extLst>
            </p:cNvPr>
            <p:cNvSpPr txBox="1"/>
            <p:nvPr/>
          </p:nvSpPr>
          <p:spPr>
            <a:xfrm>
              <a:off x="6963746" y="5302977"/>
              <a:ext cx="1433431" cy="618790"/>
            </a:xfrm>
            <a:prstGeom prst="rect">
              <a:avLst/>
            </a:prstGeom>
            <a:noFill/>
          </p:spPr>
          <p:txBody>
            <a:bodyPr wrap="none" rtlCol="0">
              <a:spAutoFit/>
            </a:bodyPr>
            <a:lstStyle/>
            <a:p>
              <a:pPr algn="l">
                <a:spcAft>
                  <a:spcPts val="1200"/>
                </a:spcAft>
              </a:pPr>
              <a:r>
                <a:rPr lang="en-GB" sz="2000" dirty="0" err="1">
                  <a:latin typeface="Arial" panose="020B0604020202020204" pitchFamily="34" charset="0"/>
                  <a:cs typeface="Arial" panose="020B0604020202020204" pitchFamily="34" charset="0"/>
                </a:rPr>
                <a:t>Gloine</a:t>
              </a:r>
              <a:endParaRPr lang="en-IE" sz="2000" dirty="0" err="1">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7A99F8A1-7365-ED49-AA77-FDCA5FC2B9FE}"/>
                </a:ext>
              </a:extLst>
            </p:cNvPr>
            <p:cNvSpPr txBox="1"/>
            <p:nvPr/>
          </p:nvSpPr>
          <p:spPr>
            <a:xfrm>
              <a:off x="4908894" y="4808217"/>
              <a:ext cx="902898" cy="618790"/>
            </a:xfrm>
            <a:prstGeom prst="rect">
              <a:avLst/>
            </a:prstGeom>
            <a:noFill/>
          </p:spPr>
          <p:txBody>
            <a:bodyPr wrap="none" rtlCol="0">
              <a:spAutoFit/>
            </a:bodyPr>
            <a:lstStyle/>
            <a:p>
              <a:pPr algn="l">
                <a:spcAft>
                  <a:spcPts val="1200"/>
                </a:spcAft>
              </a:pPr>
              <a:r>
                <a:rPr lang="en-GB" sz="2000" dirty="0">
                  <a:latin typeface="Arial" panose="020B0604020202020204" pitchFamily="34" charset="0"/>
                  <a:cs typeface="Arial" panose="020B0604020202020204" pitchFamily="34" charset="0"/>
                </a:rPr>
                <a:t>Aer</a:t>
              </a:r>
              <a:endParaRPr lang="en-IE" sz="2000" dirty="0" err="1">
                <a:latin typeface="Arial" panose="020B0604020202020204" pitchFamily="34" charset="0"/>
                <a:cs typeface="Arial" panose="020B0604020202020204" pitchFamily="34" charset="0"/>
              </a:endParaRPr>
            </a:p>
          </p:txBody>
        </p:sp>
        <p:cxnSp>
          <p:nvCxnSpPr>
            <p:cNvPr id="32" name="Straight Connector 31">
              <a:extLst>
                <a:ext uri="{FF2B5EF4-FFF2-40B4-BE49-F238E27FC236}">
                  <a16:creationId xmlns:a16="http://schemas.microsoft.com/office/drawing/2014/main" id="{35D79C89-8A01-D4D7-2079-32B393BF32CE}"/>
                </a:ext>
              </a:extLst>
            </p:cNvPr>
            <p:cNvCxnSpPr>
              <a:cxnSpLocks/>
            </p:cNvCxnSpPr>
            <p:nvPr/>
          </p:nvCxnSpPr>
          <p:spPr>
            <a:xfrm>
              <a:off x="5989232" y="5270746"/>
              <a:ext cx="216234" cy="1099408"/>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10B6BC04-C05F-86B8-E2F5-FF970CCA7C34}"/>
                </a:ext>
              </a:extLst>
            </p:cNvPr>
            <p:cNvCxnSpPr>
              <a:cxnSpLocks/>
            </p:cNvCxnSpPr>
            <p:nvPr/>
          </p:nvCxnSpPr>
          <p:spPr>
            <a:xfrm>
              <a:off x="6205466" y="6370154"/>
              <a:ext cx="578229" cy="880831"/>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38" name="Freeform: Shape 37">
              <a:extLst>
                <a:ext uri="{FF2B5EF4-FFF2-40B4-BE49-F238E27FC236}">
                  <a16:creationId xmlns:a16="http://schemas.microsoft.com/office/drawing/2014/main" id="{8D6901CA-D01C-540B-8845-F7DB9CA5B08B}"/>
                </a:ext>
              </a:extLst>
            </p:cNvPr>
            <p:cNvSpPr/>
            <p:nvPr/>
          </p:nvSpPr>
          <p:spPr>
            <a:xfrm rot="3571780">
              <a:off x="6393694" y="6676453"/>
              <a:ext cx="279918" cy="33590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Tree>
    <p:extLst>
      <p:ext uri="{BB962C8B-B14F-4D97-AF65-F5344CB8AC3E}">
        <p14:creationId xmlns:p14="http://schemas.microsoft.com/office/powerpoint/2010/main" val="196491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24945-0A72-EB5B-FF95-C80D6A0EF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F58CB-F4F9-B5C4-9C57-31475948C513}"/>
              </a:ext>
            </a:extLst>
          </p:cNvPr>
          <p:cNvSpPr>
            <a:spLocks noGrp="1"/>
          </p:cNvSpPr>
          <p:nvPr>
            <p:ph type="title"/>
          </p:nvPr>
        </p:nvSpPr>
        <p:spPr/>
        <p:txBody>
          <a:bodyPr>
            <a:normAutofit fontScale="90000"/>
          </a:bodyPr>
          <a:lstStyle/>
          <a:p>
            <a:r>
              <a:rPr lang="en-GB" dirty="0" err="1"/>
              <a:t>Cleachtaigh</a:t>
            </a:r>
            <a:endParaRPr lang="en-IE" dirty="0"/>
          </a:p>
        </p:txBody>
      </p:sp>
      <p:sp>
        <p:nvSpPr>
          <p:cNvPr id="3" name="Text Placeholder 2">
            <a:extLst>
              <a:ext uri="{FF2B5EF4-FFF2-40B4-BE49-F238E27FC236}">
                <a16:creationId xmlns:a16="http://schemas.microsoft.com/office/drawing/2014/main" id="{A5BC74DF-247C-0C05-0913-1E914EB3F4B9}"/>
              </a:ext>
            </a:extLst>
          </p:cNvPr>
          <p:cNvSpPr>
            <a:spLocks noGrp="1"/>
          </p:cNvSpPr>
          <p:nvPr>
            <p:ph type="body" sz="quarter" idx="10"/>
          </p:nvPr>
        </p:nvSpPr>
        <p:spPr/>
        <p:txBody>
          <a:bodyPr/>
          <a:lstStyle/>
          <a:p>
            <a:r>
              <a:rPr lang="en-GB" dirty="0" err="1"/>
              <a:t>Tarraing</a:t>
            </a:r>
            <a:r>
              <a:rPr lang="en-GB" dirty="0"/>
              <a:t> na </a:t>
            </a:r>
            <a:r>
              <a:rPr lang="en-GB" dirty="0" err="1"/>
              <a:t>gathanna</a:t>
            </a:r>
            <a:r>
              <a:rPr lang="en-GB" dirty="0"/>
              <a:t> </a:t>
            </a:r>
            <a:r>
              <a:rPr lang="en-GB" dirty="0" err="1"/>
              <a:t>athraonta</a:t>
            </a:r>
            <a:endParaRPr lang="en-IE" dirty="0"/>
          </a:p>
        </p:txBody>
      </p:sp>
      <p:cxnSp>
        <p:nvCxnSpPr>
          <p:cNvPr id="6" name="Straight Connector 5">
            <a:extLst>
              <a:ext uri="{FF2B5EF4-FFF2-40B4-BE49-F238E27FC236}">
                <a16:creationId xmlns:a16="http://schemas.microsoft.com/office/drawing/2014/main" id="{BEF07404-3DAF-0FEB-6B2F-3322B92CA7AC}"/>
              </a:ext>
            </a:extLst>
          </p:cNvPr>
          <p:cNvCxnSpPr>
            <a:cxnSpLocks/>
          </p:cNvCxnSpPr>
          <p:nvPr/>
        </p:nvCxnSpPr>
        <p:spPr>
          <a:xfrm flipV="1">
            <a:off x="226816" y="2726245"/>
            <a:ext cx="2012532" cy="18490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FC426D1A-19D0-3FCB-B1F3-D5DF76B74243}"/>
              </a:ext>
            </a:extLst>
          </p:cNvPr>
          <p:cNvSpPr/>
          <p:nvPr/>
        </p:nvSpPr>
        <p:spPr>
          <a:xfrm rot="21098575">
            <a:off x="1189578" y="2640756"/>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651F4BD9-86E0-7A1A-7226-CDEC34EA457A}"/>
              </a:ext>
            </a:extLst>
          </p:cNvPr>
          <p:cNvSpPr txBox="1"/>
          <p:nvPr/>
        </p:nvSpPr>
        <p:spPr>
          <a:xfrm>
            <a:off x="2106714" y="3574945"/>
            <a:ext cx="12250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Gloine</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83147EBF-2B9E-BA1C-3B88-C80A3021DE62}"/>
              </a:ext>
            </a:extLst>
          </p:cNvPr>
          <p:cNvSpPr txBox="1"/>
          <p:nvPr/>
        </p:nvSpPr>
        <p:spPr>
          <a:xfrm>
            <a:off x="226816" y="1470345"/>
            <a:ext cx="7441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endParaRPr lang="en-IE" sz="2800" dirty="0" err="1">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9733E5AA-B6B3-A0D5-0617-1399E3FE6CF3}"/>
              </a:ext>
            </a:extLst>
          </p:cNvPr>
          <p:cNvSpPr txBox="1"/>
          <p:nvPr/>
        </p:nvSpPr>
        <p:spPr>
          <a:xfrm>
            <a:off x="61606" y="6505519"/>
            <a:ext cx="737702" cy="246221"/>
          </a:xfrm>
          <a:prstGeom prst="rect">
            <a:avLst/>
          </a:prstGeom>
          <a:noFill/>
        </p:spPr>
        <p:txBody>
          <a:bodyPr wrap="none" rtlCol="0">
            <a:spAutoFit/>
          </a:bodyPr>
          <a:lstStyle/>
          <a:p>
            <a:pPr algn="l">
              <a:spcAft>
                <a:spcPts val="1200"/>
              </a:spcAft>
            </a:pPr>
            <a:r>
              <a:rPr lang="en-GB" sz="1000" dirty="0">
                <a:latin typeface="Arial" panose="020B0604020202020204" pitchFamily="34" charset="0"/>
                <a:cs typeface="Arial" panose="020B0604020202020204" pitchFamily="34" charset="0"/>
              </a:rPr>
              <a:t>New V1.1</a:t>
            </a:r>
          </a:p>
        </p:txBody>
      </p:sp>
      <p:sp>
        <p:nvSpPr>
          <p:cNvPr id="10" name="Freeform: Shape 9">
            <a:extLst>
              <a:ext uri="{FF2B5EF4-FFF2-40B4-BE49-F238E27FC236}">
                <a16:creationId xmlns:a16="http://schemas.microsoft.com/office/drawing/2014/main" id="{770F98E3-0E32-AFAC-F187-5B98036475C1}"/>
              </a:ext>
            </a:extLst>
          </p:cNvPr>
          <p:cNvSpPr/>
          <p:nvPr/>
        </p:nvSpPr>
        <p:spPr>
          <a:xfrm>
            <a:off x="2037505" y="1246889"/>
            <a:ext cx="1632857" cy="2939143"/>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39143 h 2939143"/>
              <a:gd name="connsiteX1" fmla="*/ 783771 w 1632857"/>
              <a:gd name="connsiteY1" fmla="*/ 0 h 2939143"/>
              <a:gd name="connsiteX2" fmla="*/ 1632857 w 1632857"/>
              <a:gd name="connsiteY2" fmla="*/ 2926080 h 2939143"/>
            </a:gdLst>
            <a:ahLst/>
            <a:cxnLst>
              <a:cxn ang="0">
                <a:pos x="connsiteX0" y="connsiteY0"/>
              </a:cxn>
              <a:cxn ang="0">
                <a:pos x="connsiteX1" y="connsiteY1"/>
              </a:cxn>
              <a:cxn ang="0">
                <a:pos x="connsiteX2" y="connsiteY2"/>
              </a:cxn>
            </a:cxnLst>
            <a:rect l="l" t="t" r="r" b="b"/>
            <a:pathLst>
              <a:path w="1632857" h="2939143">
                <a:moveTo>
                  <a:pt x="0" y="2939143"/>
                </a:moveTo>
                <a:cubicBezTo>
                  <a:pt x="87086" y="1767840"/>
                  <a:pt x="343987" y="883920"/>
                  <a:pt x="783771" y="0"/>
                </a:cubicBezTo>
                <a:cubicBezTo>
                  <a:pt x="1254034" y="971006"/>
                  <a:pt x="1449976" y="1393371"/>
                  <a:pt x="1632857" y="292608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Straight Connector 12">
            <a:extLst>
              <a:ext uri="{FF2B5EF4-FFF2-40B4-BE49-F238E27FC236}">
                <a16:creationId xmlns:a16="http://schemas.microsoft.com/office/drawing/2014/main" id="{C4ECCCBD-B8CF-A407-BF95-11FA8F692847}"/>
              </a:ext>
            </a:extLst>
          </p:cNvPr>
          <p:cNvCxnSpPr>
            <a:cxnSpLocks/>
          </p:cNvCxnSpPr>
          <p:nvPr/>
        </p:nvCxnSpPr>
        <p:spPr>
          <a:xfrm>
            <a:off x="4895634" y="2565859"/>
            <a:ext cx="2012532" cy="16363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4" name="Freeform: Shape 13">
            <a:extLst>
              <a:ext uri="{FF2B5EF4-FFF2-40B4-BE49-F238E27FC236}">
                <a16:creationId xmlns:a16="http://schemas.microsoft.com/office/drawing/2014/main" id="{4C1ECC58-D275-2281-E470-0A16E5BB8738}"/>
              </a:ext>
            </a:extLst>
          </p:cNvPr>
          <p:cNvSpPr/>
          <p:nvPr/>
        </p:nvSpPr>
        <p:spPr>
          <a:xfrm rot="250428">
            <a:off x="5761941" y="2453981"/>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5" name="TextBox 14">
            <a:extLst>
              <a:ext uri="{FF2B5EF4-FFF2-40B4-BE49-F238E27FC236}">
                <a16:creationId xmlns:a16="http://schemas.microsoft.com/office/drawing/2014/main" id="{59496146-79BB-7591-D668-C8D5EBBF96A6}"/>
              </a:ext>
            </a:extLst>
          </p:cNvPr>
          <p:cNvSpPr txBox="1"/>
          <p:nvPr/>
        </p:nvSpPr>
        <p:spPr>
          <a:xfrm>
            <a:off x="7106495" y="1573661"/>
            <a:ext cx="12250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Gloine</a:t>
            </a:r>
            <a:endParaRPr lang="en-IE" sz="2800" dirty="0" err="1">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D25EC523-E1D6-27DE-9B3E-593E277F05B2}"/>
              </a:ext>
            </a:extLst>
          </p:cNvPr>
          <p:cNvSpPr txBox="1"/>
          <p:nvPr/>
        </p:nvSpPr>
        <p:spPr>
          <a:xfrm>
            <a:off x="4895634" y="1473597"/>
            <a:ext cx="7441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endParaRPr lang="en-IE" sz="2800" dirty="0" err="1">
              <a:latin typeface="Arial" panose="020B0604020202020204" pitchFamily="34" charset="0"/>
              <a:cs typeface="Arial" panose="020B0604020202020204" pitchFamily="34" charset="0"/>
            </a:endParaRPr>
          </a:p>
        </p:txBody>
      </p:sp>
      <p:sp>
        <p:nvSpPr>
          <p:cNvPr id="18" name="Freeform: Shape 17">
            <a:extLst>
              <a:ext uri="{FF2B5EF4-FFF2-40B4-BE49-F238E27FC236}">
                <a16:creationId xmlns:a16="http://schemas.microsoft.com/office/drawing/2014/main" id="{AE19C23D-86DD-2EAB-79EE-E43549EBF12C}"/>
              </a:ext>
            </a:extLst>
          </p:cNvPr>
          <p:cNvSpPr/>
          <p:nvPr/>
        </p:nvSpPr>
        <p:spPr>
          <a:xfrm flipV="1">
            <a:off x="6693491" y="1405962"/>
            <a:ext cx="1632857" cy="2886891"/>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886891 h 2886891"/>
              <a:gd name="connsiteX1" fmla="*/ 888274 w 1632857"/>
              <a:gd name="connsiteY1" fmla="*/ 0 h 2886891"/>
              <a:gd name="connsiteX2" fmla="*/ 1632857 w 1632857"/>
              <a:gd name="connsiteY2" fmla="*/ 2873828 h 2886891"/>
            </a:gdLst>
            <a:ahLst/>
            <a:cxnLst>
              <a:cxn ang="0">
                <a:pos x="connsiteX0" y="connsiteY0"/>
              </a:cxn>
              <a:cxn ang="0">
                <a:pos x="connsiteX1" y="connsiteY1"/>
              </a:cxn>
              <a:cxn ang="0">
                <a:pos x="connsiteX2" y="connsiteY2"/>
              </a:cxn>
            </a:cxnLst>
            <a:rect l="l" t="t" r="r" b="b"/>
            <a:pathLst>
              <a:path w="1632857" h="2886891">
                <a:moveTo>
                  <a:pt x="0" y="2886891"/>
                </a:moveTo>
                <a:cubicBezTo>
                  <a:pt x="87086" y="1715588"/>
                  <a:pt x="448490" y="883920"/>
                  <a:pt x="888274" y="0"/>
                </a:cubicBezTo>
                <a:cubicBezTo>
                  <a:pt x="1358537" y="971006"/>
                  <a:pt x="1449976" y="1341119"/>
                  <a:pt x="1632857" y="2873828"/>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36">
            <a:extLst>
              <a:ext uri="{FF2B5EF4-FFF2-40B4-BE49-F238E27FC236}">
                <a16:creationId xmlns:a16="http://schemas.microsoft.com/office/drawing/2014/main" id="{E1571B68-AAEA-2E96-90B1-A51D7DF99453}"/>
              </a:ext>
            </a:extLst>
          </p:cNvPr>
          <p:cNvGrpSpPr/>
          <p:nvPr/>
        </p:nvGrpSpPr>
        <p:grpSpPr>
          <a:xfrm>
            <a:off x="1459725" y="5165119"/>
            <a:ext cx="2732116" cy="1530181"/>
            <a:chOff x="1431498" y="5051328"/>
            <a:chExt cx="2732116" cy="1530181"/>
          </a:xfrm>
        </p:grpSpPr>
        <p:cxnSp>
          <p:nvCxnSpPr>
            <p:cNvPr id="4" name="Straight Connector 3">
              <a:extLst>
                <a:ext uri="{FF2B5EF4-FFF2-40B4-BE49-F238E27FC236}">
                  <a16:creationId xmlns:a16="http://schemas.microsoft.com/office/drawing/2014/main" id="{9CB7285B-4AC8-BB42-D616-FB59983439F8}"/>
                </a:ext>
              </a:extLst>
            </p:cNvPr>
            <p:cNvCxnSpPr>
              <a:cxnSpLocks/>
            </p:cNvCxnSpPr>
            <p:nvPr/>
          </p:nvCxnSpPr>
          <p:spPr>
            <a:xfrm flipV="1">
              <a:off x="1517917" y="5697449"/>
              <a:ext cx="1202519" cy="11014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5" name="Freeform: Shape 4">
              <a:extLst>
                <a:ext uri="{FF2B5EF4-FFF2-40B4-BE49-F238E27FC236}">
                  <a16:creationId xmlns:a16="http://schemas.microsoft.com/office/drawing/2014/main" id="{48B3246D-88EF-C3DB-F7AF-4E107DC534F1}"/>
                </a:ext>
              </a:extLst>
            </p:cNvPr>
            <p:cNvSpPr/>
            <p:nvPr/>
          </p:nvSpPr>
          <p:spPr>
            <a:xfrm rot="21098575">
              <a:off x="1983125" y="5666091"/>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sp>
          <p:nvSpPr>
            <p:cNvPr id="11" name="TextBox 10">
              <a:extLst>
                <a:ext uri="{FF2B5EF4-FFF2-40B4-BE49-F238E27FC236}">
                  <a16:creationId xmlns:a16="http://schemas.microsoft.com/office/drawing/2014/main" id="{82B300CC-A465-DBDA-4037-EDC243C47DE3}"/>
                </a:ext>
              </a:extLst>
            </p:cNvPr>
            <p:cNvSpPr txBox="1"/>
            <p:nvPr/>
          </p:nvSpPr>
          <p:spPr>
            <a:xfrm>
              <a:off x="2568704" y="6212177"/>
              <a:ext cx="1146912" cy="369332"/>
            </a:xfrm>
            <a:prstGeom prst="rect">
              <a:avLst/>
            </a:prstGeom>
            <a:noFill/>
          </p:spPr>
          <p:txBody>
            <a:bodyPr wrap="square" rtlCol="0">
              <a:spAutoFit/>
            </a:bodyPr>
            <a:lstStyle/>
            <a:p>
              <a:pPr algn="l">
                <a:spcAft>
                  <a:spcPts val="1200"/>
                </a:spcAft>
              </a:pPr>
              <a:r>
                <a:rPr lang="en-GB" dirty="0" err="1">
                  <a:latin typeface="Arial" panose="020B0604020202020204" pitchFamily="34" charset="0"/>
                  <a:cs typeface="Arial" panose="020B0604020202020204" pitchFamily="34" charset="0"/>
                </a:rPr>
                <a:t>Gloine</a:t>
              </a:r>
              <a:endParaRPr lang="en-IE" dirty="0" err="1">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4429B78C-3B8C-6A63-B6DA-3946A2093439}"/>
                </a:ext>
              </a:extLst>
            </p:cNvPr>
            <p:cNvSpPr txBox="1"/>
            <p:nvPr/>
          </p:nvSpPr>
          <p:spPr>
            <a:xfrm>
              <a:off x="1431498" y="5244051"/>
              <a:ext cx="562743" cy="369332"/>
            </a:xfrm>
            <a:prstGeom prst="rect">
              <a:avLst/>
            </a:prstGeom>
            <a:noFill/>
          </p:spPr>
          <p:txBody>
            <a:bodyPr wrap="square" rtlCol="0">
              <a:spAutoFit/>
            </a:bodyPr>
            <a:lstStyle/>
            <a:p>
              <a:pPr algn="l">
                <a:spcAft>
                  <a:spcPts val="1200"/>
                </a:spcAft>
              </a:pPr>
              <a:r>
                <a:rPr lang="en-GB" dirty="0">
                  <a:latin typeface="Arial" panose="020B0604020202020204" pitchFamily="34" charset="0"/>
                  <a:cs typeface="Arial" panose="020B0604020202020204" pitchFamily="34" charset="0"/>
                </a:rPr>
                <a:t>Aer</a:t>
              </a:r>
              <a:endParaRPr lang="en-IE" dirty="0" err="1">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C24587CD-8188-4F83-75DE-F22C878D2B2D}"/>
                </a:ext>
              </a:extLst>
            </p:cNvPr>
            <p:cNvSpPr/>
            <p:nvPr/>
          </p:nvSpPr>
          <p:spPr>
            <a:xfrm>
              <a:off x="2540556" y="5051328"/>
              <a:ext cx="840296" cy="1512533"/>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39143 h 2939143"/>
                <a:gd name="connsiteX1" fmla="*/ 783771 w 1632857"/>
                <a:gd name="connsiteY1" fmla="*/ 0 h 2939143"/>
                <a:gd name="connsiteX2" fmla="*/ 1632857 w 1632857"/>
                <a:gd name="connsiteY2" fmla="*/ 2926080 h 2939143"/>
              </a:gdLst>
              <a:ahLst/>
              <a:cxnLst>
                <a:cxn ang="0">
                  <a:pos x="connsiteX0" y="connsiteY0"/>
                </a:cxn>
                <a:cxn ang="0">
                  <a:pos x="connsiteX1" y="connsiteY1"/>
                </a:cxn>
                <a:cxn ang="0">
                  <a:pos x="connsiteX2" y="connsiteY2"/>
                </a:cxn>
              </a:cxnLst>
              <a:rect l="l" t="t" r="r" b="b"/>
              <a:pathLst>
                <a:path w="1632857" h="2939143">
                  <a:moveTo>
                    <a:pt x="0" y="2939143"/>
                  </a:moveTo>
                  <a:cubicBezTo>
                    <a:pt x="87086" y="1767840"/>
                    <a:pt x="343987" y="883920"/>
                    <a:pt x="783771" y="0"/>
                  </a:cubicBezTo>
                  <a:cubicBezTo>
                    <a:pt x="1254034" y="971006"/>
                    <a:pt x="1449976" y="1393371"/>
                    <a:pt x="1632857" y="292608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21" name="Straight Connector 20">
              <a:extLst>
                <a:ext uri="{FF2B5EF4-FFF2-40B4-BE49-F238E27FC236}">
                  <a16:creationId xmlns:a16="http://schemas.microsoft.com/office/drawing/2014/main" id="{57A5A1A2-4E06-F8AA-48B1-631A2D501A84}"/>
                </a:ext>
              </a:extLst>
            </p:cNvPr>
            <p:cNvCxnSpPr>
              <a:cxnSpLocks/>
            </p:cNvCxnSpPr>
            <p:nvPr/>
          </p:nvCxnSpPr>
          <p:spPr>
            <a:xfrm>
              <a:off x="2725291" y="5696240"/>
              <a:ext cx="495741" cy="0"/>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22" name="Freeform: Shape 21">
              <a:extLst>
                <a:ext uri="{FF2B5EF4-FFF2-40B4-BE49-F238E27FC236}">
                  <a16:creationId xmlns:a16="http://schemas.microsoft.com/office/drawing/2014/main" id="{B2AB109B-9E59-9289-8F74-2C3E388AEC55}"/>
                </a:ext>
              </a:extLst>
            </p:cNvPr>
            <p:cNvSpPr/>
            <p:nvPr/>
          </p:nvSpPr>
          <p:spPr>
            <a:xfrm rot="209262">
              <a:off x="3696869" y="5714679"/>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cxnSp>
          <p:nvCxnSpPr>
            <p:cNvPr id="26" name="Straight Connector 25">
              <a:extLst>
                <a:ext uri="{FF2B5EF4-FFF2-40B4-BE49-F238E27FC236}">
                  <a16:creationId xmlns:a16="http://schemas.microsoft.com/office/drawing/2014/main" id="{7FCFD6B2-3DA1-C5C0-8841-6BC768D56263}"/>
                </a:ext>
              </a:extLst>
            </p:cNvPr>
            <p:cNvCxnSpPr>
              <a:cxnSpLocks/>
            </p:cNvCxnSpPr>
            <p:nvPr/>
          </p:nvCxnSpPr>
          <p:spPr>
            <a:xfrm>
              <a:off x="3219875" y="5710457"/>
              <a:ext cx="943739" cy="138046"/>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36" name="Group 35">
            <a:extLst>
              <a:ext uri="{FF2B5EF4-FFF2-40B4-BE49-F238E27FC236}">
                <a16:creationId xmlns:a16="http://schemas.microsoft.com/office/drawing/2014/main" id="{D2F599B7-E03D-37BF-C78B-E31372D1571D}"/>
              </a:ext>
            </a:extLst>
          </p:cNvPr>
          <p:cNvGrpSpPr/>
          <p:nvPr/>
        </p:nvGrpSpPr>
        <p:grpSpPr>
          <a:xfrm rot="10800000">
            <a:off x="6436696" y="5261699"/>
            <a:ext cx="2645698" cy="1512533"/>
            <a:chOff x="5707772" y="5085722"/>
            <a:chExt cx="2645698" cy="1512533"/>
          </a:xfrm>
        </p:grpSpPr>
        <p:cxnSp>
          <p:nvCxnSpPr>
            <p:cNvPr id="28" name="Straight Connector 27">
              <a:extLst>
                <a:ext uri="{FF2B5EF4-FFF2-40B4-BE49-F238E27FC236}">
                  <a16:creationId xmlns:a16="http://schemas.microsoft.com/office/drawing/2014/main" id="{29677275-904C-CAE6-CD7A-FFAD6DAC83B0}"/>
                </a:ext>
              </a:extLst>
            </p:cNvPr>
            <p:cNvCxnSpPr>
              <a:cxnSpLocks/>
            </p:cNvCxnSpPr>
            <p:nvPr/>
          </p:nvCxnSpPr>
          <p:spPr>
            <a:xfrm flipV="1">
              <a:off x="5707772" y="5731843"/>
              <a:ext cx="1202519" cy="110145"/>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29" name="Freeform: Shape 28">
              <a:extLst>
                <a:ext uri="{FF2B5EF4-FFF2-40B4-BE49-F238E27FC236}">
                  <a16:creationId xmlns:a16="http://schemas.microsoft.com/office/drawing/2014/main" id="{F004DFFD-2053-F933-9697-D471746470DE}"/>
                </a:ext>
              </a:extLst>
            </p:cNvPr>
            <p:cNvSpPr/>
            <p:nvPr/>
          </p:nvSpPr>
          <p:spPr>
            <a:xfrm rot="10275837">
              <a:off x="6172980" y="5700485"/>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sp>
          <p:nvSpPr>
            <p:cNvPr id="30" name="TextBox 29">
              <a:extLst>
                <a:ext uri="{FF2B5EF4-FFF2-40B4-BE49-F238E27FC236}">
                  <a16:creationId xmlns:a16="http://schemas.microsoft.com/office/drawing/2014/main" id="{D807AA91-F88F-20DE-8203-50D3913DA5A8}"/>
                </a:ext>
              </a:extLst>
            </p:cNvPr>
            <p:cNvSpPr txBox="1"/>
            <p:nvPr/>
          </p:nvSpPr>
          <p:spPr>
            <a:xfrm rot="10800000">
              <a:off x="6409516" y="6224843"/>
              <a:ext cx="1146912" cy="369332"/>
            </a:xfrm>
            <a:prstGeom prst="rect">
              <a:avLst/>
            </a:prstGeom>
            <a:noFill/>
          </p:spPr>
          <p:txBody>
            <a:bodyPr wrap="square" rtlCol="0">
              <a:spAutoFit/>
            </a:bodyPr>
            <a:lstStyle/>
            <a:p>
              <a:pPr algn="l">
                <a:spcAft>
                  <a:spcPts val="1200"/>
                </a:spcAft>
              </a:pPr>
              <a:r>
                <a:rPr lang="en-GB" dirty="0" err="1">
                  <a:latin typeface="Arial" panose="020B0604020202020204" pitchFamily="34" charset="0"/>
                  <a:cs typeface="Arial" panose="020B0604020202020204" pitchFamily="34" charset="0"/>
                </a:rPr>
                <a:t>Gloine</a:t>
              </a:r>
              <a:endParaRPr lang="en-IE" dirty="0" err="1">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E828B2DC-224D-9355-2700-7F7940FAEF3A}"/>
                </a:ext>
              </a:extLst>
            </p:cNvPr>
            <p:cNvSpPr txBox="1"/>
            <p:nvPr/>
          </p:nvSpPr>
          <p:spPr>
            <a:xfrm rot="10800000">
              <a:off x="7790727" y="6215953"/>
              <a:ext cx="562743" cy="369332"/>
            </a:xfrm>
            <a:prstGeom prst="rect">
              <a:avLst/>
            </a:prstGeom>
            <a:noFill/>
          </p:spPr>
          <p:txBody>
            <a:bodyPr wrap="square" rtlCol="0">
              <a:spAutoFit/>
            </a:bodyPr>
            <a:lstStyle/>
            <a:p>
              <a:pPr algn="l">
                <a:spcAft>
                  <a:spcPts val="1200"/>
                </a:spcAft>
              </a:pPr>
              <a:r>
                <a:rPr lang="en-GB" dirty="0">
                  <a:latin typeface="Arial" panose="020B0604020202020204" pitchFamily="34" charset="0"/>
                  <a:cs typeface="Arial" panose="020B0604020202020204" pitchFamily="34" charset="0"/>
                </a:rPr>
                <a:t>Aer</a:t>
              </a:r>
              <a:endParaRPr lang="en-IE" dirty="0" err="1">
                <a:latin typeface="Arial" panose="020B0604020202020204" pitchFamily="34" charset="0"/>
                <a:cs typeface="Arial" panose="020B0604020202020204" pitchFamily="34" charset="0"/>
              </a:endParaRPr>
            </a:p>
          </p:txBody>
        </p:sp>
        <p:sp>
          <p:nvSpPr>
            <p:cNvPr id="32" name="Freeform: Shape 31">
              <a:extLst>
                <a:ext uri="{FF2B5EF4-FFF2-40B4-BE49-F238E27FC236}">
                  <a16:creationId xmlns:a16="http://schemas.microsoft.com/office/drawing/2014/main" id="{F401E57A-206B-C57B-1363-FAFFCAA021F3}"/>
                </a:ext>
              </a:extLst>
            </p:cNvPr>
            <p:cNvSpPr/>
            <p:nvPr/>
          </p:nvSpPr>
          <p:spPr>
            <a:xfrm>
              <a:off x="6730411" y="5085722"/>
              <a:ext cx="840296" cy="1512533"/>
            </a:xfrm>
            <a:custGeom>
              <a:avLst/>
              <a:gdLst>
                <a:gd name="connsiteX0" fmla="*/ 0 w 1645920"/>
                <a:gd name="connsiteY0" fmla="*/ 2978331 h 2978331"/>
                <a:gd name="connsiteX1" fmla="*/ 0 w 1645920"/>
                <a:gd name="connsiteY1" fmla="*/ 2978331 h 2978331"/>
                <a:gd name="connsiteX2" fmla="*/ 52252 w 1645920"/>
                <a:gd name="connsiteY2" fmla="*/ 2873828 h 2978331"/>
                <a:gd name="connsiteX3" fmla="*/ 744583 w 1645920"/>
                <a:gd name="connsiteY3" fmla="*/ 0 h 2978331"/>
                <a:gd name="connsiteX4" fmla="*/ 1645920 w 1645920"/>
                <a:gd name="connsiteY4" fmla="*/ 2913017 h 2978331"/>
                <a:gd name="connsiteX0" fmla="*/ 0 w 1645920"/>
                <a:gd name="connsiteY0" fmla="*/ 2978331 h 2978331"/>
                <a:gd name="connsiteX1" fmla="*/ 0 w 1645920"/>
                <a:gd name="connsiteY1" fmla="*/ 2978331 h 2978331"/>
                <a:gd name="connsiteX2" fmla="*/ 39189 w 1645920"/>
                <a:gd name="connsiteY2" fmla="*/ 2756262 h 2978331"/>
                <a:gd name="connsiteX3" fmla="*/ 744583 w 1645920"/>
                <a:gd name="connsiteY3" fmla="*/ 0 h 2978331"/>
                <a:gd name="connsiteX4" fmla="*/ 1645920 w 1645920"/>
                <a:gd name="connsiteY4" fmla="*/ 2913017 h 2978331"/>
                <a:gd name="connsiteX0" fmla="*/ 0 w 1645920"/>
                <a:gd name="connsiteY0" fmla="*/ 2978331 h 2978331"/>
                <a:gd name="connsiteX1" fmla="*/ 39189 w 1645920"/>
                <a:gd name="connsiteY1" fmla="*/ 2756262 h 2978331"/>
                <a:gd name="connsiteX2" fmla="*/ 744583 w 1645920"/>
                <a:gd name="connsiteY2" fmla="*/ 0 h 2978331"/>
                <a:gd name="connsiteX3" fmla="*/ 1645920 w 1645920"/>
                <a:gd name="connsiteY3" fmla="*/ 2913017 h 2978331"/>
                <a:gd name="connsiteX0" fmla="*/ 0 w 1606731"/>
                <a:gd name="connsiteY0" fmla="*/ 2756262 h 2913017"/>
                <a:gd name="connsiteX1" fmla="*/ 705394 w 1606731"/>
                <a:gd name="connsiteY1" fmla="*/ 0 h 2913017"/>
                <a:gd name="connsiteX2" fmla="*/ 1606731 w 1606731"/>
                <a:gd name="connsiteY2" fmla="*/ 2913017 h 2913017"/>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26080 h 2926080"/>
                <a:gd name="connsiteX1" fmla="*/ 731520 w 1632857"/>
                <a:gd name="connsiteY1" fmla="*/ 0 h 2926080"/>
                <a:gd name="connsiteX2" fmla="*/ 1632857 w 1632857"/>
                <a:gd name="connsiteY2" fmla="*/ 2913017 h 2926080"/>
                <a:gd name="connsiteX0" fmla="*/ 0 w 1632857"/>
                <a:gd name="connsiteY0" fmla="*/ 2939143 h 2939143"/>
                <a:gd name="connsiteX1" fmla="*/ 783771 w 1632857"/>
                <a:gd name="connsiteY1" fmla="*/ 0 h 2939143"/>
                <a:gd name="connsiteX2" fmla="*/ 1632857 w 1632857"/>
                <a:gd name="connsiteY2" fmla="*/ 2926080 h 2939143"/>
              </a:gdLst>
              <a:ahLst/>
              <a:cxnLst>
                <a:cxn ang="0">
                  <a:pos x="connsiteX0" y="connsiteY0"/>
                </a:cxn>
                <a:cxn ang="0">
                  <a:pos x="connsiteX1" y="connsiteY1"/>
                </a:cxn>
                <a:cxn ang="0">
                  <a:pos x="connsiteX2" y="connsiteY2"/>
                </a:cxn>
              </a:cxnLst>
              <a:rect l="l" t="t" r="r" b="b"/>
              <a:pathLst>
                <a:path w="1632857" h="2939143">
                  <a:moveTo>
                    <a:pt x="0" y="2939143"/>
                  </a:moveTo>
                  <a:cubicBezTo>
                    <a:pt x="87086" y="1767840"/>
                    <a:pt x="343987" y="883920"/>
                    <a:pt x="783771" y="0"/>
                  </a:cubicBezTo>
                  <a:cubicBezTo>
                    <a:pt x="1254034" y="971006"/>
                    <a:pt x="1449976" y="1393371"/>
                    <a:pt x="1632857" y="2926080"/>
                  </a:cubicBezTo>
                </a:path>
              </a:pathLst>
            </a:custGeom>
            <a:noFill/>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cxnSp>
          <p:nvCxnSpPr>
            <p:cNvPr id="33" name="Straight Connector 32">
              <a:extLst>
                <a:ext uri="{FF2B5EF4-FFF2-40B4-BE49-F238E27FC236}">
                  <a16:creationId xmlns:a16="http://schemas.microsoft.com/office/drawing/2014/main" id="{99BB7A23-75DA-0D4E-5320-A174662CD092}"/>
                </a:ext>
              </a:extLst>
            </p:cNvPr>
            <p:cNvCxnSpPr>
              <a:cxnSpLocks/>
            </p:cNvCxnSpPr>
            <p:nvPr/>
          </p:nvCxnSpPr>
          <p:spPr>
            <a:xfrm>
              <a:off x="6915146" y="5730634"/>
              <a:ext cx="495741" cy="0"/>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sp>
          <p:nvSpPr>
            <p:cNvPr id="34" name="Freeform: Shape 33">
              <a:extLst>
                <a:ext uri="{FF2B5EF4-FFF2-40B4-BE49-F238E27FC236}">
                  <a16:creationId xmlns:a16="http://schemas.microsoft.com/office/drawing/2014/main" id="{F172E0A0-6D6F-2498-A4DE-C22B5C84B5CB}"/>
                </a:ext>
              </a:extLst>
            </p:cNvPr>
            <p:cNvSpPr/>
            <p:nvPr/>
          </p:nvSpPr>
          <p:spPr>
            <a:xfrm rot="11201831">
              <a:off x="7886724" y="5749073"/>
              <a:ext cx="144051" cy="172861"/>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600"/>
            </a:p>
          </p:txBody>
        </p:sp>
        <p:cxnSp>
          <p:nvCxnSpPr>
            <p:cNvPr id="35" name="Straight Connector 34">
              <a:extLst>
                <a:ext uri="{FF2B5EF4-FFF2-40B4-BE49-F238E27FC236}">
                  <a16:creationId xmlns:a16="http://schemas.microsoft.com/office/drawing/2014/main" id="{BACD12E4-F37D-09DF-9B80-7B730FB2CCE0}"/>
                </a:ext>
              </a:extLst>
            </p:cNvPr>
            <p:cNvCxnSpPr>
              <a:cxnSpLocks/>
            </p:cNvCxnSpPr>
            <p:nvPr/>
          </p:nvCxnSpPr>
          <p:spPr>
            <a:xfrm>
              <a:off x="7409730" y="5744851"/>
              <a:ext cx="943739" cy="138046"/>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86112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EA68-357E-5033-06A5-599A5828F347}"/>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116A1C37-9A22-7A59-3262-BB32A9CCAB60}"/>
              </a:ext>
            </a:extLst>
          </p:cNvPr>
          <p:cNvGrpSpPr/>
          <p:nvPr/>
        </p:nvGrpSpPr>
        <p:grpSpPr>
          <a:xfrm>
            <a:off x="1154844" y="2030074"/>
            <a:ext cx="5073445" cy="2395529"/>
            <a:chOff x="4835725" y="4319417"/>
            <a:chExt cx="5073445" cy="2395529"/>
          </a:xfrm>
        </p:grpSpPr>
        <p:sp>
          <p:nvSpPr>
            <p:cNvPr id="11" name="Freeform: Shape 10">
              <a:extLst>
                <a:ext uri="{FF2B5EF4-FFF2-40B4-BE49-F238E27FC236}">
                  <a16:creationId xmlns:a16="http://schemas.microsoft.com/office/drawing/2014/main" id="{F37DBCF0-92DA-55F6-207E-550972FB193B}"/>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Lst>
              <a:ahLst/>
              <a:cxnLst>
                <a:cxn ang="0">
                  <a:pos x="csX0" y="csY0"/>
                </a:cxn>
                <a:cxn ang="0">
                  <a:pos x="csX1" y="csY1"/>
                </a:cxn>
                <a:cxn ang="0">
                  <a:pos x="csX2" y="csY2"/>
                </a:cxn>
              </a:cxnLst>
              <a:rect l="l" t="t" r="r" b="b"/>
              <a:pathLst>
                <a:path w="2034540" h="1943100">
                  <a:moveTo>
                    <a:pt x="0" y="1943100"/>
                  </a:moveTo>
                  <a:cubicBezTo>
                    <a:pt x="182699" y="1295400"/>
                    <a:pt x="479834" y="679497"/>
                    <a:pt x="1005840" y="0"/>
                  </a:cubicBezTo>
                  <a:cubicBezTo>
                    <a:pt x="1539466" y="589233"/>
                    <a:pt x="1825148" y="1194365"/>
                    <a:pt x="2034540" y="1863090"/>
                  </a:cubicBezTo>
                </a:path>
              </a:pathLst>
            </a:cu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2" name="TextBox 11">
              <a:extLst>
                <a:ext uri="{FF2B5EF4-FFF2-40B4-BE49-F238E27FC236}">
                  <a16:creationId xmlns:a16="http://schemas.microsoft.com/office/drawing/2014/main" id="{CA5B1708-F883-7D98-E4B6-A938B334C92C}"/>
                </a:ext>
              </a:extLst>
            </p:cNvPr>
            <p:cNvSpPr txBox="1"/>
            <p:nvPr/>
          </p:nvSpPr>
          <p:spPr>
            <a:xfrm>
              <a:off x="6915832" y="6191726"/>
              <a:ext cx="1225015" cy="523220"/>
            </a:xfrm>
            <a:prstGeom prst="rect">
              <a:avLst/>
            </a:prstGeom>
            <a:noFill/>
          </p:spPr>
          <p:txBody>
            <a:bodyPr wrap="none" rtlCol="0">
              <a:spAutoFit/>
            </a:bodyPr>
            <a:lstStyle/>
            <a:p>
              <a:pPr algn="l"/>
              <a:r>
                <a:rPr lang="en-IE" sz="2800" dirty="0" err="1"/>
                <a:t>Gloine</a:t>
              </a:r>
              <a:endParaRPr lang="en-IE" sz="2800" dirty="0"/>
            </a:p>
          </p:txBody>
        </p:sp>
        <p:sp>
          <p:nvSpPr>
            <p:cNvPr id="13" name="TextBox 12">
              <a:extLst>
                <a:ext uri="{FF2B5EF4-FFF2-40B4-BE49-F238E27FC236}">
                  <a16:creationId xmlns:a16="http://schemas.microsoft.com/office/drawing/2014/main" id="{A0766B97-40B1-B777-E70F-7384240E3F1F}"/>
                </a:ext>
              </a:extLst>
            </p:cNvPr>
            <p:cNvSpPr txBox="1"/>
            <p:nvPr/>
          </p:nvSpPr>
          <p:spPr>
            <a:xfrm>
              <a:off x="4835725" y="4355166"/>
              <a:ext cx="744114" cy="523220"/>
            </a:xfrm>
            <a:prstGeom prst="rect">
              <a:avLst/>
            </a:prstGeom>
            <a:noFill/>
          </p:spPr>
          <p:txBody>
            <a:bodyPr wrap="none" rtlCol="0">
              <a:spAutoFit/>
            </a:bodyPr>
            <a:lstStyle/>
            <a:p>
              <a:pPr algn="l"/>
              <a:r>
                <a:rPr lang="en-IE" sz="2800" dirty="0"/>
                <a:t>Aer</a:t>
              </a:r>
            </a:p>
          </p:txBody>
        </p:sp>
        <p:sp>
          <p:nvSpPr>
            <p:cNvPr id="14" name="TextBox 13">
              <a:extLst>
                <a:ext uri="{FF2B5EF4-FFF2-40B4-BE49-F238E27FC236}">
                  <a16:creationId xmlns:a16="http://schemas.microsoft.com/office/drawing/2014/main" id="{7D9B6598-B3F2-F588-E22D-0B4DA72DF5E9}"/>
                </a:ext>
              </a:extLst>
            </p:cNvPr>
            <p:cNvSpPr txBox="1"/>
            <p:nvPr/>
          </p:nvSpPr>
          <p:spPr>
            <a:xfrm>
              <a:off x="9165056" y="4319417"/>
              <a:ext cx="744114" cy="523220"/>
            </a:xfrm>
            <a:prstGeom prst="rect">
              <a:avLst/>
            </a:prstGeom>
            <a:noFill/>
          </p:spPr>
          <p:txBody>
            <a:bodyPr wrap="none" rtlCol="0">
              <a:spAutoFit/>
            </a:bodyPr>
            <a:lstStyle/>
            <a:p>
              <a:pPr algn="l"/>
              <a:r>
                <a:rPr lang="en-IE" sz="2800" dirty="0"/>
                <a:t>Aer</a:t>
              </a:r>
            </a:p>
          </p:txBody>
        </p:sp>
        <p:sp>
          <p:nvSpPr>
            <p:cNvPr id="15" name="Freeform: Shape 14">
              <a:extLst>
                <a:ext uri="{FF2B5EF4-FFF2-40B4-BE49-F238E27FC236}">
                  <a16:creationId xmlns:a16="http://schemas.microsoft.com/office/drawing/2014/main" id="{21007993-BECA-0D8D-39CC-CABEFA3660B8}"/>
                </a:ext>
              </a:extLst>
            </p:cNvPr>
            <p:cNvSpPr/>
            <p:nvPr/>
          </p:nvSpPr>
          <p:spPr>
            <a:xfrm>
              <a:off x="5380436" y="5370765"/>
              <a:ext cx="1497330" cy="48006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6" name="Freeform: Shape 15">
              <a:extLst>
                <a:ext uri="{FF2B5EF4-FFF2-40B4-BE49-F238E27FC236}">
                  <a16:creationId xmlns:a16="http://schemas.microsoft.com/office/drawing/2014/main" id="{FA5D4832-B981-54D7-1F0C-4F07F08B9AE9}"/>
                </a:ext>
              </a:extLst>
            </p:cNvPr>
            <p:cNvSpPr/>
            <p:nvPr/>
          </p:nvSpPr>
          <p:spPr>
            <a:xfrm rot="4355461">
              <a:off x="5984708" y="547669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
        <p:nvSpPr>
          <p:cNvPr id="24" name="Title 23">
            <a:extLst>
              <a:ext uri="{FF2B5EF4-FFF2-40B4-BE49-F238E27FC236}">
                <a16:creationId xmlns:a16="http://schemas.microsoft.com/office/drawing/2014/main" id="{B16D115E-E54C-F5BD-B1C6-552B0C4D40C5}"/>
              </a:ext>
            </a:extLst>
          </p:cNvPr>
          <p:cNvSpPr>
            <a:spLocks noGrp="1"/>
          </p:cNvSpPr>
          <p:nvPr>
            <p:ph type="title"/>
          </p:nvPr>
        </p:nvSpPr>
        <p:spPr/>
        <p:txBody>
          <a:bodyPr>
            <a:normAutofit fontScale="90000"/>
          </a:bodyPr>
          <a:lstStyle/>
          <a:p>
            <a:r>
              <a:rPr lang="en-GB" dirty="0" err="1"/>
              <a:t>Cleachtaigh</a:t>
            </a:r>
            <a:endParaRPr lang="en-GB" dirty="0"/>
          </a:p>
        </p:txBody>
      </p:sp>
      <p:sp>
        <p:nvSpPr>
          <p:cNvPr id="25" name="Text Placeholder 24">
            <a:extLst>
              <a:ext uri="{FF2B5EF4-FFF2-40B4-BE49-F238E27FC236}">
                <a16:creationId xmlns:a16="http://schemas.microsoft.com/office/drawing/2014/main" id="{46FA7087-5293-6108-BABE-B1D69A0FE23B}"/>
              </a:ext>
            </a:extLst>
          </p:cNvPr>
          <p:cNvSpPr>
            <a:spLocks noGrp="1"/>
          </p:cNvSpPr>
          <p:nvPr>
            <p:ph type="body" sz="quarter" idx="10"/>
          </p:nvPr>
        </p:nvSpPr>
        <p:spPr>
          <a:xfrm>
            <a:off x="122292" y="461664"/>
            <a:ext cx="8899415" cy="1255728"/>
          </a:xfrm>
        </p:spPr>
        <p:txBody>
          <a:bodyPr/>
          <a:lstStyle/>
          <a:p>
            <a:r>
              <a:rPr lang="en-IE" dirty="0" err="1"/>
              <a:t>Tarraing</a:t>
            </a:r>
            <a:r>
              <a:rPr lang="en-IE" dirty="0"/>
              <a:t> an ga </a:t>
            </a:r>
            <a:r>
              <a:rPr lang="en-IE" dirty="0" err="1"/>
              <a:t>athraonta</a:t>
            </a:r>
            <a:r>
              <a:rPr lang="en-IE" dirty="0"/>
              <a:t> </a:t>
            </a:r>
            <a:r>
              <a:rPr lang="en-IE" dirty="0" err="1"/>
              <a:t>isteach</a:t>
            </a:r>
            <a:r>
              <a:rPr lang="en-IE" dirty="0"/>
              <a:t> </a:t>
            </a:r>
            <a:r>
              <a:rPr lang="en-IE" dirty="0" err="1"/>
              <a:t>sa</a:t>
            </a:r>
            <a:r>
              <a:rPr lang="en-IE" dirty="0"/>
              <a:t> </a:t>
            </a:r>
            <a:r>
              <a:rPr lang="en-IE" dirty="0" err="1"/>
              <a:t>ghloine</a:t>
            </a:r>
            <a:r>
              <a:rPr lang="en-IE" dirty="0"/>
              <a:t> </a:t>
            </a:r>
            <a:r>
              <a:rPr lang="en-IE" dirty="0" err="1"/>
              <a:t>agus</a:t>
            </a:r>
            <a:r>
              <a:rPr lang="en-IE" dirty="0"/>
              <a:t> an ga </a:t>
            </a:r>
            <a:r>
              <a:rPr lang="en-IE" dirty="0" err="1"/>
              <a:t>éiriteach</a:t>
            </a:r>
            <a:r>
              <a:rPr lang="en-IE" dirty="0"/>
              <a:t> </a:t>
            </a:r>
            <a:r>
              <a:rPr lang="en-IE" dirty="0" err="1"/>
              <a:t>agus</a:t>
            </a:r>
            <a:r>
              <a:rPr lang="en-IE" dirty="0"/>
              <a:t> teach as. </a:t>
            </a:r>
            <a:r>
              <a:rPr lang="en-IE" dirty="0" err="1"/>
              <a:t>Cuir</a:t>
            </a:r>
            <a:r>
              <a:rPr lang="en-IE" dirty="0"/>
              <a:t> an normal </a:t>
            </a:r>
            <a:r>
              <a:rPr lang="en-IE" dirty="0" err="1"/>
              <a:t>san</a:t>
            </a:r>
            <a:r>
              <a:rPr lang="en-IE" dirty="0"/>
              <a:t> </a:t>
            </a:r>
            <a:r>
              <a:rPr lang="en-IE" dirty="0" err="1"/>
              <a:t>áireamh</a:t>
            </a:r>
            <a:r>
              <a:rPr lang="en-IE" dirty="0"/>
              <a:t> don </a:t>
            </a:r>
            <a:r>
              <a:rPr lang="en-IE" dirty="0" err="1"/>
              <a:t>dhá</a:t>
            </a:r>
            <a:r>
              <a:rPr lang="en-IE" dirty="0"/>
              <a:t> </a:t>
            </a:r>
            <a:r>
              <a:rPr lang="en-IE" dirty="0" err="1"/>
              <a:t>chás</a:t>
            </a:r>
            <a:r>
              <a:rPr lang="en-IE" dirty="0"/>
              <a:t>.</a:t>
            </a:r>
          </a:p>
        </p:txBody>
      </p:sp>
      <p:grpSp>
        <p:nvGrpSpPr>
          <p:cNvPr id="29" name="Group 28">
            <a:extLst>
              <a:ext uri="{FF2B5EF4-FFF2-40B4-BE49-F238E27FC236}">
                <a16:creationId xmlns:a16="http://schemas.microsoft.com/office/drawing/2014/main" id="{F44F1F10-664E-1863-207C-16890225933F}"/>
              </a:ext>
            </a:extLst>
          </p:cNvPr>
          <p:cNvGrpSpPr/>
          <p:nvPr/>
        </p:nvGrpSpPr>
        <p:grpSpPr>
          <a:xfrm>
            <a:off x="4524005" y="4802891"/>
            <a:ext cx="3236190" cy="1569212"/>
            <a:chOff x="5380436" y="4484122"/>
            <a:chExt cx="4115606" cy="1995636"/>
          </a:xfrm>
        </p:grpSpPr>
        <p:sp>
          <p:nvSpPr>
            <p:cNvPr id="30" name="Freeform: Shape 29">
              <a:extLst>
                <a:ext uri="{FF2B5EF4-FFF2-40B4-BE49-F238E27FC236}">
                  <a16:creationId xmlns:a16="http://schemas.microsoft.com/office/drawing/2014/main" id="{B846C69C-BCC7-8FB5-BF6D-DC7456003F36}"/>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 name="csX0" fmla="*/ 0 w 2034540"/>
                <a:gd name="csY0" fmla="*/ 1943100 h 1943100"/>
                <a:gd name="csX1" fmla="*/ 1005840 w 2034540"/>
                <a:gd name="csY1" fmla="*/ 0 h 1943100"/>
                <a:gd name="csX2" fmla="*/ 2034540 w 2034540"/>
                <a:gd name="csY2" fmla="*/ 1863090 h 1943100"/>
              </a:gdLst>
              <a:ahLst/>
              <a:cxnLst>
                <a:cxn ang="0">
                  <a:pos x="csX0" y="csY0"/>
                </a:cxn>
                <a:cxn ang="0">
                  <a:pos x="csX1" y="csY1"/>
                </a:cxn>
                <a:cxn ang="0">
                  <a:pos x="csX2" y="csY2"/>
                </a:cxn>
              </a:cxnLst>
              <a:rect l="l" t="t" r="r" b="b"/>
              <a:pathLst>
                <a:path w="2034540" h="1943100">
                  <a:moveTo>
                    <a:pt x="0" y="1943100"/>
                  </a:moveTo>
                  <a:cubicBezTo>
                    <a:pt x="182699" y="1295400"/>
                    <a:pt x="479834" y="679497"/>
                    <a:pt x="1005840" y="0"/>
                  </a:cubicBezTo>
                  <a:cubicBezTo>
                    <a:pt x="1539466" y="589233"/>
                    <a:pt x="1825148" y="1194365"/>
                    <a:pt x="2034540" y="1863090"/>
                  </a:cubicBez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4" name="Freeform: Shape 33">
              <a:extLst>
                <a:ext uri="{FF2B5EF4-FFF2-40B4-BE49-F238E27FC236}">
                  <a16:creationId xmlns:a16="http://schemas.microsoft.com/office/drawing/2014/main" id="{C091A023-3E08-82D4-2A53-AA9A189E78A7}"/>
                </a:ext>
              </a:extLst>
            </p:cNvPr>
            <p:cNvSpPr/>
            <p:nvPr/>
          </p:nvSpPr>
          <p:spPr>
            <a:xfrm>
              <a:off x="5380436" y="5370765"/>
              <a:ext cx="1497330" cy="48006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5" name="Freeform: Shape 34">
              <a:extLst>
                <a:ext uri="{FF2B5EF4-FFF2-40B4-BE49-F238E27FC236}">
                  <a16:creationId xmlns:a16="http://schemas.microsoft.com/office/drawing/2014/main" id="{3D8928E8-BA66-0F2F-CC60-D85F15388C1D}"/>
                </a:ext>
              </a:extLst>
            </p:cNvPr>
            <p:cNvSpPr/>
            <p:nvPr/>
          </p:nvSpPr>
          <p:spPr>
            <a:xfrm rot="4355461">
              <a:off x="5984708" y="547669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6" name="Freeform: Shape 35">
              <a:extLst>
                <a:ext uri="{FF2B5EF4-FFF2-40B4-BE49-F238E27FC236}">
                  <a16:creationId xmlns:a16="http://schemas.microsoft.com/office/drawing/2014/main" id="{B1B49917-C621-F05F-9F4A-827EBC88ECB2}"/>
                </a:ext>
              </a:extLst>
            </p:cNvPr>
            <p:cNvSpPr/>
            <p:nvPr/>
          </p:nvSpPr>
          <p:spPr>
            <a:xfrm>
              <a:off x="6893051" y="5319246"/>
              <a:ext cx="983007" cy="45719"/>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7" name="Freeform: Shape 36">
              <a:extLst>
                <a:ext uri="{FF2B5EF4-FFF2-40B4-BE49-F238E27FC236}">
                  <a16:creationId xmlns:a16="http://schemas.microsoft.com/office/drawing/2014/main" id="{AB0663E6-35BB-2EEF-9A8A-549DD5A69797}"/>
                </a:ext>
              </a:extLst>
            </p:cNvPr>
            <p:cNvSpPr/>
            <p:nvPr/>
          </p:nvSpPr>
          <p:spPr>
            <a:xfrm flipV="1">
              <a:off x="7876058" y="5320375"/>
              <a:ext cx="1619984" cy="310625"/>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a:ln w="28575">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8" name="Freeform: Shape 37">
              <a:extLst>
                <a:ext uri="{FF2B5EF4-FFF2-40B4-BE49-F238E27FC236}">
                  <a16:creationId xmlns:a16="http://schemas.microsoft.com/office/drawing/2014/main" id="{8BED03A7-12DA-5271-F73E-8575B5717D8E}"/>
                </a:ext>
              </a:extLst>
            </p:cNvPr>
            <p:cNvSpPr/>
            <p:nvPr/>
          </p:nvSpPr>
          <p:spPr>
            <a:xfrm rot="6166158">
              <a:off x="8753618" y="5348481"/>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39" name="Freeform: Shape 38">
              <a:extLst>
                <a:ext uri="{FF2B5EF4-FFF2-40B4-BE49-F238E27FC236}">
                  <a16:creationId xmlns:a16="http://schemas.microsoft.com/office/drawing/2014/main" id="{0DAE3B81-881A-41FF-2381-EFCBEFCF59E2}"/>
                </a:ext>
              </a:extLst>
            </p:cNvPr>
            <p:cNvSpPr/>
            <p:nvPr/>
          </p:nvSpPr>
          <p:spPr>
            <a:xfrm rot="5085578">
              <a:off x="7271370" y="5196943"/>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cxnSp>
        <p:nvCxnSpPr>
          <p:cNvPr id="40" name="Straight Connector 39">
            <a:extLst>
              <a:ext uri="{FF2B5EF4-FFF2-40B4-BE49-F238E27FC236}">
                <a16:creationId xmlns:a16="http://schemas.microsoft.com/office/drawing/2014/main" id="{93464BA4-9F77-BCE8-3ABB-11C1CC7FB36D}"/>
              </a:ext>
            </a:extLst>
          </p:cNvPr>
          <p:cNvCxnSpPr>
            <a:cxnSpLocks/>
          </p:cNvCxnSpPr>
          <p:nvPr/>
        </p:nvCxnSpPr>
        <p:spPr>
          <a:xfrm>
            <a:off x="5148336" y="5270673"/>
            <a:ext cx="932612" cy="382298"/>
          </a:xfrm>
          <a:prstGeom prst="line">
            <a:avLst/>
          </a:prstGeom>
          <a:ln w="19050" cap="flat" cmpd="sng" algn="ctr">
            <a:solidFill>
              <a:srgbClr val="00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a:extLst>
              <a:ext uri="{FF2B5EF4-FFF2-40B4-BE49-F238E27FC236}">
                <a16:creationId xmlns:a16="http://schemas.microsoft.com/office/drawing/2014/main" id="{274C7D36-E7F6-FA6C-CBE2-EAEA66A8F233}"/>
              </a:ext>
            </a:extLst>
          </p:cNvPr>
          <p:cNvCxnSpPr>
            <a:cxnSpLocks/>
          </p:cNvCxnSpPr>
          <p:nvPr/>
        </p:nvCxnSpPr>
        <p:spPr>
          <a:xfrm flipV="1">
            <a:off x="6019203" y="5291632"/>
            <a:ext cx="1099922" cy="291332"/>
          </a:xfrm>
          <a:prstGeom prst="line">
            <a:avLst/>
          </a:prstGeom>
          <a:ln w="19050" cap="flat" cmpd="sng" algn="ctr">
            <a:solidFill>
              <a:srgbClr val="0000FF"/>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2" name="TextBox 41">
            <a:extLst>
              <a:ext uri="{FF2B5EF4-FFF2-40B4-BE49-F238E27FC236}">
                <a16:creationId xmlns:a16="http://schemas.microsoft.com/office/drawing/2014/main" id="{C2CCF851-9C2F-43C1-11B2-C89296BA8A27}"/>
              </a:ext>
            </a:extLst>
          </p:cNvPr>
          <p:cNvSpPr txBox="1"/>
          <p:nvPr/>
        </p:nvSpPr>
        <p:spPr>
          <a:xfrm>
            <a:off x="6730410" y="4947197"/>
            <a:ext cx="1011815"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Normal</a:t>
            </a:r>
          </a:p>
        </p:txBody>
      </p:sp>
      <p:sp>
        <p:nvSpPr>
          <p:cNvPr id="43" name="TextBox 42">
            <a:extLst>
              <a:ext uri="{FF2B5EF4-FFF2-40B4-BE49-F238E27FC236}">
                <a16:creationId xmlns:a16="http://schemas.microsoft.com/office/drawing/2014/main" id="{E343D73E-E4A6-9A33-B03F-7947865C2298}"/>
              </a:ext>
            </a:extLst>
          </p:cNvPr>
          <p:cNvSpPr txBox="1"/>
          <p:nvPr/>
        </p:nvSpPr>
        <p:spPr>
          <a:xfrm>
            <a:off x="4618509" y="4912455"/>
            <a:ext cx="1011815"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Normal</a:t>
            </a:r>
          </a:p>
        </p:txBody>
      </p:sp>
    </p:spTree>
    <p:extLst>
      <p:ext uri="{BB962C8B-B14F-4D97-AF65-F5344CB8AC3E}">
        <p14:creationId xmlns:p14="http://schemas.microsoft.com/office/powerpoint/2010/main" val="361458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18F99-2D89-D54D-7797-2A09B0A68F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12A24E-C542-9A62-675A-33E8F34FCB35}"/>
              </a:ext>
            </a:extLst>
          </p:cNvPr>
          <p:cNvSpPr>
            <a:spLocks noGrp="1"/>
          </p:cNvSpPr>
          <p:nvPr>
            <p:ph type="title"/>
          </p:nvPr>
        </p:nvSpPr>
        <p:spPr/>
        <p:txBody>
          <a:bodyPr>
            <a:normAutofit fontScale="90000"/>
          </a:bodyPr>
          <a:lstStyle/>
          <a:p>
            <a:r>
              <a:rPr lang="en-GB" dirty="0" err="1"/>
              <a:t>Cleachtaigh</a:t>
            </a:r>
            <a:endParaRPr lang="en-IE" dirty="0"/>
          </a:p>
        </p:txBody>
      </p:sp>
      <p:sp>
        <p:nvSpPr>
          <p:cNvPr id="3" name="Text Placeholder 2">
            <a:extLst>
              <a:ext uri="{FF2B5EF4-FFF2-40B4-BE49-F238E27FC236}">
                <a16:creationId xmlns:a16="http://schemas.microsoft.com/office/drawing/2014/main" id="{39D7A1B5-AAFF-2A0E-76F3-704F4BB1C38F}"/>
              </a:ext>
            </a:extLst>
          </p:cNvPr>
          <p:cNvSpPr>
            <a:spLocks noGrp="1"/>
          </p:cNvSpPr>
          <p:nvPr>
            <p:ph type="body" sz="quarter" idx="10"/>
          </p:nvPr>
        </p:nvSpPr>
        <p:spPr/>
        <p:txBody>
          <a:bodyPr/>
          <a:lstStyle/>
          <a:p>
            <a:r>
              <a:rPr lang="en-GB" dirty="0" err="1"/>
              <a:t>Tarraing</a:t>
            </a:r>
            <a:r>
              <a:rPr lang="en-GB" dirty="0"/>
              <a:t> na </a:t>
            </a:r>
            <a:r>
              <a:rPr lang="en-GB" dirty="0" err="1"/>
              <a:t>gathanna</a:t>
            </a:r>
            <a:r>
              <a:rPr lang="en-GB" dirty="0"/>
              <a:t> </a:t>
            </a:r>
            <a:r>
              <a:rPr lang="en-GB" dirty="0" err="1"/>
              <a:t>athraonta</a:t>
            </a:r>
            <a:endParaRPr lang="en-IE" dirty="0"/>
          </a:p>
        </p:txBody>
      </p:sp>
      <p:sp>
        <p:nvSpPr>
          <p:cNvPr id="4" name="Freeform: Shape 3">
            <a:extLst>
              <a:ext uri="{FF2B5EF4-FFF2-40B4-BE49-F238E27FC236}">
                <a16:creationId xmlns:a16="http://schemas.microsoft.com/office/drawing/2014/main" id="{464FE8B9-B873-08E9-635D-83CB0C4BE2B0}"/>
              </a:ext>
            </a:extLst>
          </p:cNvPr>
          <p:cNvSpPr/>
          <p:nvPr/>
        </p:nvSpPr>
        <p:spPr>
          <a:xfrm rot="5400000">
            <a:off x="1413820" y="1711083"/>
            <a:ext cx="2220224" cy="2752531"/>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0 w 2203895"/>
              <a:gd name="connsiteY0" fmla="*/ 677403 h 2752531"/>
              <a:gd name="connsiteX1" fmla="*/ 2203895 w 2203895"/>
              <a:gd name="connsiteY1" fmla="*/ 2752531 h 2752531"/>
              <a:gd name="connsiteX2" fmla="*/ 2185231 w 2203895"/>
              <a:gd name="connsiteY2" fmla="*/ 0 h 2752531"/>
              <a:gd name="connsiteX3" fmla="*/ 0 w 2203895"/>
              <a:gd name="connsiteY3" fmla="*/ 677403 h 2752531"/>
              <a:gd name="connsiteX0" fmla="*/ 0 w 2220224"/>
              <a:gd name="connsiteY0" fmla="*/ 1167260 h 2752531"/>
              <a:gd name="connsiteX1" fmla="*/ 2220224 w 2220224"/>
              <a:gd name="connsiteY1" fmla="*/ 2752531 h 2752531"/>
              <a:gd name="connsiteX2" fmla="*/ 2201560 w 2220224"/>
              <a:gd name="connsiteY2" fmla="*/ 0 h 2752531"/>
              <a:gd name="connsiteX3" fmla="*/ 0 w 2220224"/>
              <a:gd name="connsiteY3" fmla="*/ 1167260 h 2752531"/>
              <a:gd name="connsiteX0" fmla="*/ 0 w 2220224"/>
              <a:gd name="connsiteY0" fmla="*/ 1167260 h 2752531"/>
              <a:gd name="connsiteX1" fmla="*/ 2220224 w 2220224"/>
              <a:gd name="connsiteY1" fmla="*/ 2752531 h 2752531"/>
              <a:gd name="connsiteX2" fmla="*/ 2201560 w 2220224"/>
              <a:gd name="connsiteY2" fmla="*/ 0 h 2752531"/>
              <a:gd name="connsiteX3" fmla="*/ 0 w 2220224"/>
              <a:gd name="connsiteY3" fmla="*/ 1167260 h 2752531"/>
              <a:gd name="connsiteX0" fmla="*/ 0 w 2220224"/>
              <a:gd name="connsiteY0" fmla="*/ 1167260 h 2752531"/>
              <a:gd name="connsiteX1" fmla="*/ 2220224 w 2220224"/>
              <a:gd name="connsiteY1" fmla="*/ 2752531 h 2752531"/>
              <a:gd name="connsiteX2" fmla="*/ 2201560 w 2220224"/>
              <a:gd name="connsiteY2" fmla="*/ 0 h 2752531"/>
              <a:gd name="connsiteX3" fmla="*/ 0 w 2220224"/>
              <a:gd name="connsiteY3" fmla="*/ 1167260 h 2752531"/>
            </a:gdLst>
            <a:ahLst/>
            <a:cxnLst>
              <a:cxn ang="0">
                <a:pos x="connsiteX0" y="connsiteY0"/>
              </a:cxn>
              <a:cxn ang="0">
                <a:pos x="connsiteX1" y="connsiteY1"/>
              </a:cxn>
              <a:cxn ang="0">
                <a:pos x="connsiteX2" y="connsiteY2"/>
              </a:cxn>
              <a:cxn ang="0">
                <a:pos x="connsiteX3" y="connsiteY3"/>
              </a:cxn>
            </a:cxnLst>
            <a:rect l="l" t="t" r="r" b="b"/>
            <a:pathLst>
              <a:path w="2220224" h="2752531">
                <a:moveTo>
                  <a:pt x="0" y="1167260"/>
                </a:moveTo>
                <a:cubicBezTo>
                  <a:pt x="781441" y="1696773"/>
                  <a:pt x="1422458" y="2059733"/>
                  <a:pt x="2220224" y="2752531"/>
                </a:cubicBezTo>
                <a:cubicBezTo>
                  <a:pt x="2214004" y="1508449"/>
                  <a:pt x="2207780" y="1244082"/>
                  <a:pt x="2201560" y="0"/>
                </a:cubicBezTo>
                <a:lnTo>
                  <a:pt x="0" y="1167260"/>
                </a:ln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6" name="Straight Connector 5">
            <a:extLst>
              <a:ext uri="{FF2B5EF4-FFF2-40B4-BE49-F238E27FC236}">
                <a16:creationId xmlns:a16="http://schemas.microsoft.com/office/drawing/2014/main" id="{0A24CF52-D28B-CD7C-DC0B-B1E07CEF9FCD}"/>
              </a:ext>
            </a:extLst>
          </p:cNvPr>
          <p:cNvCxnSpPr>
            <a:cxnSpLocks/>
          </p:cNvCxnSpPr>
          <p:nvPr/>
        </p:nvCxnSpPr>
        <p:spPr>
          <a:xfrm flipV="1">
            <a:off x="122292" y="2726245"/>
            <a:ext cx="2117056" cy="3165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0BA7C0B3-48F4-D5EC-15D4-D110C265D063}"/>
              </a:ext>
            </a:extLst>
          </p:cNvPr>
          <p:cNvSpPr/>
          <p:nvPr/>
        </p:nvSpPr>
        <p:spPr>
          <a:xfrm rot="21264775">
            <a:off x="1156995" y="269401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TextBox 7">
            <a:extLst>
              <a:ext uri="{FF2B5EF4-FFF2-40B4-BE49-F238E27FC236}">
                <a16:creationId xmlns:a16="http://schemas.microsoft.com/office/drawing/2014/main" id="{20DE46A2-39CD-FDE6-23E3-D5B810502A18}"/>
              </a:ext>
            </a:extLst>
          </p:cNvPr>
          <p:cNvSpPr txBox="1"/>
          <p:nvPr/>
        </p:nvSpPr>
        <p:spPr>
          <a:xfrm>
            <a:off x="2106714" y="3574945"/>
            <a:ext cx="12250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Gloine</a:t>
            </a:r>
            <a:endParaRPr lang="en-IE" sz="2800" dirty="0" err="1">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661BC26-DA32-ED2B-30D9-E49DDD54A5C8}"/>
              </a:ext>
            </a:extLst>
          </p:cNvPr>
          <p:cNvSpPr txBox="1"/>
          <p:nvPr/>
        </p:nvSpPr>
        <p:spPr>
          <a:xfrm>
            <a:off x="1296954" y="1828521"/>
            <a:ext cx="7441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endParaRPr lang="en-IE" sz="2800" dirty="0" err="1">
              <a:latin typeface="Arial" panose="020B0604020202020204" pitchFamily="34" charset="0"/>
              <a:cs typeface="Arial" panose="020B0604020202020204" pitchFamily="34" charset="0"/>
            </a:endParaRPr>
          </a:p>
        </p:txBody>
      </p:sp>
      <p:sp>
        <p:nvSpPr>
          <p:cNvPr id="5" name="Freeform: Shape 4">
            <a:extLst>
              <a:ext uri="{FF2B5EF4-FFF2-40B4-BE49-F238E27FC236}">
                <a16:creationId xmlns:a16="http://schemas.microsoft.com/office/drawing/2014/main" id="{ADBC36AF-4D08-7DD0-FA06-140F4369BD89}"/>
              </a:ext>
            </a:extLst>
          </p:cNvPr>
          <p:cNvSpPr/>
          <p:nvPr/>
        </p:nvSpPr>
        <p:spPr>
          <a:xfrm rot="13859648">
            <a:off x="6340457" y="1906382"/>
            <a:ext cx="2461162" cy="2860473"/>
          </a:xfrm>
          <a:custGeom>
            <a:avLst/>
            <a:gdLst>
              <a:gd name="connsiteX0" fmla="*/ 0 w 2687216"/>
              <a:gd name="connsiteY0" fmla="*/ 0 h 3694922"/>
              <a:gd name="connsiteX1" fmla="*/ 2687216 w 2687216"/>
              <a:gd name="connsiteY1" fmla="*/ 3694922 h 3694922"/>
              <a:gd name="connsiteX2" fmla="*/ 2649893 w 2687216"/>
              <a:gd name="connsiteY2" fmla="*/ 55983 h 3694922"/>
              <a:gd name="connsiteX3" fmla="*/ 0 w 2687216"/>
              <a:gd name="connsiteY3" fmla="*/ 0 h 3694922"/>
              <a:gd name="connsiteX0" fmla="*/ 0 w 2687216"/>
              <a:gd name="connsiteY0" fmla="*/ 37323 h 3732245"/>
              <a:gd name="connsiteX1" fmla="*/ 2687216 w 2687216"/>
              <a:gd name="connsiteY1" fmla="*/ 3732245 h 3732245"/>
              <a:gd name="connsiteX2" fmla="*/ 2668555 w 2687216"/>
              <a:gd name="connsiteY2" fmla="*/ 0 h 3732245"/>
              <a:gd name="connsiteX3" fmla="*/ 0 w 2687216"/>
              <a:gd name="connsiteY3" fmla="*/ 37323 h 3732245"/>
              <a:gd name="connsiteX0" fmla="*/ 0 w 2203892"/>
              <a:gd name="connsiteY0" fmla="*/ 677403 h 3732245"/>
              <a:gd name="connsiteX1" fmla="*/ 2203892 w 2203892"/>
              <a:gd name="connsiteY1" fmla="*/ 3732245 h 3732245"/>
              <a:gd name="connsiteX2" fmla="*/ 2185231 w 2203892"/>
              <a:gd name="connsiteY2" fmla="*/ 0 h 3732245"/>
              <a:gd name="connsiteX3" fmla="*/ 0 w 2203892"/>
              <a:gd name="connsiteY3" fmla="*/ 677403 h 3732245"/>
              <a:gd name="connsiteX0" fmla="*/ 23337 w 2227229"/>
              <a:gd name="connsiteY0" fmla="*/ 677403 h 4179129"/>
              <a:gd name="connsiteX1" fmla="*/ 788255 w 2227229"/>
              <a:gd name="connsiteY1" fmla="*/ 3896074 h 4179129"/>
              <a:gd name="connsiteX2" fmla="*/ 2227229 w 2227229"/>
              <a:gd name="connsiteY2" fmla="*/ 3732245 h 4179129"/>
              <a:gd name="connsiteX3" fmla="*/ 2208568 w 2227229"/>
              <a:gd name="connsiteY3" fmla="*/ 0 h 4179129"/>
              <a:gd name="connsiteX4" fmla="*/ 23337 w 2227229"/>
              <a:gd name="connsiteY4" fmla="*/ 677403 h 4179129"/>
              <a:gd name="connsiteX0" fmla="*/ 23337 w 2227229"/>
              <a:gd name="connsiteY0" fmla="*/ 677403 h 3955473"/>
              <a:gd name="connsiteX1" fmla="*/ 788255 w 2227229"/>
              <a:gd name="connsiteY1" fmla="*/ 3896074 h 3955473"/>
              <a:gd name="connsiteX2" fmla="*/ 2227229 w 2227229"/>
              <a:gd name="connsiteY2" fmla="*/ 3732245 h 3955473"/>
              <a:gd name="connsiteX3" fmla="*/ 2208568 w 2227229"/>
              <a:gd name="connsiteY3" fmla="*/ 0 h 3955473"/>
              <a:gd name="connsiteX4" fmla="*/ 23337 w 2227229"/>
              <a:gd name="connsiteY4" fmla="*/ 677403 h 3955473"/>
              <a:gd name="connsiteX0" fmla="*/ 20813 w 2224705"/>
              <a:gd name="connsiteY0" fmla="*/ 677403 h 3955471"/>
              <a:gd name="connsiteX1" fmla="*/ 785731 w 2224705"/>
              <a:gd name="connsiteY1" fmla="*/ 3896074 h 3955471"/>
              <a:gd name="connsiteX2" fmla="*/ 2224705 w 2224705"/>
              <a:gd name="connsiteY2" fmla="*/ 3732245 h 3955471"/>
              <a:gd name="connsiteX3" fmla="*/ 2206044 w 2224705"/>
              <a:gd name="connsiteY3" fmla="*/ 0 h 3955471"/>
              <a:gd name="connsiteX4" fmla="*/ 20813 w 2224705"/>
              <a:gd name="connsiteY4" fmla="*/ 677403 h 3955471"/>
              <a:gd name="connsiteX0" fmla="*/ 0 w 2203892"/>
              <a:gd name="connsiteY0" fmla="*/ 677403 h 3955473"/>
              <a:gd name="connsiteX1" fmla="*/ 764918 w 2203892"/>
              <a:gd name="connsiteY1" fmla="*/ 3896074 h 3955473"/>
              <a:gd name="connsiteX2" fmla="*/ 2203892 w 2203892"/>
              <a:gd name="connsiteY2" fmla="*/ 3732245 h 3955473"/>
              <a:gd name="connsiteX3" fmla="*/ 2185231 w 2203892"/>
              <a:gd name="connsiteY3" fmla="*/ 0 h 3955473"/>
              <a:gd name="connsiteX4" fmla="*/ 0 w 2203892"/>
              <a:gd name="connsiteY4" fmla="*/ 677403 h 3955473"/>
              <a:gd name="connsiteX0" fmla="*/ 0 w 2203892"/>
              <a:gd name="connsiteY0" fmla="*/ 677403 h 3896074"/>
              <a:gd name="connsiteX1" fmla="*/ 764918 w 2203892"/>
              <a:gd name="connsiteY1" fmla="*/ 3896074 h 3896074"/>
              <a:gd name="connsiteX2" fmla="*/ 2203892 w 2203892"/>
              <a:gd name="connsiteY2" fmla="*/ 3732245 h 3896074"/>
              <a:gd name="connsiteX3" fmla="*/ 2185231 w 2203892"/>
              <a:gd name="connsiteY3" fmla="*/ 0 h 3896074"/>
              <a:gd name="connsiteX4" fmla="*/ 0 w 2203892"/>
              <a:gd name="connsiteY4" fmla="*/ 677403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124813"/>
              <a:gd name="connsiteY0" fmla="*/ 1060699 h 3896074"/>
              <a:gd name="connsiteX1" fmla="*/ 685839 w 2124813"/>
              <a:gd name="connsiteY1" fmla="*/ 3896074 h 3896074"/>
              <a:gd name="connsiteX2" fmla="*/ 2124813 w 2124813"/>
              <a:gd name="connsiteY2" fmla="*/ 3732245 h 3896074"/>
              <a:gd name="connsiteX3" fmla="*/ 2106152 w 2124813"/>
              <a:gd name="connsiteY3" fmla="*/ 0 h 3896074"/>
              <a:gd name="connsiteX4" fmla="*/ 0 w 2124813"/>
              <a:gd name="connsiteY4" fmla="*/ 1060699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 name="connsiteX0" fmla="*/ 0 w 2054271"/>
              <a:gd name="connsiteY0" fmla="*/ 1554617 h 3896074"/>
              <a:gd name="connsiteX1" fmla="*/ 615297 w 2054271"/>
              <a:gd name="connsiteY1" fmla="*/ 3896074 h 3896074"/>
              <a:gd name="connsiteX2" fmla="*/ 2054271 w 2054271"/>
              <a:gd name="connsiteY2" fmla="*/ 3732245 h 3896074"/>
              <a:gd name="connsiteX3" fmla="*/ 2035610 w 2054271"/>
              <a:gd name="connsiteY3" fmla="*/ 0 h 3896074"/>
              <a:gd name="connsiteX4" fmla="*/ 0 w 2054271"/>
              <a:gd name="connsiteY4" fmla="*/ 1554617 h 38960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4271" h="3896074">
                <a:moveTo>
                  <a:pt x="0" y="1554617"/>
                </a:moveTo>
                <a:cubicBezTo>
                  <a:pt x="124091" y="2190619"/>
                  <a:pt x="331766" y="3012463"/>
                  <a:pt x="615297" y="3896074"/>
                </a:cubicBezTo>
                <a:cubicBezTo>
                  <a:pt x="1050089" y="3841077"/>
                  <a:pt x="1622253" y="3847293"/>
                  <a:pt x="2054271" y="3732245"/>
                </a:cubicBezTo>
                <a:cubicBezTo>
                  <a:pt x="2048051" y="2488163"/>
                  <a:pt x="2041830" y="1244082"/>
                  <a:pt x="2035610" y="0"/>
                </a:cubicBezTo>
                <a:cubicBezTo>
                  <a:pt x="1409978" y="494551"/>
                  <a:pt x="670696" y="1060641"/>
                  <a:pt x="0" y="1554617"/>
                </a:cubicBezTo>
                <a:close/>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cxnSp>
        <p:nvCxnSpPr>
          <p:cNvPr id="17" name="Straight Connector 16">
            <a:extLst>
              <a:ext uri="{FF2B5EF4-FFF2-40B4-BE49-F238E27FC236}">
                <a16:creationId xmlns:a16="http://schemas.microsoft.com/office/drawing/2014/main" id="{50974F4F-C801-6749-3C30-4922D5262C5A}"/>
              </a:ext>
            </a:extLst>
          </p:cNvPr>
          <p:cNvCxnSpPr>
            <a:cxnSpLocks/>
          </p:cNvCxnSpPr>
          <p:nvPr/>
        </p:nvCxnSpPr>
        <p:spPr>
          <a:xfrm flipH="1">
            <a:off x="6439550" y="1405962"/>
            <a:ext cx="146257" cy="128805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0" name="Freeform: Shape 19">
            <a:extLst>
              <a:ext uri="{FF2B5EF4-FFF2-40B4-BE49-F238E27FC236}">
                <a16:creationId xmlns:a16="http://schemas.microsoft.com/office/drawing/2014/main" id="{1F16F015-DEFF-45D8-6EC4-7A36BCB048A8}"/>
              </a:ext>
            </a:extLst>
          </p:cNvPr>
          <p:cNvSpPr/>
          <p:nvPr/>
        </p:nvSpPr>
        <p:spPr>
          <a:xfrm rot="5634186">
            <a:off x="6372719" y="1720644"/>
            <a:ext cx="279918" cy="335902"/>
          </a:xfrm>
          <a:custGeom>
            <a:avLst/>
            <a:gdLst>
              <a:gd name="connsiteX0" fmla="*/ 0 w 279918"/>
              <a:gd name="connsiteY0" fmla="*/ 0 h 335902"/>
              <a:gd name="connsiteX1" fmla="*/ 279918 w 279918"/>
              <a:gd name="connsiteY1" fmla="*/ 167951 h 335902"/>
              <a:gd name="connsiteX2" fmla="*/ 0 w 279918"/>
              <a:gd name="connsiteY2" fmla="*/ 335902 h 335902"/>
            </a:gdLst>
            <a:ahLst/>
            <a:cxnLst>
              <a:cxn ang="0">
                <a:pos x="connsiteX0" y="connsiteY0"/>
              </a:cxn>
              <a:cxn ang="0">
                <a:pos x="connsiteX1" y="connsiteY1"/>
              </a:cxn>
              <a:cxn ang="0">
                <a:pos x="connsiteX2" y="connsiteY2"/>
              </a:cxn>
            </a:cxnLst>
            <a:rect l="l" t="t" r="r" b="b"/>
            <a:pathLst>
              <a:path w="279918" h="335902">
                <a:moveTo>
                  <a:pt x="0" y="0"/>
                </a:moveTo>
                <a:lnTo>
                  <a:pt x="279918" y="167951"/>
                </a:lnTo>
                <a:lnTo>
                  <a:pt x="0" y="33590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2" name="TextBox 21">
            <a:extLst>
              <a:ext uri="{FF2B5EF4-FFF2-40B4-BE49-F238E27FC236}">
                <a16:creationId xmlns:a16="http://schemas.microsoft.com/office/drawing/2014/main" id="{E4F4B85E-FB80-F032-667E-4C509AECADF4}"/>
              </a:ext>
            </a:extLst>
          </p:cNvPr>
          <p:cNvSpPr txBox="1"/>
          <p:nvPr/>
        </p:nvSpPr>
        <p:spPr>
          <a:xfrm>
            <a:off x="7424485" y="2726245"/>
            <a:ext cx="12250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Gloine</a:t>
            </a:r>
            <a:endParaRPr lang="en-IE" sz="2800" dirty="0" err="1">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29EDAE10-54F1-1351-CDA2-79DD22B28672}"/>
              </a:ext>
            </a:extLst>
          </p:cNvPr>
          <p:cNvSpPr txBox="1"/>
          <p:nvPr/>
        </p:nvSpPr>
        <p:spPr>
          <a:xfrm>
            <a:off x="5369633" y="2231486"/>
            <a:ext cx="7441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endParaRPr lang="en-IE" sz="2800" dirty="0" err="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28757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0FBA5-57EA-1449-2245-BF77C9C9583B}"/>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A956AD75-0467-D7F1-67B9-CCE1CF8E6375}"/>
              </a:ext>
            </a:extLst>
          </p:cNvPr>
          <p:cNvGrpSpPr/>
          <p:nvPr/>
        </p:nvGrpSpPr>
        <p:grpSpPr>
          <a:xfrm>
            <a:off x="1745266" y="1613178"/>
            <a:ext cx="3213284" cy="2230824"/>
            <a:chOff x="5511068" y="4484122"/>
            <a:chExt cx="3213284" cy="2230824"/>
          </a:xfrm>
        </p:grpSpPr>
        <p:sp>
          <p:nvSpPr>
            <p:cNvPr id="11" name="Freeform: Shape 10">
              <a:extLst>
                <a:ext uri="{FF2B5EF4-FFF2-40B4-BE49-F238E27FC236}">
                  <a16:creationId xmlns:a16="http://schemas.microsoft.com/office/drawing/2014/main" id="{3250C317-3C56-6AF0-82B6-8AA5C7BF11A5}"/>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2" name="TextBox 11">
              <a:extLst>
                <a:ext uri="{FF2B5EF4-FFF2-40B4-BE49-F238E27FC236}">
                  <a16:creationId xmlns:a16="http://schemas.microsoft.com/office/drawing/2014/main" id="{5038B00D-60E0-C339-7E9B-4EFEBA033681}"/>
                </a:ext>
              </a:extLst>
            </p:cNvPr>
            <p:cNvSpPr txBox="1"/>
            <p:nvPr/>
          </p:nvSpPr>
          <p:spPr>
            <a:xfrm>
              <a:off x="6915832" y="6191726"/>
              <a:ext cx="1146468" cy="523220"/>
            </a:xfrm>
            <a:prstGeom prst="rect">
              <a:avLst/>
            </a:prstGeom>
            <a:noFill/>
          </p:spPr>
          <p:txBody>
            <a:bodyPr wrap="none" rtlCol="0">
              <a:spAutoFit/>
            </a:bodyPr>
            <a:lstStyle/>
            <a:p>
              <a:pPr algn="l"/>
              <a:r>
                <a:rPr lang="en-IE" sz="2800" dirty="0" err="1"/>
                <a:t>gloine</a:t>
              </a:r>
              <a:endParaRPr lang="en-IE" sz="2800" dirty="0"/>
            </a:p>
          </p:txBody>
        </p:sp>
        <p:sp>
          <p:nvSpPr>
            <p:cNvPr id="13" name="TextBox 12">
              <a:extLst>
                <a:ext uri="{FF2B5EF4-FFF2-40B4-BE49-F238E27FC236}">
                  <a16:creationId xmlns:a16="http://schemas.microsoft.com/office/drawing/2014/main" id="{183D0265-7DFD-DAEC-0E34-27B8DCB6AAB7}"/>
                </a:ext>
              </a:extLst>
            </p:cNvPr>
            <p:cNvSpPr txBox="1"/>
            <p:nvPr/>
          </p:nvSpPr>
          <p:spPr>
            <a:xfrm>
              <a:off x="5927019" y="4484122"/>
              <a:ext cx="705642" cy="523220"/>
            </a:xfrm>
            <a:prstGeom prst="rect">
              <a:avLst/>
            </a:prstGeom>
            <a:noFill/>
          </p:spPr>
          <p:txBody>
            <a:bodyPr wrap="none" rtlCol="0">
              <a:spAutoFit/>
            </a:bodyPr>
            <a:lstStyle/>
            <a:p>
              <a:pPr algn="l"/>
              <a:r>
                <a:rPr lang="en-IE" sz="2800" dirty="0" err="1"/>
                <a:t>aer</a:t>
              </a:r>
              <a:endParaRPr lang="en-IE" sz="2800" dirty="0"/>
            </a:p>
          </p:txBody>
        </p:sp>
        <p:sp>
          <p:nvSpPr>
            <p:cNvPr id="14" name="TextBox 13">
              <a:extLst>
                <a:ext uri="{FF2B5EF4-FFF2-40B4-BE49-F238E27FC236}">
                  <a16:creationId xmlns:a16="http://schemas.microsoft.com/office/drawing/2014/main" id="{E1AECAA4-FAAE-CBBB-ACE5-E3FC11835B82}"/>
                </a:ext>
              </a:extLst>
            </p:cNvPr>
            <p:cNvSpPr txBox="1"/>
            <p:nvPr/>
          </p:nvSpPr>
          <p:spPr>
            <a:xfrm>
              <a:off x="8018710" y="4484122"/>
              <a:ext cx="705642" cy="523220"/>
            </a:xfrm>
            <a:prstGeom prst="rect">
              <a:avLst/>
            </a:prstGeom>
            <a:noFill/>
          </p:spPr>
          <p:txBody>
            <a:bodyPr wrap="none" rtlCol="0">
              <a:spAutoFit/>
            </a:bodyPr>
            <a:lstStyle/>
            <a:p>
              <a:pPr algn="l"/>
              <a:r>
                <a:rPr lang="en-IE" sz="2800" dirty="0" err="1"/>
                <a:t>aer</a:t>
              </a:r>
              <a:endParaRPr lang="en-IE" sz="2800" dirty="0"/>
            </a:p>
          </p:txBody>
        </p:sp>
        <p:sp>
          <p:nvSpPr>
            <p:cNvPr id="15" name="Freeform: Shape 14">
              <a:extLst>
                <a:ext uri="{FF2B5EF4-FFF2-40B4-BE49-F238E27FC236}">
                  <a16:creationId xmlns:a16="http://schemas.microsoft.com/office/drawing/2014/main" id="{9D939BF9-217E-7682-BB6A-8FF1909A5BA4}"/>
                </a:ext>
              </a:extLst>
            </p:cNvPr>
            <p:cNvSpPr/>
            <p:nvPr/>
          </p:nvSpPr>
          <p:spPr>
            <a:xfrm>
              <a:off x="5511068" y="5272792"/>
              <a:ext cx="1497330" cy="48006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 name="connsiteX0" fmla="*/ 0 w 2228850"/>
                <a:gd name="connsiteY0" fmla="*/ 502920 h 502920"/>
                <a:gd name="connsiteX1" fmla="*/ 1497330 w 2228850"/>
                <a:gd name="connsiteY1" fmla="*/ 22860 h 502920"/>
                <a:gd name="connsiteX2" fmla="*/ 2228850 w 2228850"/>
                <a:gd name="connsiteY2" fmla="*/ 0 h 502920"/>
                <a:gd name="connsiteX0" fmla="*/ 0 w 1497330"/>
                <a:gd name="connsiteY0" fmla="*/ 480060 h 480060"/>
                <a:gd name="connsiteX1" fmla="*/ 1497330 w 1497330"/>
                <a:gd name="connsiteY1" fmla="*/ 0 h 480060"/>
              </a:gdLst>
              <a:ahLst/>
              <a:cxnLst>
                <a:cxn ang="0">
                  <a:pos x="connsiteX0" y="connsiteY0"/>
                </a:cxn>
                <a:cxn ang="0">
                  <a:pos x="connsiteX1" y="connsiteY1"/>
                </a:cxn>
              </a:cxnLst>
              <a:rect l="l" t="t" r="r" b="b"/>
              <a:pathLst>
                <a:path w="1497330" h="480060">
                  <a:moveTo>
                    <a:pt x="0" y="480060"/>
                  </a:moveTo>
                  <a:lnTo>
                    <a:pt x="1497330" y="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6" name="Freeform: Shape 15">
              <a:extLst>
                <a:ext uri="{FF2B5EF4-FFF2-40B4-BE49-F238E27FC236}">
                  <a16:creationId xmlns:a16="http://schemas.microsoft.com/office/drawing/2014/main" id="{A68C034C-C771-CD3B-A7D8-54C3F14360D3}"/>
                </a:ext>
              </a:extLst>
            </p:cNvPr>
            <p:cNvSpPr/>
            <p:nvPr/>
          </p:nvSpPr>
          <p:spPr>
            <a:xfrm rot="4355461">
              <a:off x="6146907" y="5362392"/>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
        <p:nvSpPr>
          <p:cNvPr id="24" name="Title 23">
            <a:extLst>
              <a:ext uri="{FF2B5EF4-FFF2-40B4-BE49-F238E27FC236}">
                <a16:creationId xmlns:a16="http://schemas.microsoft.com/office/drawing/2014/main" id="{5126682E-2ACB-6250-7CF0-4D096D90696E}"/>
              </a:ext>
            </a:extLst>
          </p:cNvPr>
          <p:cNvSpPr>
            <a:spLocks noGrp="1"/>
          </p:cNvSpPr>
          <p:nvPr>
            <p:ph type="title"/>
          </p:nvPr>
        </p:nvSpPr>
        <p:spPr/>
        <p:txBody>
          <a:bodyPr>
            <a:normAutofit fontScale="90000"/>
          </a:bodyPr>
          <a:lstStyle/>
          <a:p>
            <a:r>
              <a:rPr lang="en-GB" dirty="0" err="1"/>
              <a:t>Cleachtadh</a:t>
            </a:r>
            <a:endParaRPr lang="en-GB" dirty="0"/>
          </a:p>
        </p:txBody>
      </p:sp>
      <p:sp>
        <p:nvSpPr>
          <p:cNvPr id="25" name="Text Placeholder 24">
            <a:extLst>
              <a:ext uri="{FF2B5EF4-FFF2-40B4-BE49-F238E27FC236}">
                <a16:creationId xmlns:a16="http://schemas.microsoft.com/office/drawing/2014/main" id="{C2DA9D99-3215-071D-258D-D27F6D233B03}"/>
              </a:ext>
            </a:extLst>
          </p:cNvPr>
          <p:cNvSpPr>
            <a:spLocks noGrp="1"/>
          </p:cNvSpPr>
          <p:nvPr>
            <p:ph type="body" sz="quarter" idx="10"/>
          </p:nvPr>
        </p:nvSpPr>
        <p:spPr>
          <a:xfrm>
            <a:off x="122292" y="461664"/>
            <a:ext cx="8899415" cy="867930"/>
          </a:xfrm>
        </p:spPr>
        <p:txBody>
          <a:bodyPr/>
          <a:lstStyle/>
          <a:p>
            <a:r>
              <a:rPr lang="en-IE" dirty="0" err="1"/>
              <a:t>Tarraing</a:t>
            </a:r>
            <a:r>
              <a:rPr lang="en-IE" dirty="0"/>
              <a:t> an ga </a:t>
            </a:r>
            <a:r>
              <a:rPr lang="en-IE" dirty="0" err="1"/>
              <a:t>athraonta</a:t>
            </a:r>
            <a:r>
              <a:rPr lang="en-IE" dirty="0"/>
              <a:t> </a:t>
            </a:r>
            <a:r>
              <a:rPr lang="en-IE" dirty="0" err="1"/>
              <a:t>sa</a:t>
            </a:r>
            <a:r>
              <a:rPr lang="en-IE" dirty="0"/>
              <a:t> </a:t>
            </a:r>
            <a:r>
              <a:rPr lang="en-IE" dirty="0" err="1"/>
              <a:t>ghloine</a:t>
            </a:r>
            <a:r>
              <a:rPr lang="en-IE" dirty="0"/>
              <a:t> </a:t>
            </a:r>
            <a:r>
              <a:rPr lang="en-IE" dirty="0" err="1"/>
              <a:t>agus</a:t>
            </a:r>
            <a:r>
              <a:rPr lang="en-IE" dirty="0"/>
              <a:t> an ga </a:t>
            </a:r>
            <a:r>
              <a:rPr lang="en-IE" dirty="0" err="1"/>
              <a:t>éiritheach</a:t>
            </a:r>
            <a:endParaRPr lang="en-IE" dirty="0"/>
          </a:p>
        </p:txBody>
      </p:sp>
      <p:grpSp>
        <p:nvGrpSpPr>
          <p:cNvPr id="9" name="Group 8">
            <a:extLst>
              <a:ext uri="{FF2B5EF4-FFF2-40B4-BE49-F238E27FC236}">
                <a16:creationId xmlns:a16="http://schemas.microsoft.com/office/drawing/2014/main" id="{6BF39343-31F2-102B-FE5B-965A06A02390}"/>
              </a:ext>
            </a:extLst>
          </p:cNvPr>
          <p:cNvGrpSpPr/>
          <p:nvPr/>
        </p:nvGrpSpPr>
        <p:grpSpPr>
          <a:xfrm>
            <a:off x="2703381" y="5517954"/>
            <a:ext cx="1549527" cy="878382"/>
            <a:chOff x="5511068" y="4484122"/>
            <a:chExt cx="3520440" cy="1995636"/>
          </a:xfrm>
        </p:grpSpPr>
        <p:sp>
          <p:nvSpPr>
            <p:cNvPr id="10" name="Freeform: Shape 9">
              <a:extLst>
                <a:ext uri="{FF2B5EF4-FFF2-40B4-BE49-F238E27FC236}">
                  <a16:creationId xmlns:a16="http://schemas.microsoft.com/office/drawing/2014/main" id="{FE648021-A78E-CD9F-C29B-36C5DF03279A}"/>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0" name="Freeform: Shape 19">
              <a:extLst>
                <a:ext uri="{FF2B5EF4-FFF2-40B4-BE49-F238E27FC236}">
                  <a16:creationId xmlns:a16="http://schemas.microsoft.com/office/drawing/2014/main" id="{DA1C9930-9D8E-C189-79D0-FDC50879419F}"/>
                </a:ext>
              </a:extLst>
            </p:cNvPr>
            <p:cNvSpPr/>
            <p:nvPr/>
          </p:nvSpPr>
          <p:spPr>
            <a:xfrm>
              <a:off x="5511068" y="5249932"/>
              <a:ext cx="3520440" cy="50292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Lst>
              <a:ahLst/>
              <a:cxnLst>
                <a:cxn ang="0">
                  <a:pos x="connsiteX0" y="connsiteY0"/>
                </a:cxn>
                <a:cxn ang="0">
                  <a:pos x="connsiteX1" y="connsiteY1"/>
                </a:cxn>
                <a:cxn ang="0">
                  <a:pos x="connsiteX2" y="connsiteY2"/>
                </a:cxn>
                <a:cxn ang="0">
                  <a:pos x="connsiteX3" y="connsiteY3"/>
                </a:cxn>
              </a:cxnLst>
              <a:rect l="l" t="t" r="r" b="b"/>
              <a:pathLst>
                <a:path w="3520440" h="502920">
                  <a:moveTo>
                    <a:pt x="0" y="502920"/>
                  </a:moveTo>
                  <a:lnTo>
                    <a:pt x="1497330" y="22860"/>
                  </a:lnTo>
                  <a:lnTo>
                    <a:pt x="2228850" y="0"/>
                  </a:lnTo>
                  <a:cubicBezTo>
                    <a:pt x="2670810" y="87630"/>
                    <a:pt x="3078480" y="198120"/>
                    <a:pt x="3520440" y="285750"/>
                  </a:cubicBez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1" name="Freeform: Shape 20">
              <a:extLst>
                <a:ext uri="{FF2B5EF4-FFF2-40B4-BE49-F238E27FC236}">
                  <a16:creationId xmlns:a16="http://schemas.microsoft.com/office/drawing/2014/main" id="{01C67ECD-9DE7-9C72-0C45-97827BCCD7D5}"/>
                </a:ext>
              </a:extLst>
            </p:cNvPr>
            <p:cNvSpPr/>
            <p:nvPr/>
          </p:nvSpPr>
          <p:spPr>
            <a:xfrm rot="4355461">
              <a:off x="6146907" y="5362392"/>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3" name="Freeform: Shape 22">
              <a:extLst>
                <a:ext uri="{FF2B5EF4-FFF2-40B4-BE49-F238E27FC236}">
                  <a16:creationId xmlns:a16="http://schemas.microsoft.com/office/drawing/2014/main" id="{5B139682-8584-C9DF-FE6E-5DBE0464D6E3}"/>
                </a:ext>
              </a:extLst>
            </p:cNvPr>
            <p:cNvSpPr/>
            <p:nvPr/>
          </p:nvSpPr>
          <p:spPr>
            <a:xfrm rot="4984221">
              <a:off x="7309057" y="510541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26" name="Freeform: Shape 25">
              <a:extLst>
                <a:ext uri="{FF2B5EF4-FFF2-40B4-BE49-F238E27FC236}">
                  <a16:creationId xmlns:a16="http://schemas.microsoft.com/office/drawing/2014/main" id="{CB9F8B07-321F-757D-F314-476DF8E54929}"/>
                </a:ext>
              </a:extLst>
            </p:cNvPr>
            <p:cNvSpPr/>
            <p:nvPr/>
          </p:nvSpPr>
          <p:spPr>
            <a:xfrm rot="6120784">
              <a:off x="8221393" y="5214104"/>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a:ln>
              <a:solidFill>
                <a:srgbClr val="0000FF"/>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Tree>
    <p:extLst>
      <p:ext uri="{BB962C8B-B14F-4D97-AF65-F5344CB8AC3E}">
        <p14:creationId xmlns:p14="http://schemas.microsoft.com/office/powerpoint/2010/main" val="20473792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5E7590-1CB3-FA4D-3EBE-D9F7B7D107C4}"/>
              </a:ext>
            </a:extLst>
          </p:cNvPr>
          <p:cNvSpPr>
            <a:spLocks noGrp="1"/>
          </p:cNvSpPr>
          <p:nvPr>
            <p:ph type="title"/>
          </p:nvPr>
        </p:nvSpPr>
        <p:spPr>
          <a:xfrm>
            <a:off x="628650" y="1779254"/>
            <a:ext cx="7886700" cy="2529923"/>
          </a:xfrm>
        </p:spPr>
        <p:txBody>
          <a:bodyPr/>
          <a:lstStyle/>
          <a:p>
            <a:r>
              <a:rPr lang="en-GB" dirty="0" err="1"/>
              <a:t>Comhéifeacht</a:t>
            </a:r>
            <a:r>
              <a:rPr lang="en-GB" dirty="0"/>
              <a:t> </a:t>
            </a:r>
            <a:r>
              <a:rPr lang="en-GB" dirty="0" err="1"/>
              <a:t>Athraonta</a:t>
            </a:r>
            <a:endParaRPr lang="en-GB" dirty="0"/>
          </a:p>
        </p:txBody>
      </p:sp>
    </p:spTree>
    <p:extLst>
      <p:ext uri="{BB962C8B-B14F-4D97-AF65-F5344CB8AC3E}">
        <p14:creationId xmlns:p14="http://schemas.microsoft.com/office/powerpoint/2010/main" val="4868399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8FF2D-E490-513F-5BBE-D7794F0940D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DF5A671-5DEF-5615-EB50-30FFD227B42A}"/>
              </a:ext>
            </a:extLst>
          </p:cNvPr>
          <p:cNvSpPr>
            <a:spLocks noGrp="1"/>
          </p:cNvSpPr>
          <p:nvPr>
            <p:ph type="title"/>
          </p:nvPr>
        </p:nvSpPr>
        <p:spPr>
          <a:xfrm>
            <a:off x="228600" y="189858"/>
            <a:ext cx="8686800" cy="1471511"/>
          </a:xfrm>
        </p:spPr>
        <p:txBody>
          <a:bodyPr/>
          <a:lstStyle/>
          <a:p>
            <a:r>
              <a:rPr lang="en-US" altLang="en-US" dirty="0"/>
              <a:t>Cad is </a:t>
            </a:r>
            <a:r>
              <a:rPr lang="en-US" altLang="en-US" dirty="0" err="1"/>
              <a:t>brí</a:t>
            </a:r>
            <a:r>
              <a:rPr lang="en-US" altLang="en-US" dirty="0"/>
              <a:t> le </a:t>
            </a:r>
            <a:r>
              <a:rPr lang="en-US" altLang="en-US" dirty="0" err="1"/>
              <a:t>comhéifeacht</a:t>
            </a:r>
            <a:r>
              <a:rPr lang="en-US" altLang="en-US" dirty="0"/>
              <a:t> </a:t>
            </a:r>
            <a:r>
              <a:rPr lang="en-US" altLang="en-US" dirty="0" err="1"/>
              <a:t>athraonta</a:t>
            </a:r>
            <a:r>
              <a:rPr lang="en-US" altLang="en-US" dirty="0"/>
              <a:t> </a:t>
            </a:r>
            <a:r>
              <a:rPr lang="en-US" altLang="en-US" dirty="0" err="1"/>
              <a:t>meáin</a:t>
            </a:r>
            <a:r>
              <a:rPr lang="en-US" altLang="en-US" dirty="0"/>
              <a:t>? </a:t>
            </a:r>
            <a:endParaRPr lang="en-GB" dirty="0"/>
          </a:p>
        </p:txBody>
      </p:sp>
      <p:sp>
        <p:nvSpPr>
          <p:cNvPr id="5" name="Text Placeholder 4">
            <a:extLst>
              <a:ext uri="{FF2B5EF4-FFF2-40B4-BE49-F238E27FC236}">
                <a16:creationId xmlns:a16="http://schemas.microsoft.com/office/drawing/2014/main" id="{766127A9-B129-9E0E-CBD2-4E2C9D916091}"/>
              </a:ext>
            </a:extLst>
          </p:cNvPr>
          <p:cNvSpPr>
            <a:spLocks noGrp="1"/>
          </p:cNvSpPr>
          <p:nvPr>
            <p:ph type="body" sz="quarter" idx="10"/>
          </p:nvPr>
        </p:nvSpPr>
        <p:spPr>
          <a:xfrm>
            <a:off x="447880" y="1865561"/>
            <a:ext cx="8045071" cy="1865126"/>
          </a:xfrm>
        </p:spPr>
        <p:txBody>
          <a:bodyPr/>
          <a:lstStyle/>
          <a:p>
            <a:pPr marL="0" indent="0"/>
            <a:r>
              <a:rPr lang="en-GB" dirty="0" err="1">
                <a:latin typeface="+mj-lt"/>
                <a:ea typeface="Times New Roman" panose="02020603050405020304" pitchFamily="18" charset="0"/>
                <a:cs typeface="Times New Roman" panose="02020603050405020304" pitchFamily="18" charset="0"/>
              </a:rPr>
              <a:t>Cóimheas</a:t>
            </a:r>
            <a:r>
              <a:rPr lang="en-GB" dirty="0">
                <a:latin typeface="+mj-lt"/>
                <a:ea typeface="Times New Roman" panose="02020603050405020304" pitchFamily="18" charset="0"/>
                <a:cs typeface="Times New Roman" panose="02020603050405020304" pitchFamily="18" charset="0"/>
              </a:rPr>
              <a:t> </a:t>
            </a:r>
            <a:r>
              <a:rPr lang="en-GB" dirty="0" err="1">
                <a:latin typeface="+mj-lt"/>
                <a:ea typeface="Times New Roman" panose="02020603050405020304" pitchFamily="18" charset="0"/>
                <a:cs typeface="Times New Roman" panose="02020603050405020304" pitchFamily="18" charset="0"/>
              </a:rPr>
              <a:t>síneas</a:t>
            </a:r>
            <a:r>
              <a:rPr lang="en-GB" dirty="0">
                <a:latin typeface="+mj-lt"/>
                <a:ea typeface="Times New Roman" panose="02020603050405020304" pitchFamily="18" charset="0"/>
                <a:cs typeface="Times New Roman" panose="02020603050405020304" pitchFamily="18" charset="0"/>
              </a:rPr>
              <a:t> na </a:t>
            </a:r>
            <a:r>
              <a:rPr lang="en-GB" dirty="0" err="1">
                <a:latin typeface="+mj-lt"/>
                <a:ea typeface="Times New Roman" panose="02020603050405020304" pitchFamily="18" charset="0"/>
                <a:cs typeface="Times New Roman" panose="02020603050405020304" pitchFamily="18" charset="0"/>
              </a:rPr>
              <a:t>huillinne</a:t>
            </a:r>
            <a:r>
              <a:rPr lang="en-GB" dirty="0">
                <a:latin typeface="+mj-lt"/>
                <a:ea typeface="Times New Roman" panose="02020603050405020304" pitchFamily="18" charset="0"/>
                <a:cs typeface="Times New Roman" panose="02020603050405020304" pitchFamily="18" charset="0"/>
              </a:rPr>
              <a:t> </a:t>
            </a:r>
            <a:r>
              <a:rPr lang="en-GB" dirty="0" err="1">
                <a:latin typeface="+mj-lt"/>
                <a:ea typeface="Times New Roman" panose="02020603050405020304" pitchFamily="18" charset="0"/>
                <a:cs typeface="Times New Roman" panose="02020603050405020304" pitchFamily="18" charset="0"/>
              </a:rPr>
              <a:t>ionsaithe</a:t>
            </a:r>
            <a:r>
              <a:rPr lang="en-GB" dirty="0">
                <a:latin typeface="+mj-lt"/>
                <a:ea typeface="Times New Roman" panose="02020603050405020304" pitchFamily="18" charset="0"/>
                <a:cs typeface="Times New Roman" panose="02020603050405020304" pitchFamily="18" charset="0"/>
              </a:rPr>
              <a:t> le </a:t>
            </a:r>
            <a:r>
              <a:rPr lang="en-GB" dirty="0" err="1">
                <a:latin typeface="+mj-lt"/>
                <a:ea typeface="Times New Roman" panose="02020603050405020304" pitchFamily="18" charset="0"/>
                <a:cs typeface="Times New Roman" panose="02020603050405020304" pitchFamily="18" charset="0"/>
              </a:rPr>
              <a:t>síneas</a:t>
            </a:r>
            <a:r>
              <a:rPr lang="en-GB" dirty="0">
                <a:latin typeface="+mj-lt"/>
                <a:ea typeface="Times New Roman" panose="02020603050405020304" pitchFamily="18" charset="0"/>
                <a:cs typeface="Times New Roman" panose="02020603050405020304" pitchFamily="18" charset="0"/>
              </a:rPr>
              <a:t> na </a:t>
            </a:r>
            <a:r>
              <a:rPr lang="en-GB" dirty="0" err="1">
                <a:latin typeface="+mj-lt"/>
                <a:ea typeface="Times New Roman" panose="02020603050405020304" pitchFamily="18" charset="0"/>
                <a:cs typeface="Times New Roman" panose="02020603050405020304" pitchFamily="18" charset="0"/>
              </a:rPr>
              <a:t>huillinne</a:t>
            </a:r>
            <a:r>
              <a:rPr lang="en-GB" dirty="0">
                <a:latin typeface="+mj-lt"/>
                <a:ea typeface="Times New Roman" panose="02020603050405020304" pitchFamily="18" charset="0"/>
                <a:cs typeface="Times New Roman" panose="02020603050405020304" pitchFamily="18" charset="0"/>
              </a:rPr>
              <a:t> </a:t>
            </a:r>
            <a:r>
              <a:rPr lang="en-GB" dirty="0" err="1">
                <a:latin typeface="+mj-lt"/>
                <a:ea typeface="Times New Roman" panose="02020603050405020304" pitchFamily="18" charset="0"/>
                <a:cs typeface="Times New Roman" panose="02020603050405020304" pitchFamily="18" charset="0"/>
              </a:rPr>
              <a:t>athraonta</a:t>
            </a:r>
            <a:r>
              <a:rPr lang="en-GB" dirty="0">
                <a:latin typeface="+mj-lt"/>
                <a:ea typeface="Times New Roman" panose="02020603050405020304" pitchFamily="18" charset="0"/>
                <a:cs typeface="Times New Roman" panose="02020603050405020304" pitchFamily="18" charset="0"/>
              </a:rPr>
              <a:t>, </a:t>
            </a:r>
            <a:r>
              <a:rPr lang="en-GB" dirty="0" err="1">
                <a:latin typeface="+mj-lt"/>
                <a:ea typeface="Times New Roman" panose="02020603050405020304" pitchFamily="18" charset="0"/>
                <a:cs typeface="Times New Roman" panose="02020603050405020304" pitchFamily="18" charset="0"/>
              </a:rPr>
              <a:t>agus</a:t>
            </a:r>
            <a:r>
              <a:rPr lang="en-GB" dirty="0">
                <a:latin typeface="+mj-lt"/>
                <a:ea typeface="Times New Roman" panose="02020603050405020304" pitchFamily="18" charset="0"/>
                <a:cs typeface="Times New Roman" panose="02020603050405020304" pitchFamily="18" charset="0"/>
              </a:rPr>
              <a:t> </a:t>
            </a:r>
            <a:r>
              <a:rPr lang="en-GB" dirty="0" err="1">
                <a:latin typeface="+mj-lt"/>
                <a:ea typeface="Times New Roman" panose="02020603050405020304" pitchFamily="18" charset="0"/>
                <a:cs typeface="Times New Roman" panose="02020603050405020304" pitchFamily="18" charset="0"/>
              </a:rPr>
              <a:t>solas</a:t>
            </a:r>
            <a:r>
              <a:rPr lang="en-GB" dirty="0">
                <a:latin typeface="+mj-lt"/>
                <a:ea typeface="Times New Roman" panose="02020603050405020304" pitchFamily="18" charset="0"/>
                <a:cs typeface="Times New Roman" panose="02020603050405020304" pitchFamily="18" charset="0"/>
              </a:rPr>
              <a:t> ag </a:t>
            </a:r>
            <a:r>
              <a:rPr lang="en-GB" dirty="0" err="1">
                <a:latin typeface="+mj-lt"/>
                <a:ea typeface="Times New Roman" panose="02020603050405020304" pitchFamily="18" charset="0"/>
                <a:cs typeface="Times New Roman" panose="02020603050405020304" pitchFamily="18" charset="0"/>
              </a:rPr>
              <a:t>taisteal</a:t>
            </a:r>
            <a:r>
              <a:rPr lang="en-GB" dirty="0">
                <a:latin typeface="+mj-lt"/>
                <a:ea typeface="Times New Roman" panose="02020603050405020304" pitchFamily="18" charset="0"/>
                <a:cs typeface="Times New Roman" panose="02020603050405020304" pitchFamily="18" charset="0"/>
              </a:rPr>
              <a:t> ó </a:t>
            </a:r>
            <a:r>
              <a:rPr lang="en-GB" dirty="0" err="1">
                <a:latin typeface="+mj-lt"/>
                <a:ea typeface="Times New Roman" panose="02020603050405020304" pitchFamily="18" charset="0"/>
                <a:cs typeface="Times New Roman" panose="02020603050405020304" pitchFamily="18" charset="0"/>
              </a:rPr>
              <a:t>bhfolús</a:t>
            </a:r>
            <a:r>
              <a:rPr lang="en-GB" dirty="0">
                <a:latin typeface="+mj-lt"/>
                <a:ea typeface="Times New Roman" panose="02020603050405020304" pitchFamily="18" charset="0"/>
                <a:cs typeface="Times New Roman" panose="02020603050405020304" pitchFamily="18" charset="0"/>
              </a:rPr>
              <a:t> go </a:t>
            </a:r>
            <a:r>
              <a:rPr lang="en-GB" dirty="0" err="1">
                <a:latin typeface="+mj-lt"/>
                <a:ea typeface="Times New Roman" panose="02020603050405020304" pitchFamily="18" charset="0"/>
                <a:cs typeface="Times New Roman" panose="02020603050405020304" pitchFamily="18" charset="0"/>
              </a:rPr>
              <a:t>dtí</a:t>
            </a:r>
            <a:r>
              <a:rPr lang="en-GB" dirty="0">
                <a:latin typeface="+mj-lt"/>
                <a:ea typeface="Times New Roman" panose="02020603050405020304" pitchFamily="18" charset="0"/>
                <a:cs typeface="Times New Roman" panose="02020603050405020304" pitchFamily="18" charset="0"/>
              </a:rPr>
              <a:t> </a:t>
            </a:r>
            <a:r>
              <a:rPr lang="en-GB" dirty="0" err="1">
                <a:latin typeface="+mj-lt"/>
                <a:ea typeface="Times New Roman" panose="02020603050405020304" pitchFamily="18" charset="0"/>
                <a:cs typeface="Times New Roman" panose="02020603050405020304" pitchFamily="18" charset="0"/>
              </a:rPr>
              <a:t>meán</a:t>
            </a:r>
            <a:r>
              <a:rPr lang="en-GB" dirty="0">
                <a:latin typeface="+mj-lt"/>
                <a:ea typeface="Times New Roman" panose="02020603050405020304" pitchFamily="18" charset="0"/>
                <a:cs typeface="Times New Roman" panose="02020603050405020304" pitchFamily="18" charset="0"/>
              </a:rPr>
              <a:t> </a:t>
            </a:r>
            <a:r>
              <a:rPr lang="en-GB" dirty="0" err="1">
                <a:latin typeface="+mj-lt"/>
                <a:ea typeface="Times New Roman" panose="02020603050405020304" pitchFamily="18" charset="0"/>
                <a:cs typeface="Times New Roman" panose="02020603050405020304" pitchFamily="18" charset="0"/>
              </a:rPr>
              <a:t>eile</a:t>
            </a:r>
            <a:r>
              <a:rPr lang="en-GB" dirty="0">
                <a:latin typeface="+mj-lt"/>
                <a:ea typeface="Times New Roman" panose="02020603050405020304" pitchFamily="18" charset="0"/>
                <a:cs typeface="Times New Roman" panose="02020603050405020304" pitchFamily="18" charset="0"/>
              </a:rPr>
              <a:t>    								</a:t>
            </a:r>
            <a:r>
              <a:rPr lang="en-GB" sz="2000" dirty="0">
                <a:latin typeface="+mj-lt"/>
                <a:ea typeface="Times New Roman" panose="02020603050405020304" pitchFamily="18" charset="0"/>
                <a:cs typeface="Times New Roman" panose="02020603050405020304" pitchFamily="18" charset="0"/>
              </a:rPr>
              <a:t>HL 2024</a:t>
            </a:r>
            <a:endParaRPr lang="en-GB" dirty="0">
              <a:latin typeface="+mj-lt"/>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25334AF-C16F-A39D-CEDF-443307D1470C}"/>
                  </a:ext>
                </a:extLst>
              </p:cNvPr>
              <p:cNvSpPr txBox="1"/>
              <p:nvPr/>
            </p:nvSpPr>
            <p:spPr>
              <a:xfrm>
                <a:off x="5459831" y="3825771"/>
                <a:ext cx="3217291"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Úsáidtear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litir</a:t>
                </a: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𝑛</m:t>
                    </m:r>
                  </m:oMath>
                </a14:m>
                <a:endParaRPr lang="en-GB" sz="2800" dirty="0" err="1">
                  <a:latin typeface="Arial" panose="020B0604020202020204" pitchFamily="34" charset="0"/>
                  <a:cs typeface="Arial" panose="020B0604020202020204" pitchFamily="34" charset="0"/>
                </a:endParaRPr>
              </a:p>
            </p:txBody>
          </p:sp>
        </mc:Choice>
        <mc:Fallback xmlns="">
          <p:sp>
            <p:nvSpPr>
              <p:cNvPr id="2" name="TextBox 1">
                <a:extLst>
                  <a:ext uri="{FF2B5EF4-FFF2-40B4-BE49-F238E27FC236}">
                    <a16:creationId xmlns:a16="http://schemas.microsoft.com/office/drawing/2014/main" id="{B25334AF-C16F-A39D-CEDF-443307D1470C}"/>
                  </a:ext>
                </a:extLst>
              </p:cNvPr>
              <p:cNvSpPr txBox="1">
                <a:spLocks noRot="1" noChangeAspect="1" noMove="1" noResize="1" noEditPoints="1" noAdjustHandles="1" noChangeArrowheads="1" noChangeShapeType="1" noTextEdit="1"/>
              </p:cNvSpPr>
              <p:nvPr/>
            </p:nvSpPr>
            <p:spPr>
              <a:xfrm>
                <a:off x="5459831" y="3825771"/>
                <a:ext cx="3217291" cy="523220"/>
              </a:xfrm>
              <a:prstGeom prst="rect">
                <a:avLst/>
              </a:prstGeom>
              <a:blipFill>
                <a:blip r:embed="rId2"/>
                <a:stretch>
                  <a:fillRect l="-3985" t="-12941" b="-32941"/>
                </a:stretch>
              </a:blipFill>
            </p:spPr>
            <p:txBody>
              <a:bodyPr/>
              <a:lstStyle/>
              <a:p>
                <a:r>
                  <a:rPr lang="ga-IE">
                    <a:noFill/>
                  </a:rPr>
                  <a:t> </a:t>
                </a:r>
              </a:p>
            </p:txBody>
          </p:sp>
        </mc:Fallback>
      </mc:AlternateContent>
      <p:sp>
        <p:nvSpPr>
          <p:cNvPr id="3" name="Rectangle 2">
            <a:extLst>
              <a:ext uri="{FF2B5EF4-FFF2-40B4-BE49-F238E27FC236}">
                <a16:creationId xmlns:a16="http://schemas.microsoft.com/office/drawing/2014/main" id="{6ED43A0D-E3B0-791C-B300-6647C2F471CE}"/>
              </a:ext>
            </a:extLst>
          </p:cNvPr>
          <p:cNvSpPr/>
          <p:nvPr/>
        </p:nvSpPr>
        <p:spPr>
          <a:xfrm>
            <a:off x="2488323" y="4350827"/>
            <a:ext cx="2718148" cy="21544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 name="Straight Connector 3">
            <a:extLst>
              <a:ext uri="{FF2B5EF4-FFF2-40B4-BE49-F238E27FC236}">
                <a16:creationId xmlns:a16="http://schemas.microsoft.com/office/drawing/2014/main" id="{4C39AC9C-9291-F332-2EC2-9EBF20495D70}"/>
              </a:ext>
            </a:extLst>
          </p:cNvPr>
          <p:cNvCxnSpPr>
            <a:cxnSpLocks/>
          </p:cNvCxnSpPr>
          <p:nvPr/>
        </p:nvCxnSpPr>
        <p:spPr>
          <a:xfrm flipV="1">
            <a:off x="784783" y="5490695"/>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52EE9211-2D05-8CFA-4486-C1B81DEC49DD}"/>
              </a:ext>
            </a:extLst>
          </p:cNvPr>
          <p:cNvSpPr/>
          <p:nvPr/>
        </p:nvSpPr>
        <p:spPr>
          <a:xfrm rot="10384707">
            <a:off x="1576924" y="5981649"/>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5C6F0B2E-E63C-9C6A-4CBC-87BD2580DAD5}"/>
              </a:ext>
            </a:extLst>
          </p:cNvPr>
          <p:cNvSpPr txBox="1"/>
          <p:nvPr/>
        </p:nvSpPr>
        <p:spPr>
          <a:xfrm>
            <a:off x="834887" y="4416417"/>
            <a:ext cx="1064715"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Folús</a:t>
            </a:r>
            <a:endParaRPr lang="en-GB" sz="2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383796C8-8AC4-11FF-B22E-62C0F4C115EA}"/>
              </a:ext>
            </a:extLst>
          </p:cNvPr>
          <p:cNvSpPr txBox="1"/>
          <p:nvPr/>
        </p:nvSpPr>
        <p:spPr>
          <a:xfrm>
            <a:off x="2691934" y="4416417"/>
            <a:ext cx="1745991"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Meán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eile</a:t>
            </a:r>
            <a:endParaRPr lang="en-GB" sz="2800"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E9F862EA-804F-C75B-3421-18535AB035BD}"/>
              </a:ext>
            </a:extLst>
          </p:cNvPr>
          <p:cNvGrpSpPr/>
          <p:nvPr/>
        </p:nvGrpSpPr>
        <p:grpSpPr>
          <a:xfrm rot="1315871">
            <a:off x="2660287" y="4664063"/>
            <a:ext cx="1703540" cy="1177447"/>
            <a:chOff x="4033381" y="4045906"/>
            <a:chExt cx="1703540" cy="1177447"/>
          </a:xfrm>
        </p:grpSpPr>
        <p:cxnSp>
          <p:nvCxnSpPr>
            <p:cNvPr id="20" name="Straight Connector 19">
              <a:extLst>
                <a:ext uri="{FF2B5EF4-FFF2-40B4-BE49-F238E27FC236}">
                  <a16:creationId xmlns:a16="http://schemas.microsoft.com/office/drawing/2014/main" id="{98AB9BC0-5CF4-5F68-446A-4FDDABE63599}"/>
                </a:ext>
              </a:extLst>
            </p:cNvPr>
            <p:cNvCxnSpPr>
              <a:cxnSpLocks/>
            </p:cNvCxnSpPr>
            <p:nvPr/>
          </p:nvCxnSpPr>
          <p:spPr>
            <a:xfrm flipV="1">
              <a:off x="4033381" y="4045906"/>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Isosceles Triangle 15">
              <a:extLst>
                <a:ext uri="{FF2B5EF4-FFF2-40B4-BE49-F238E27FC236}">
                  <a16:creationId xmlns:a16="http://schemas.microsoft.com/office/drawing/2014/main" id="{2778867A-B109-230D-A074-73683173ABD9}"/>
                </a:ext>
              </a:extLst>
            </p:cNvPr>
            <p:cNvSpPr/>
            <p:nvPr/>
          </p:nvSpPr>
          <p:spPr>
            <a:xfrm rot="10384707">
              <a:off x="4825522" y="4536860"/>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4586C3A6-38AC-F3B6-747A-F2751B32A148}"/>
                  </a:ext>
                </a:extLst>
              </p:cNvPr>
              <p:cNvSpPr txBox="1"/>
              <p:nvPr/>
            </p:nvSpPr>
            <p:spPr>
              <a:xfrm>
                <a:off x="6111033" y="4914499"/>
                <a:ext cx="2089158" cy="808811"/>
              </a:xfrm>
              <a:prstGeom prst="rect">
                <a:avLst/>
              </a:prstGeom>
              <a:solidFill>
                <a:srgbClr val="FFFF99"/>
              </a:solidFill>
            </p:spPr>
            <p:txBody>
              <a:bodyPr wrap="square" rtlCol="0">
                <a:spAutoFit/>
              </a:bodyPr>
              <a:lstStyle/>
              <a:p>
                <a:pPr>
                  <a:spcAft>
                    <a:spcPts val="1200"/>
                  </a:spcAft>
                </a:pPr>
                <a14:m>
                  <m:oMath xmlns:m="http://schemas.openxmlformats.org/officeDocument/2006/math">
                    <m:r>
                      <a:rPr lang="en-GB" sz="3200" b="0" i="1" smtClean="0">
                        <a:latin typeface="Cambria Math" panose="02040503050406030204" pitchFamily="18" charset="0"/>
                        <a:cs typeface="Arial" panose="020B0604020202020204" pitchFamily="34" charset="0"/>
                      </a:rPr>
                      <m:t>𝑛</m:t>
                    </m:r>
                    <m:r>
                      <a:rPr lang="en-GB" sz="3200" b="0" i="1" smtClean="0">
                        <a:latin typeface="Cambria Math" panose="02040503050406030204" pitchFamily="18" charset="0"/>
                        <a:cs typeface="Arial" panose="020B0604020202020204" pitchFamily="34" charset="0"/>
                      </a:rPr>
                      <m:t>=</m:t>
                    </m:r>
                  </m:oMath>
                </a14:m>
                <a:r>
                  <a:rPr lang="en-GB" altLang="en-US" sz="3200" dirty="0"/>
                  <a:t> </a:t>
                </a:r>
                <a14:m>
                  <m:oMath xmlns:m="http://schemas.openxmlformats.org/officeDocument/2006/math">
                    <m:f>
                      <m:fPr>
                        <m:ctrlPr>
                          <a:rPr lang="en-GB" altLang="en-US" sz="3200" i="1" dirty="0">
                            <a:latin typeface="Cambria Math" panose="02040503050406030204" pitchFamily="18" charset="0"/>
                          </a:rPr>
                        </m:ctrlPr>
                      </m:fPr>
                      <m:num>
                        <m:func>
                          <m:funcPr>
                            <m:ctrlPr>
                              <a:rPr lang="en-GB" altLang="en-US" sz="3200" i="1"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𝑖</m:t>
                            </m:r>
                          </m:e>
                        </m:func>
                      </m:num>
                      <m:den>
                        <m:func>
                          <m:funcPr>
                            <m:ctrlPr>
                              <a:rPr lang="en-GB" altLang="en-US" sz="3200" i="1"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𝑟</m:t>
                            </m:r>
                          </m:e>
                        </m:func>
                      </m:den>
                    </m:f>
                  </m:oMath>
                </a14:m>
                <a:endParaRPr lang="en-GB" sz="3200" dirty="0" err="1">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4586C3A6-38AC-F3B6-747A-F2751B32A148}"/>
                  </a:ext>
                </a:extLst>
              </p:cNvPr>
              <p:cNvSpPr txBox="1">
                <a:spLocks noRot="1" noChangeAspect="1" noMove="1" noResize="1" noEditPoints="1" noAdjustHandles="1" noChangeArrowheads="1" noChangeShapeType="1" noTextEdit="1"/>
              </p:cNvSpPr>
              <p:nvPr/>
            </p:nvSpPr>
            <p:spPr>
              <a:xfrm>
                <a:off x="6111033" y="4914499"/>
                <a:ext cx="2089158" cy="808811"/>
              </a:xfrm>
              <a:prstGeom prst="rect">
                <a:avLst/>
              </a:prstGeom>
              <a:blipFill>
                <a:blip r:embed="rId3"/>
                <a:stretch>
                  <a:fillRect/>
                </a:stretch>
              </a:blipFill>
            </p:spPr>
            <p:txBody>
              <a:bodyPr/>
              <a:lstStyle/>
              <a:p>
                <a:r>
                  <a:rPr lang="en-GB">
                    <a:noFill/>
                  </a:rPr>
                  <a:t> </a:t>
                </a:r>
              </a:p>
            </p:txBody>
          </p:sp>
        </mc:Fallback>
      </mc:AlternateContent>
      <p:cxnSp>
        <p:nvCxnSpPr>
          <p:cNvPr id="25" name="Straight Connector 24">
            <a:extLst>
              <a:ext uri="{FF2B5EF4-FFF2-40B4-BE49-F238E27FC236}">
                <a16:creationId xmlns:a16="http://schemas.microsoft.com/office/drawing/2014/main" id="{E6B080D6-03FE-A1E4-B142-C4ECA6DECA7B}"/>
              </a:ext>
            </a:extLst>
          </p:cNvPr>
          <p:cNvCxnSpPr>
            <a:cxnSpLocks/>
          </p:cNvCxnSpPr>
          <p:nvPr/>
        </p:nvCxnSpPr>
        <p:spPr>
          <a:xfrm>
            <a:off x="1164461" y="5508168"/>
            <a:ext cx="2794605"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798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6" grpId="0" animBg="1"/>
      <p:bldP spid="18" grpId="0"/>
      <p:bldP spid="19" grpId="0"/>
      <p:bldP spid="2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9176B-A091-E150-EAAF-70CBEEB6A8D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DD4C782-0552-328E-4376-47E093C3A18A}"/>
              </a:ext>
            </a:extLst>
          </p:cNvPr>
          <p:cNvSpPr>
            <a:spLocks noGrp="1"/>
          </p:cNvSpPr>
          <p:nvPr>
            <p:ph type="title"/>
          </p:nvPr>
        </p:nvSpPr>
        <p:spPr>
          <a:xfrm>
            <a:off x="241300" y="155246"/>
            <a:ext cx="8724900" cy="590931"/>
          </a:xfrm>
        </p:spPr>
        <p:txBody>
          <a:bodyPr/>
          <a:lstStyle/>
          <a:p>
            <a:r>
              <a:rPr lang="en-GB" altLang="en-US" dirty="0"/>
              <a:t>Cad mar </a:t>
            </a:r>
            <a:r>
              <a:rPr lang="en-GB" altLang="en-US" dirty="0" err="1"/>
              <a:t>gheall</a:t>
            </a:r>
            <a:r>
              <a:rPr lang="en-GB" altLang="en-US" dirty="0"/>
              <a:t> </a:t>
            </a:r>
            <a:r>
              <a:rPr lang="en-GB" altLang="en-US" dirty="0" err="1"/>
              <a:t>ar</a:t>
            </a:r>
            <a:r>
              <a:rPr lang="en-GB" altLang="en-US" dirty="0"/>
              <a:t> </a:t>
            </a:r>
            <a:r>
              <a:rPr lang="en-GB" altLang="en-US" dirty="0" err="1"/>
              <a:t>aer</a:t>
            </a:r>
            <a:r>
              <a:rPr lang="en-GB" altLang="en-US" dirty="0"/>
              <a:t> go </a:t>
            </a:r>
            <a:r>
              <a:rPr lang="en-GB" altLang="en-US" dirty="0" err="1"/>
              <a:t>meán</a:t>
            </a:r>
            <a:r>
              <a:rPr lang="en-GB" altLang="en-US" dirty="0"/>
              <a:t> </a:t>
            </a:r>
            <a:r>
              <a:rPr lang="en-GB" altLang="en-US" dirty="0" err="1"/>
              <a:t>eile</a:t>
            </a:r>
            <a:r>
              <a:rPr lang="en-GB" altLang="en-US" dirty="0"/>
              <a:t>? </a:t>
            </a:r>
            <a:endParaRPr lang="en-GB" dirty="0"/>
          </a:p>
        </p:txBody>
      </p:sp>
      <p:sp>
        <p:nvSpPr>
          <p:cNvPr id="3" name="Rectangle 2">
            <a:extLst>
              <a:ext uri="{FF2B5EF4-FFF2-40B4-BE49-F238E27FC236}">
                <a16:creationId xmlns:a16="http://schemas.microsoft.com/office/drawing/2014/main" id="{053549F5-CA58-E325-E6DA-02FC7D06B18F}"/>
              </a:ext>
            </a:extLst>
          </p:cNvPr>
          <p:cNvSpPr/>
          <p:nvPr/>
        </p:nvSpPr>
        <p:spPr>
          <a:xfrm>
            <a:off x="2780778" y="1642823"/>
            <a:ext cx="2718148" cy="21544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 name="Straight Connector 3">
            <a:extLst>
              <a:ext uri="{FF2B5EF4-FFF2-40B4-BE49-F238E27FC236}">
                <a16:creationId xmlns:a16="http://schemas.microsoft.com/office/drawing/2014/main" id="{F4B37175-9B72-7659-AAD7-17A87A76E259}"/>
              </a:ext>
            </a:extLst>
          </p:cNvPr>
          <p:cNvCxnSpPr>
            <a:cxnSpLocks/>
          </p:cNvCxnSpPr>
          <p:nvPr/>
        </p:nvCxnSpPr>
        <p:spPr>
          <a:xfrm flipV="1">
            <a:off x="1077238" y="2782691"/>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74A6C4F4-DFF2-5FDE-4897-6D7482EE981B}"/>
              </a:ext>
            </a:extLst>
          </p:cNvPr>
          <p:cNvSpPr/>
          <p:nvPr/>
        </p:nvSpPr>
        <p:spPr>
          <a:xfrm rot="10384707">
            <a:off x="1869379" y="3273645"/>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04A7E9F5-EADB-34F3-9F9F-F6C5666CC0D2}"/>
              </a:ext>
            </a:extLst>
          </p:cNvPr>
          <p:cNvSpPr txBox="1"/>
          <p:nvPr/>
        </p:nvSpPr>
        <p:spPr>
          <a:xfrm>
            <a:off x="1127342" y="1708413"/>
            <a:ext cx="744114" cy="523220"/>
          </a:xfrm>
          <a:prstGeom prst="rect">
            <a:avLst/>
          </a:prstGeom>
          <a:solidFill>
            <a:srgbClr val="FFFF99"/>
          </a:solid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Aer</a:t>
            </a:r>
          </a:p>
        </p:txBody>
      </p:sp>
      <p:sp>
        <p:nvSpPr>
          <p:cNvPr id="19" name="TextBox 18">
            <a:extLst>
              <a:ext uri="{FF2B5EF4-FFF2-40B4-BE49-F238E27FC236}">
                <a16:creationId xmlns:a16="http://schemas.microsoft.com/office/drawing/2014/main" id="{F0731E54-049E-760F-4027-B69655C1DF65}"/>
              </a:ext>
            </a:extLst>
          </p:cNvPr>
          <p:cNvSpPr txBox="1"/>
          <p:nvPr/>
        </p:nvSpPr>
        <p:spPr>
          <a:xfrm>
            <a:off x="2984389" y="1708413"/>
            <a:ext cx="1745991"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Meán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eile</a:t>
            </a:r>
            <a:endParaRPr lang="en-GB" sz="2800" dirty="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92D3A2D3-ACAF-A1DB-39BD-87C7FBB38F91}"/>
              </a:ext>
            </a:extLst>
          </p:cNvPr>
          <p:cNvGrpSpPr/>
          <p:nvPr/>
        </p:nvGrpSpPr>
        <p:grpSpPr>
          <a:xfrm rot="1315871">
            <a:off x="2952742" y="1956059"/>
            <a:ext cx="1703540" cy="1177447"/>
            <a:chOff x="4033381" y="4045906"/>
            <a:chExt cx="1703540" cy="1177447"/>
          </a:xfrm>
        </p:grpSpPr>
        <p:cxnSp>
          <p:nvCxnSpPr>
            <p:cNvPr id="20" name="Straight Connector 19">
              <a:extLst>
                <a:ext uri="{FF2B5EF4-FFF2-40B4-BE49-F238E27FC236}">
                  <a16:creationId xmlns:a16="http://schemas.microsoft.com/office/drawing/2014/main" id="{5E319EA5-8C68-A8F9-B4BF-878DD7B46C73}"/>
                </a:ext>
              </a:extLst>
            </p:cNvPr>
            <p:cNvCxnSpPr>
              <a:cxnSpLocks/>
            </p:cNvCxnSpPr>
            <p:nvPr/>
          </p:nvCxnSpPr>
          <p:spPr>
            <a:xfrm flipV="1">
              <a:off x="4033381" y="4045906"/>
              <a:ext cx="1703540" cy="117744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Isosceles Triangle 15">
              <a:extLst>
                <a:ext uri="{FF2B5EF4-FFF2-40B4-BE49-F238E27FC236}">
                  <a16:creationId xmlns:a16="http://schemas.microsoft.com/office/drawing/2014/main" id="{94FCB401-5C6E-EBE4-1105-39D6C6ED2E59}"/>
                </a:ext>
              </a:extLst>
            </p:cNvPr>
            <p:cNvSpPr/>
            <p:nvPr/>
          </p:nvSpPr>
          <p:spPr>
            <a:xfrm rot="10384707">
              <a:off x="4825522" y="4536860"/>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7C515D9-3621-471B-6BA5-4834901FB99C}"/>
                  </a:ext>
                </a:extLst>
              </p:cNvPr>
              <p:cNvSpPr txBox="1"/>
              <p:nvPr/>
            </p:nvSpPr>
            <p:spPr>
              <a:xfrm>
                <a:off x="6403488" y="2206495"/>
                <a:ext cx="2089158" cy="808811"/>
              </a:xfrm>
              <a:prstGeom prst="rect">
                <a:avLst/>
              </a:prstGeom>
              <a:solidFill>
                <a:srgbClr val="FFFF99"/>
              </a:solidFill>
            </p:spPr>
            <p:txBody>
              <a:bodyPr wrap="square" rtlCol="0">
                <a:spAutoFit/>
              </a:bodyPr>
              <a:lstStyle/>
              <a:p>
                <a:pPr>
                  <a:spcAft>
                    <a:spcPts val="1200"/>
                  </a:spcAft>
                </a:pPr>
                <a14:m>
                  <m:oMath xmlns:m="http://schemas.openxmlformats.org/officeDocument/2006/math">
                    <m:r>
                      <a:rPr lang="en-GB" sz="3200" b="0" i="1" smtClean="0">
                        <a:latin typeface="Cambria Math" panose="02040503050406030204" pitchFamily="18" charset="0"/>
                        <a:cs typeface="Arial" panose="020B0604020202020204" pitchFamily="34" charset="0"/>
                      </a:rPr>
                      <m:t>𝑛</m:t>
                    </m:r>
                    <m:r>
                      <a:rPr lang="en-GB" sz="3200" b="0" i="1" smtClean="0">
                        <a:latin typeface="Cambria Math" panose="02040503050406030204" pitchFamily="18" charset="0"/>
                        <a:cs typeface="Arial" panose="020B0604020202020204" pitchFamily="34" charset="0"/>
                      </a:rPr>
                      <m:t>=</m:t>
                    </m:r>
                  </m:oMath>
                </a14:m>
                <a:r>
                  <a:rPr lang="en-GB" altLang="en-US" sz="3200" dirty="0"/>
                  <a:t> </a:t>
                </a:r>
                <a14:m>
                  <m:oMath xmlns:m="http://schemas.openxmlformats.org/officeDocument/2006/math">
                    <m:f>
                      <m:fPr>
                        <m:ctrlPr>
                          <a:rPr lang="en-GB" altLang="en-US" sz="3200" i="1" dirty="0">
                            <a:latin typeface="Cambria Math" panose="02040503050406030204" pitchFamily="18" charset="0"/>
                          </a:rPr>
                        </m:ctrlPr>
                      </m:fPr>
                      <m:num>
                        <m:func>
                          <m:funcPr>
                            <m:ctrlPr>
                              <a:rPr lang="en-GB" altLang="en-US" sz="3200" i="1"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𝑖</m:t>
                            </m:r>
                          </m:e>
                        </m:func>
                      </m:num>
                      <m:den>
                        <m:func>
                          <m:funcPr>
                            <m:ctrlPr>
                              <a:rPr lang="en-GB" altLang="en-US" sz="3200" i="1" dirty="0">
                                <a:latin typeface="Cambria Math" panose="02040503050406030204" pitchFamily="18" charset="0"/>
                              </a:rPr>
                            </m:ctrlPr>
                          </m:funcPr>
                          <m:fName>
                            <m:r>
                              <m:rPr>
                                <m:sty m:val="p"/>
                              </m:rPr>
                              <a:rPr lang="en-GB" altLang="en-US" sz="3200" dirty="0">
                                <a:latin typeface="Cambria Math" panose="02040503050406030204" pitchFamily="18" charset="0"/>
                              </a:rPr>
                              <m:t>sin</m:t>
                            </m:r>
                          </m:fName>
                          <m:e>
                            <m:r>
                              <a:rPr lang="en-GB" altLang="en-US" sz="3200" i="1" dirty="0">
                                <a:latin typeface="Cambria Math" panose="02040503050406030204" pitchFamily="18" charset="0"/>
                              </a:rPr>
                              <m:t>𝑟</m:t>
                            </m:r>
                          </m:e>
                        </m:func>
                      </m:den>
                    </m:f>
                  </m:oMath>
                </a14:m>
                <a:endParaRPr lang="en-GB" sz="3200" dirty="0" err="1">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87C515D9-3621-471B-6BA5-4834901FB99C}"/>
                  </a:ext>
                </a:extLst>
              </p:cNvPr>
              <p:cNvSpPr txBox="1">
                <a:spLocks noRot="1" noChangeAspect="1" noMove="1" noResize="1" noEditPoints="1" noAdjustHandles="1" noChangeArrowheads="1" noChangeShapeType="1" noTextEdit="1"/>
              </p:cNvSpPr>
              <p:nvPr/>
            </p:nvSpPr>
            <p:spPr>
              <a:xfrm>
                <a:off x="6403488" y="2206495"/>
                <a:ext cx="2089158" cy="808811"/>
              </a:xfrm>
              <a:prstGeom prst="rect">
                <a:avLst/>
              </a:prstGeom>
              <a:blipFill>
                <a:blip r:embed="rId2"/>
                <a:stretch>
                  <a:fillRect/>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D0C3D342-85FD-CC4F-EE0B-6F476CA0E970}"/>
              </a:ext>
            </a:extLst>
          </p:cNvPr>
          <p:cNvCxnSpPr>
            <a:cxnSpLocks/>
          </p:cNvCxnSpPr>
          <p:nvPr/>
        </p:nvCxnSpPr>
        <p:spPr>
          <a:xfrm>
            <a:off x="1456916" y="2800164"/>
            <a:ext cx="2794605"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321F6AEC-3887-3B91-8B6B-C644E690778B}"/>
              </a:ext>
            </a:extLst>
          </p:cNvPr>
          <p:cNvSpPr txBox="1"/>
          <p:nvPr/>
        </p:nvSpPr>
        <p:spPr>
          <a:xfrm>
            <a:off x="241300" y="4497844"/>
            <a:ext cx="8724900" cy="1384995"/>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Is </a:t>
            </a:r>
            <a:r>
              <a:rPr lang="en-GB" sz="2800" dirty="0" err="1">
                <a:latin typeface="Arial" panose="020B0604020202020204" pitchFamily="34" charset="0"/>
                <a:cs typeface="Arial" panose="020B0604020202020204" pitchFamily="34" charset="0"/>
              </a:rPr>
              <a:t>leor</a:t>
            </a:r>
            <a:r>
              <a:rPr lang="en-GB" sz="2800" dirty="0">
                <a:latin typeface="Arial" panose="020B0604020202020204" pitchFamily="34" charset="0"/>
                <a:cs typeface="Arial" panose="020B0604020202020204" pitchFamily="34" charset="0"/>
              </a:rPr>
              <a:t> 2 </a:t>
            </a:r>
            <a:r>
              <a:rPr lang="en-GB" sz="2800" dirty="0" err="1">
                <a:latin typeface="Arial" panose="020B0604020202020204" pitchFamily="34" charset="0"/>
                <a:cs typeface="Arial" panose="020B0604020202020204" pitchFamily="34" charset="0"/>
              </a:rPr>
              <a:t>nó</a:t>
            </a:r>
            <a:r>
              <a:rPr lang="en-GB" sz="2800" dirty="0">
                <a:latin typeface="Arial" panose="020B0604020202020204" pitchFamily="34" charset="0"/>
                <a:cs typeface="Arial" panose="020B0604020202020204" pitchFamily="34" charset="0"/>
              </a:rPr>
              <a:t> 3 </a:t>
            </a:r>
            <a:r>
              <a:rPr lang="en-GB" sz="2800" dirty="0" err="1">
                <a:latin typeface="Arial" panose="020B0604020202020204" pitchFamily="34" charset="0"/>
                <a:cs typeface="Arial" panose="020B0604020202020204" pitchFamily="34" charset="0"/>
              </a:rPr>
              <a:t>figiúirí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suntasacha</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úsáid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luas</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tsolais</a:t>
            </a:r>
            <a:r>
              <a:rPr lang="en-GB" sz="2800" dirty="0">
                <a:latin typeface="Arial" panose="020B0604020202020204" pitchFamily="34" charset="0"/>
                <a:cs typeface="Arial" panose="020B0604020202020204" pitchFamily="34" charset="0"/>
              </a:rPr>
              <a:t> in </a:t>
            </a:r>
            <a:r>
              <a:rPr lang="en-GB" sz="2800" dirty="0" err="1">
                <a:latin typeface="Arial" panose="020B0604020202020204" pitchFamily="34" charset="0"/>
                <a:cs typeface="Arial" panose="020B0604020202020204" pitchFamily="34" charset="0"/>
              </a:rPr>
              <a:t>aer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mó</a:t>
            </a:r>
            <a:r>
              <a:rPr lang="en-GB" sz="2800" dirty="0">
                <a:latin typeface="Arial" panose="020B0604020202020204" pitchFamily="34" charset="0"/>
                <a:cs typeface="Arial" panose="020B0604020202020204" pitchFamily="34" charset="0"/>
              </a:rPr>
              <a:t> mar an </a:t>
            </a:r>
            <a:r>
              <a:rPr lang="en-GB" sz="2800" dirty="0" err="1">
                <a:latin typeface="Arial" panose="020B0604020202020204" pitchFamily="34" charset="0"/>
                <a:cs typeface="Arial" panose="020B0604020202020204" pitchFamily="34" charset="0"/>
              </a:rPr>
              <a:t>gcéanna</a:t>
            </a:r>
            <a:r>
              <a:rPr lang="en-GB" sz="2800" dirty="0">
                <a:latin typeface="Arial" panose="020B0604020202020204" pitchFamily="34" charset="0"/>
                <a:cs typeface="Arial" panose="020B0604020202020204" pitchFamily="34" charset="0"/>
              </a:rPr>
              <a:t> (0.9997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moille</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1702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animBg="1"/>
      <p:bldP spid="18" grpId="0" animBg="1"/>
      <p:bldP spid="19" grpId="0"/>
      <p:bldP spid="23" grpId="0" animBg="1"/>
      <p:bldP spid="5"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66576BC-587E-EB87-89BC-AA1372305D46}"/>
                  </a:ext>
                </a:extLst>
              </p:cNvPr>
              <p:cNvSpPr txBox="1"/>
              <p:nvPr/>
            </p:nvSpPr>
            <p:spPr>
              <a:xfrm>
                <a:off x="3236171" y="2017338"/>
                <a:ext cx="2671657" cy="89595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266576BC-587E-EB87-89BC-AA1372305D46}"/>
                  </a:ext>
                </a:extLst>
              </p:cNvPr>
              <p:cNvSpPr txBox="1">
                <a:spLocks noRot="1" noChangeAspect="1" noMove="1" noResize="1" noEditPoints="1" noAdjustHandles="1" noChangeArrowheads="1" noChangeShapeType="1" noTextEdit="1"/>
              </p:cNvSpPr>
              <p:nvPr/>
            </p:nvSpPr>
            <p:spPr>
              <a:xfrm>
                <a:off x="3236171" y="2017338"/>
                <a:ext cx="2671657" cy="895951"/>
              </a:xfrm>
              <a:prstGeom prst="rect">
                <a:avLst/>
              </a:prstGeom>
              <a:blipFill>
                <a:blip r:embed="rId2"/>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B542BCC7-A25F-8450-FBE5-C55E646DFBCA}"/>
              </a:ext>
            </a:extLst>
          </p:cNvPr>
          <p:cNvSpPr txBox="1"/>
          <p:nvPr/>
        </p:nvSpPr>
        <p:spPr>
          <a:xfrm>
            <a:off x="5907828" y="2247546"/>
            <a:ext cx="1311196" cy="523220"/>
          </a:xfrm>
          <a:prstGeom prst="rect">
            <a:avLst/>
          </a:prstGeom>
          <a:noFill/>
        </p:spPr>
        <p:txBody>
          <a:bodyPr wrap="square" rtlCol="0">
            <a:spAutoFit/>
          </a:bodyPr>
          <a:lstStyle/>
          <a:p>
            <a:pPr algn="l"/>
            <a:r>
              <a:rPr lang="en-GB" sz="2800" dirty="0">
                <a:solidFill>
                  <a:srgbClr val="0000FF"/>
                </a:solidFill>
              </a:rPr>
              <a:t>=1.52</a:t>
            </a:r>
          </a:p>
        </p:txBody>
      </p:sp>
      <p:sp>
        <p:nvSpPr>
          <p:cNvPr id="2" name="Title 1">
            <a:extLst>
              <a:ext uri="{FF2B5EF4-FFF2-40B4-BE49-F238E27FC236}">
                <a16:creationId xmlns:a16="http://schemas.microsoft.com/office/drawing/2014/main" id="{02BDE4CD-D6D8-7D8B-1AFE-4B6C69F15997}"/>
              </a:ext>
            </a:extLst>
          </p:cNvPr>
          <p:cNvSpPr>
            <a:spLocks noGrp="1"/>
          </p:cNvSpPr>
          <p:nvPr>
            <p:ph type="title"/>
          </p:nvPr>
        </p:nvSpPr>
        <p:spPr/>
        <p:txBody>
          <a:bodyPr>
            <a:normAutofit fontScale="90000"/>
          </a:bodyPr>
          <a:lstStyle/>
          <a:p>
            <a:r>
              <a:rPr lang="en-GB" dirty="0" err="1"/>
              <a:t>Sampla</a:t>
            </a:r>
            <a:r>
              <a:rPr lang="en-GB" dirty="0"/>
              <a:t> 2</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47867867-6541-4A3E-F94C-A72884DB8530}"/>
                  </a:ext>
                </a:extLst>
              </p:cNvPr>
              <p:cNvSpPr>
                <a:spLocks noGrp="1"/>
              </p:cNvSpPr>
              <p:nvPr>
                <p:ph type="body" sz="quarter" idx="10"/>
              </p:nvPr>
            </p:nvSpPr>
            <p:spPr>
              <a:xfrm>
                <a:off x="122292" y="461664"/>
                <a:ext cx="8899415" cy="1255728"/>
              </a:xfrm>
            </p:spPr>
            <p:txBody>
              <a:bodyPr/>
              <a:lstStyle/>
              <a:p>
                <a:r>
                  <a:rPr lang="en-GB" dirty="0" err="1"/>
                  <a:t>Taistealaíonn</a:t>
                </a:r>
                <a:r>
                  <a:rPr lang="en-GB" dirty="0"/>
                  <a:t> </a:t>
                </a:r>
                <a:r>
                  <a:rPr lang="en-GB" dirty="0" err="1"/>
                  <a:t>solas</a:t>
                </a:r>
                <a:r>
                  <a:rPr lang="en-GB" dirty="0"/>
                  <a:t> </a:t>
                </a:r>
                <a:r>
                  <a:rPr lang="en-GB" dirty="0" err="1"/>
                  <a:t>isteach</a:t>
                </a:r>
                <a:r>
                  <a:rPr lang="en-GB" dirty="0"/>
                  <a:t> i </a:t>
                </a:r>
                <a:r>
                  <a:rPr lang="en-GB" dirty="0" err="1"/>
                  <a:t>ngloine</a:t>
                </a:r>
                <a:r>
                  <a:rPr lang="en-GB" dirty="0"/>
                  <a:t> le </a:t>
                </a:r>
                <a:r>
                  <a:rPr lang="en-GB" dirty="0" err="1"/>
                  <a:t>huillinn</a:t>
                </a:r>
                <a:r>
                  <a:rPr lang="en-GB" dirty="0"/>
                  <a:t> </a:t>
                </a:r>
                <a:r>
                  <a:rPr lang="en-GB" dirty="0" err="1"/>
                  <a:t>ionsaithe</a:t>
                </a:r>
                <a:r>
                  <a:rPr lang="en-GB" dirty="0"/>
                  <a:t>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Tá </a:t>
                </a:r>
                <a:r>
                  <a:rPr lang="en-GB" dirty="0" err="1"/>
                  <a:t>uillinn</a:t>
                </a:r>
                <a:r>
                  <a:rPr lang="en-GB" dirty="0"/>
                  <a:t> </a:t>
                </a:r>
                <a:r>
                  <a:rPr lang="en-GB" dirty="0" err="1"/>
                  <a:t>athraonta</a:t>
                </a:r>
                <a:r>
                  <a:rPr lang="en-GB" dirty="0"/>
                  <a:t> </a:t>
                </a:r>
                <a:r>
                  <a:rPr lang="en-IE" dirty="0"/>
                  <a:t>25°</a:t>
                </a:r>
                <a:r>
                  <a:rPr lang="en-GB" dirty="0"/>
                  <a:t>. </a:t>
                </a:r>
                <a:r>
                  <a:rPr lang="en-GB" dirty="0" err="1"/>
                  <a:t>Céard</a:t>
                </a:r>
                <a:r>
                  <a:rPr lang="en-GB" dirty="0"/>
                  <a:t> í </a:t>
                </a:r>
                <a:r>
                  <a:rPr lang="en-GB" dirty="0" err="1"/>
                  <a:t>comhéifeacht</a:t>
                </a:r>
                <a:r>
                  <a:rPr lang="en-GB" dirty="0"/>
                  <a:t> </a:t>
                </a:r>
                <a:r>
                  <a:rPr lang="en-GB" dirty="0" err="1"/>
                  <a:t>athraonta</a:t>
                </a:r>
                <a:r>
                  <a:rPr lang="en-GB" dirty="0"/>
                  <a:t> an </a:t>
                </a:r>
                <a:r>
                  <a:rPr lang="en-GB" dirty="0" err="1"/>
                  <a:t>gloine</a:t>
                </a:r>
                <a:r>
                  <a:rPr lang="en-GB" dirty="0"/>
                  <a:t>?</a:t>
                </a:r>
              </a:p>
            </p:txBody>
          </p:sp>
        </mc:Choice>
        <mc:Fallback xmlns="">
          <p:sp>
            <p:nvSpPr>
              <p:cNvPr id="3" name="Text Placeholder 2">
                <a:extLst>
                  <a:ext uri="{FF2B5EF4-FFF2-40B4-BE49-F238E27FC236}">
                    <a16:creationId xmlns:a16="http://schemas.microsoft.com/office/drawing/2014/main" id="{47867867-6541-4A3E-F94C-A72884DB8530}"/>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3"/>
                <a:stretch>
                  <a:fillRect l="-1370" t="-8738" b="-12621"/>
                </a:stretch>
              </a:blipFill>
            </p:spPr>
            <p:txBody>
              <a:bodyPr/>
              <a:lstStyle/>
              <a:p>
                <a:r>
                  <a:rPr lang="ga-IE">
                    <a:noFill/>
                  </a:rPr>
                  <a:t> </a:t>
                </a:r>
              </a:p>
            </p:txBody>
          </p:sp>
        </mc:Fallback>
      </mc:AlternateContent>
    </p:spTree>
    <p:extLst>
      <p:ext uri="{BB962C8B-B14F-4D97-AF65-F5344CB8AC3E}">
        <p14:creationId xmlns:p14="http://schemas.microsoft.com/office/powerpoint/2010/main" val="106798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10417-8881-0D9A-C1C9-F3FCC9D8F05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2776286-98ED-43C2-0164-1A469CBD164F}"/>
                  </a:ext>
                </a:extLst>
              </p:cNvPr>
              <p:cNvSpPr txBox="1"/>
              <p:nvPr/>
            </p:nvSpPr>
            <p:spPr>
              <a:xfrm>
                <a:off x="122292" y="6023610"/>
                <a:ext cx="2671657" cy="666464"/>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000" b="0" i="1" smtClean="0">
                          <a:solidFill>
                            <a:srgbClr val="0000FF"/>
                          </a:solidFill>
                          <a:latin typeface="Cambria Math" panose="02040503050406030204" pitchFamily="18" charset="0"/>
                        </a:rPr>
                        <m:t>𝑛</m:t>
                      </m:r>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func>
                            <m:funcPr>
                              <m:ctrlPr>
                                <a:rPr lang="en-GB" sz="2000" b="0" i="1"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𝑖</m:t>
                              </m:r>
                            </m:e>
                          </m:func>
                        </m:num>
                        <m:den>
                          <m:func>
                            <m:funcPr>
                              <m:ctrlPr>
                                <a:rPr lang="en-GB" sz="2000" b="0" i="1"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𝑟</m:t>
                              </m:r>
                            </m:e>
                          </m:func>
                        </m:den>
                      </m:f>
                    </m:oMath>
                  </m:oMathPara>
                </a14:m>
                <a:endParaRPr lang="en-GB" sz="2000" dirty="0">
                  <a:solidFill>
                    <a:srgbClr val="0000FF"/>
                  </a:solidFill>
                </a:endParaRPr>
              </a:p>
            </p:txBody>
          </p:sp>
        </mc:Choice>
        <mc:Fallback xmlns="">
          <p:sp>
            <p:nvSpPr>
              <p:cNvPr id="10" name="TextBox 9">
                <a:extLst>
                  <a:ext uri="{FF2B5EF4-FFF2-40B4-BE49-F238E27FC236}">
                    <a16:creationId xmlns:a16="http://schemas.microsoft.com/office/drawing/2014/main" id="{92776286-98ED-43C2-0164-1A469CBD164F}"/>
                  </a:ext>
                </a:extLst>
              </p:cNvPr>
              <p:cNvSpPr txBox="1">
                <a:spLocks noRot="1" noChangeAspect="1" noMove="1" noResize="1" noEditPoints="1" noAdjustHandles="1" noChangeArrowheads="1" noChangeShapeType="1" noTextEdit="1"/>
              </p:cNvSpPr>
              <p:nvPr/>
            </p:nvSpPr>
            <p:spPr>
              <a:xfrm>
                <a:off x="122292" y="6023610"/>
                <a:ext cx="2671657" cy="666464"/>
              </a:xfrm>
              <a:prstGeom prst="rect">
                <a:avLst/>
              </a:prstGeom>
              <a:blipFill>
                <a:blip r:embed="rId2"/>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3C89ED80-35AB-D35F-DD45-8762534E1FA9}"/>
              </a:ext>
            </a:extLst>
          </p:cNvPr>
          <p:cNvSpPr txBox="1"/>
          <p:nvPr/>
        </p:nvSpPr>
        <p:spPr>
          <a:xfrm>
            <a:off x="2115156" y="6196281"/>
            <a:ext cx="1311196" cy="400110"/>
          </a:xfrm>
          <a:prstGeom prst="rect">
            <a:avLst/>
          </a:prstGeom>
          <a:noFill/>
        </p:spPr>
        <p:txBody>
          <a:bodyPr wrap="square" rtlCol="0">
            <a:spAutoFit/>
          </a:bodyPr>
          <a:lstStyle/>
          <a:p>
            <a:pPr algn="l"/>
            <a:r>
              <a:rPr lang="en-GB" sz="2000" dirty="0">
                <a:solidFill>
                  <a:srgbClr val="0000FF"/>
                </a:solidFill>
              </a:rPr>
              <a:t>=1.58</a:t>
            </a:r>
          </a:p>
        </p:txBody>
      </p:sp>
      <p:sp>
        <p:nvSpPr>
          <p:cNvPr id="2" name="Title 1">
            <a:extLst>
              <a:ext uri="{FF2B5EF4-FFF2-40B4-BE49-F238E27FC236}">
                <a16:creationId xmlns:a16="http://schemas.microsoft.com/office/drawing/2014/main" id="{A3F1556D-E125-8EB3-B8A4-C75CB69B16D9}"/>
              </a:ext>
            </a:extLst>
          </p:cNvPr>
          <p:cNvSpPr>
            <a:spLocks noGrp="1"/>
          </p:cNvSpPr>
          <p:nvPr>
            <p:ph type="title"/>
          </p:nvPr>
        </p:nvSpPr>
        <p:spPr/>
        <p:txBody>
          <a:bodyPr>
            <a:normAutofit fontScale="90000"/>
          </a:bodyPr>
          <a:lstStyle/>
          <a:p>
            <a:r>
              <a:rPr lang="en-GB" dirty="0" err="1"/>
              <a:t>Cleachtaigh</a:t>
            </a:r>
            <a:endParaRPr lang="en-GB" dirty="0"/>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EEDE2C13-C357-69E8-E5D1-F98D7EACD342}"/>
                  </a:ext>
                </a:extLst>
              </p:cNvPr>
              <p:cNvSpPr>
                <a:spLocks noGrp="1"/>
              </p:cNvSpPr>
              <p:nvPr>
                <p:ph type="body" sz="quarter" idx="10"/>
              </p:nvPr>
            </p:nvSpPr>
            <p:spPr>
              <a:xfrm>
                <a:off x="122292" y="461664"/>
                <a:ext cx="8899415" cy="1255728"/>
              </a:xfrm>
            </p:spPr>
            <p:txBody>
              <a:bodyPr/>
              <a:lstStyle/>
              <a:p>
                <a:r>
                  <a:rPr lang="en-GB" dirty="0" err="1"/>
                  <a:t>Taistealaíonn</a:t>
                </a:r>
                <a:r>
                  <a:rPr lang="en-GB" dirty="0"/>
                  <a:t> </a:t>
                </a:r>
                <a:r>
                  <a:rPr lang="en-GB" dirty="0" err="1"/>
                  <a:t>solas</a:t>
                </a:r>
                <a:r>
                  <a:rPr lang="en-GB" dirty="0"/>
                  <a:t> </a:t>
                </a:r>
                <a:r>
                  <a:rPr lang="en-GB" dirty="0" err="1"/>
                  <a:t>isteach</a:t>
                </a:r>
                <a:r>
                  <a:rPr lang="en-GB" dirty="0"/>
                  <a:t> i </a:t>
                </a:r>
                <a:r>
                  <a:rPr lang="en-GB" dirty="0" err="1"/>
                  <a:t>bpolacarbónáit</a:t>
                </a:r>
                <a:r>
                  <a:rPr lang="en-GB" dirty="0"/>
                  <a:t> ag </a:t>
                </a:r>
                <a:r>
                  <a:rPr lang="en-GB" dirty="0" err="1"/>
                  <a:t>uillinn</a:t>
                </a:r>
                <a:r>
                  <a:rPr lang="en-GB" dirty="0"/>
                  <a:t> </a:t>
                </a:r>
                <a:r>
                  <a:rPr lang="en-GB" dirty="0" err="1"/>
                  <a:t>ionsaithe</a:t>
                </a:r>
                <a:r>
                  <a:rPr lang="en-GB" dirty="0"/>
                  <a:t>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a:t>
                </a:r>
                <a:r>
                  <a:rPr lang="en-GB" dirty="0" err="1"/>
                  <a:t>Uillinn</a:t>
                </a:r>
                <a:r>
                  <a:rPr lang="en-GB" dirty="0"/>
                  <a:t> </a:t>
                </a:r>
                <a:r>
                  <a:rPr lang="en-GB" dirty="0" err="1"/>
                  <a:t>athraonta</a:t>
                </a:r>
                <a:r>
                  <a:rPr lang="en-GB" dirty="0"/>
                  <a:t> = 2</a:t>
                </a:r>
                <a:r>
                  <a:rPr lang="en-IE" dirty="0"/>
                  <a:t>4°</a:t>
                </a:r>
                <a:r>
                  <a:rPr lang="en-GB" dirty="0"/>
                  <a:t>. </a:t>
                </a:r>
                <a:r>
                  <a:rPr lang="en-GB" dirty="0" err="1"/>
                  <a:t>Céard</a:t>
                </a:r>
                <a:r>
                  <a:rPr lang="en-GB" dirty="0"/>
                  <a:t> é </a:t>
                </a:r>
                <a:r>
                  <a:rPr lang="en-GB" dirty="0" err="1"/>
                  <a:t>comhéifeacht</a:t>
                </a:r>
                <a:r>
                  <a:rPr lang="en-GB" dirty="0"/>
                  <a:t> </a:t>
                </a:r>
                <a:r>
                  <a:rPr lang="en-GB" dirty="0" err="1"/>
                  <a:t>athraonta</a:t>
                </a:r>
                <a:r>
                  <a:rPr lang="en-GB" dirty="0"/>
                  <a:t> an </a:t>
                </a:r>
                <a:r>
                  <a:rPr lang="en-GB" dirty="0" err="1"/>
                  <a:t>polacarbónáite</a:t>
                </a:r>
                <a:r>
                  <a:rPr lang="en-GB" dirty="0"/>
                  <a:t>? </a:t>
                </a:r>
              </a:p>
            </p:txBody>
          </p:sp>
        </mc:Choice>
        <mc:Fallback xmlns="">
          <p:sp>
            <p:nvSpPr>
              <p:cNvPr id="3" name="Text Placeholder 2">
                <a:extLst>
                  <a:ext uri="{FF2B5EF4-FFF2-40B4-BE49-F238E27FC236}">
                    <a16:creationId xmlns:a16="http://schemas.microsoft.com/office/drawing/2014/main" id="{EEDE2C13-C357-69E8-E5D1-F98D7EACD342}"/>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3"/>
                <a:stretch>
                  <a:fillRect l="-1370" t="-8738" b="-12621"/>
                </a:stretch>
              </a:blipFill>
            </p:spPr>
            <p:txBody>
              <a:bodyPr/>
              <a:lstStyle/>
              <a:p>
                <a:r>
                  <a:rPr lang="ga-IE">
                    <a:noFill/>
                  </a:rPr>
                  <a:t> </a:t>
                </a:r>
              </a:p>
            </p:txBody>
          </p:sp>
        </mc:Fallback>
      </mc:AlternateContent>
    </p:spTree>
    <p:extLst>
      <p:ext uri="{BB962C8B-B14F-4D97-AF65-F5344CB8AC3E}">
        <p14:creationId xmlns:p14="http://schemas.microsoft.com/office/powerpoint/2010/main" val="2007623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F56DFFF-3613-CB37-29DE-1C7AA755A2B3}"/>
                  </a:ext>
                </a:extLst>
              </p:cNvPr>
              <p:cNvSpPr>
                <a:spLocks noGrp="1"/>
              </p:cNvSpPr>
              <p:nvPr>
                <p:ph type="title"/>
              </p:nvPr>
            </p:nvSpPr>
            <p:spPr>
              <a:xfrm>
                <a:off x="241300" y="155246"/>
                <a:ext cx="8724900" cy="602216"/>
              </a:xfrm>
            </p:spPr>
            <p:txBody>
              <a:bodyPr/>
              <a:lstStyle/>
              <a:p>
                <a:r>
                  <a:rPr lang="en-GB" dirty="0" err="1"/>
                  <a:t>Achoimre</a:t>
                </a:r>
                <a:r>
                  <a:rPr lang="en-GB" dirty="0"/>
                  <a:t> </a:t>
                </a:r>
                <a:r>
                  <a:rPr lang="en-GB" dirty="0" err="1"/>
                  <a:t>ar</a:t>
                </a:r>
                <a:r>
                  <a:rPr lang="en-GB" dirty="0"/>
                  <a:t> </a:t>
                </a:r>
                <a14:m>
                  <m:oMath xmlns:m="http://schemas.openxmlformats.org/officeDocument/2006/math">
                    <m:r>
                      <a:rPr lang="en-GB" b="1" i="1" smtClean="0">
                        <a:latin typeface="Cambria Math" panose="02040503050406030204" pitchFamily="18" charset="0"/>
                      </a:rPr>
                      <m:t>𝒔𝒊</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𝒏</m:t>
                        </m:r>
                      </m:e>
                      <m:sup>
                        <m:r>
                          <a:rPr lang="en-GB" b="1" i="1" smtClean="0">
                            <a:latin typeface="Cambria Math" panose="02040503050406030204" pitchFamily="18" charset="0"/>
                          </a:rPr>
                          <m:t>−</m:t>
                        </m:r>
                        <m:r>
                          <a:rPr lang="en-GB" b="1" i="1" smtClean="0">
                            <a:latin typeface="Cambria Math" panose="02040503050406030204" pitchFamily="18" charset="0"/>
                          </a:rPr>
                          <m:t>𝟏</m:t>
                        </m:r>
                      </m:sup>
                    </m:sSup>
                  </m:oMath>
                </a14:m>
                <a:endParaRPr lang="en-GB" dirty="0"/>
              </a:p>
            </p:txBody>
          </p:sp>
        </mc:Choice>
        <mc:Fallback xmlns="">
          <p:sp>
            <p:nvSpPr>
              <p:cNvPr id="2" name="Title 1">
                <a:extLst>
                  <a:ext uri="{FF2B5EF4-FFF2-40B4-BE49-F238E27FC236}">
                    <a16:creationId xmlns:a16="http://schemas.microsoft.com/office/drawing/2014/main" id="{0F56DFFF-3613-CB37-29DE-1C7AA755A2B3}"/>
                  </a:ext>
                </a:extLst>
              </p:cNvPr>
              <p:cNvSpPr>
                <a:spLocks noGrp="1" noRot="1" noChangeAspect="1" noMove="1" noResize="1" noEditPoints="1" noAdjustHandles="1" noChangeArrowheads="1" noChangeShapeType="1" noTextEdit="1"/>
              </p:cNvSpPr>
              <p:nvPr>
                <p:ph type="title"/>
              </p:nvPr>
            </p:nvSpPr>
            <p:spPr>
              <a:xfrm>
                <a:off x="241300" y="155246"/>
                <a:ext cx="8724900" cy="602216"/>
              </a:xfrm>
              <a:blipFill>
                <a:blip r:embed="rId2"/>
                <a:stretch>
                  <a:fillRect l="-2166" t="-22222" b="-37374"/>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6A07B75-50F5-1F12-CB74-75A4B385ADE0}"/>
                  </a:ext>
                </a:extLst>
              </p:cNvPr>
              <p:cNvSpPr txBox="1"/>
              <p:nvPr/>
            </p:nvSpPr>
            <p:spPr>
              <a:xfrm>
                <a:off x="1014608" y="1490597"/>
                <a:ext cx="7503091" cy="963854"/>
              </a:xfrm>
              <a:prstGeom prst="rect">
                <a:avLst/>
              </a:prstGeom>
              <a:noFill/>
            </p:spPr>
            <p:txBody>
              <a:bodyPr wrap="square" rtlCol="0">
                <a:spAutoFit/>
              </a:bodyPr>
              <a:lstStyle/>
              <a:p>
                <a:pPr>
                  <a:spcAft>
                    <a:spcPts val="1200"/>
                  </a:spcAft>
                </a:pPr>
                <a:r>
                  <a:rPr lang="en-GB" sz="2800" dirty="0">
                    <a:latin typeface="Arial" panose="020B0604020202020204" pitchFamily="34" charset="0"/>
                    <a:cs typeface="Arial" panose="020B0604020202020204" pitchFamily="34" charset="0"/>
                  </a:rPr>
                  <a:t>Má </a:t>
                </a:r>
                <a:r>
                  <a:rPr lang="en-GB" sz="2800" dirty="0" err="1">
                    <a:latin typeface="Arial" panose="020B0604020202020204" pitchFamily="34" charset="0"/>
                    <a:cs typeface="Arial" panose="020B0604020202020204" pitchFamily="34" charset="0"/>
                  </a:rPr>
                  <a:t>bhíonn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síneas</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huillinne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eolas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bain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úsáid</a:t>
                </a:r>
                <a:r>
                  <a:rPr lang="en-GB" sz="2800" dirty="0">
                    <a:latin typeface="Arial" panose="020B0604020202020204" pitchFamily="34" charset="0"/>
                    <a:cs typeface="Arial" panose="020B0604020202020204" pitchFamily="34" charset="0"/>
                  </a:rPr>
                  <a:t> as</a:t>
                </a:r>
                <a14:m>
                  <m:oMath xmlns:m="http://schemas.openxmlformats.org/officeDocument/2006/math">
                    <m:r>
                      <a:rPr lang="en-US" sz="2800" b="0" i="0" smtClean="0">
                        <a:latin typeface="Cambria Math" panose="02040503050406030204" pitchFamily="18" charset="0"/>
                      </a:rPr>
                      <m:t> </m:t>
                    </m:r>
                    <m:r>
                      <a:rPr lang="en-GB" sz="2800" b="1" i="1">
                        <a:latin typeface="Cambria Math" panose="02040503050406030204" pitchFamily="18" charset="0"/>
                      </a:rPr>
                      <m:t>𝒔𝒊</m:t>
                    </m:r>
                    <m:sSup>
                      <m:sSupPr>
                        <m:ctrlPr>
                          <a:rPr lang="en-GB" sz="2800" b="1" i="1">
                            <a:latin typeface="Cambria Math" panose="02040503050406030204" pitchFamily="18" charset="0"/>
                          </a:rPr>
                        </m:ctrlPr>
                      </m:sSupPr>
                      <m:e>
                        <m:r>
                          <a:rPr lang="en-GB" sz="2800" b="1" i="1">
                            <a:latin typeface="Cambria Math" panose="02040503050406030204" pitchFamily="18" charset="0"/>
                          </a:rPr>
                          <m:t>𝒏</m:t>
                        </m:r>
                      </m:e>
                      <m:sup>
                        <m:r>
                          <a:rPr lang="en-GB" sz="2800" b="1" i="1">
                            <a:latin typeface="Cambria Math" panose="02040503050406030204" pitchFamily="18" charset="0"/>
                          </a:rPr>
                          <m:t>−</m:t>
                        </m:r>
                        <m:r>
                          <a:rPr lang="en-GB" sz="2800" b="1" i="1">
                            <a:latin typeface="Cambria Math" panose="02040503050406030204" pitchFamily="18" charset="0"/>
                          </a:rPr>
                          <m:t>𝟏</m:t>
                        </m:r>
                      </m:sup>
                    </m:sSup>
                  </m:oMath>
                </a14:m>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chun</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uillinn</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aimsiú</a:t>
                </a:r>
                <a:r>
                  <a:rPr lang="en-GB" sz="2800" dirty="0">
                    <a:latin typeface="Arial" panose="020B0604020202020204" pitchFamily="34" charset="0"/>
                    <a:cs typeface="Arial" panose="020B0604020202020204" pitchFamily="34" charset="0"/>
                  </a:rPr>
                  <a:t>  </a:t>
                </a:r>
              </a:p>
            </p:txBody>
          </p:sp>
        </mc:Choice>
        <mc:Fallback xmlns="">
          <p:sp>
            <p:nvSpPr>
              <p:cNvPr id="3" name="TextBox 2">
                <a:extLst>
                  <a:ext uri="{FF2B5EF4-FFF2-40B4-BE49-F238E27FC236}">
                    <a16:creationId xmlns:a16="http://schemas.microsoft.com/office/drawing/2014/main" id="{06A07B75-50F5-1F12-CB74-75A4B385ADE0}"/>
                  </a:ext>
                </a:extLst>
              </p:cNvPr>
              <p:cNvSpPr txBox="1">
                <a:spLocks noRot="1" noChangeAspect="1" noMove="1" noResize="1" noEditPoints="1" noAdjustHandles="1" noChangeArrowheads="1" noChangeShapeType="1" noTextEdit="1"/>
              </p:cNvSpPr>
              <p:nvPr/>
            </p:nvSpPr>
            <p:spPr>
              <a:xfrm>
                <a:off x="1014608" y="1490597"/>
                <a:ext cx="7503091" cy="963854"/>
              </a:xfrm>
              <a:prstGeom prst="rect">
                <a:avLst/>
              </a:prstGeom>
              <a:blipFill>
                <a:blip r:embed="rId3"/>
                <a:stretch>
                  <a:fillRect l="-1625" t="-6962" b="-16456"/>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F9F99FA-450A-B972-7B02-EAE10830EBCB}"/>
                  </a:ext>
                </a:extLst>
              </p:cNvPr>
              <p:cNvSpPr txBox="1"/>
              <p:nvPr/>
            </p:nvSpPr>
            <p:spPr>
              <a:xfrm>
                <a:off x="1014609" y="2705659"/>
                <a:ext cx="3811392" cy="954107"/>
              </a:xfrm>
              <a:prstGeom prst="rect">
                <a:avLst/>
              </a:prstGeom>
              <a:solidFill>
                <a:schemeClr val="accent2">
                  <a:lumMod val="20000"/>
                  <a:lumOff val="80000"/>
                </a:schemeClr>
              </a:solidFill>
            </p:spPr>
            <p:txBody>
              <a:bodyPr wrap="square" rtlCol="0">
                <a:spAutoFit/>
              </a:bodyPr>
              <a:lstStyle/>
              <a:p>
                <a:pPr>
                  <a:spcAft>
                    <a:spcPts val="1200"/>
                  </a:spcAft>
                </a:pPr>
                <a:r>
                  <a:rPr lang="en-GB" sz="2800" dirty="0" err="1">
                    <a:latin typeface="Arial" panose="020B0604020202020204" pitchFamily="34" charset="0"/>
                    <a:cs typeface="Arial" panose="020B0604020202020204" pitchFamily="34" charset="0"/>
                  </a:rPr>
                  <a:t>Sampla</a:t>
                </a:r>
                <a:r>
                  <a:rPr lang="en-GB" sz="2800" dirty="0">
                    <a:latin typeface="Arial" panose="020B0604020202020204" pitchFamily="34" charset="0"/>
                    <a:cs typeface="Arial" panose="020B0604020202020204" pitchFamily="34" charset="0"/>
                  </a:rPr>
                  <a:t> </a:t>
                </a:r>
                <a14:m>
                  <m:oMath xmlns:m="http://schemas.openxmlformats.org/officeDocument/2006/math">
                    <m:r>
                      <m:rPr>
                        <m:sty m:val="p"/>
                      </m:rPr>
                      <a:rPr lang="en-GB" sz="2800" b="0" i="0" smtClean="0">
                        <a:latin typeface="Cambria Math" panose="02040503050406030204" pitchFamily="18" charset="0"/>
                        <a:cs typeface="Arial" panose="020B0604020202020204" pitchFamily="34" charset="0"/>
                      </a:rPr>
                      <m:t>sin</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𝜃</m:t>
                    </m:r>
                  </m:oMath>
                </a14:m>
                <a:r>
                  <a:rPr lang="en-GB" sz="2800" dirty="0">
                    <a:latin typeface="Arial" panose="020B0604020202020204" pitchFamily="34" charset="0"/>
                    <a:cs typeface="Arial" panose="020B0604020202020204" pitchFamily="34" charset="0"/>
                  </a:rPr>
                  <a:t> = 0.24</a:t>
                </a:r>
                <a:br>
                  <a:rPr lang="en-GB" sz="2800" dirty="0">
                    <a:latin typeface="Arial" panose="020B0604020202020204" pitchFamily="34" charset="0"/>
                    <a:cs typeface="Arial" panose="020B0604020202020204" pitchFamily="34" charset="0"/>
                  </a:rPr>
                </a:br>
                <a:r>
                  <a:rPr lang="en-GB" sz="2800" dirty="0" err="1">
                    <a:latin typeface="Arial" panose="020B0604020202020204" pitchFamily="34" charset="0"/>
                    <a:cs typeface="Arial" panose="020B0604020202020204" pitchFamily="34" charset="0"/>
                  </a:rPr>
                  <a:t>Céard</a:t>
                </a:r>
                <a:r>
                  <a:rPr lang="en-GB" sz="2800" dirty="0">
                    <a:latin typeface="Arial" panose="020B0604020202020204" pitchFamily="34" charset="0"/>
                    <a:cs typeface="Arial" panose="020B0604020202020204" pitchFamily="34" charset="0"/>
                  </a:rPr>
                  <a:t> é </a:t>
                </a:r>
                <a14:m>
                  <m:oMath xmlns:m="http://schemas.openxmlformats.org/officeDocument/2006/math">
                    <m:r>
                      <a:rPr lang="en-GB" sz="2800" i="1">
                        <a:latin typeface="Cambria Math" panose="02040503050406030204" pitchFamily="18" charset="0"/>
                        <a:cs typeface="Arial" panose="020B0604020202020204" pitchFamily="34" charset="0"/>
                      </a:rPr>
                      <m:t>𝜃</m:t>
                    </m:r>
                    <m:r>
                      <a:rPr lang="en-GB" sz="2800" b="0" i="1" smtClean="0">
                        <a:latin typeface="Cambria Math" panose="02040503050406030204" pitchFamily="18" charset="0"/>
                        <a:cs typeface="Arial" panose="020B0604020202020204" pitchFamily="34" charset="0"/>
                      </a:rPr>
                      <m:t>?</m:t>
                    </m:r>
                  </m:oMath>
                </a14:m>
                <a:endParaRPr lang="en-GB" sz="2800"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FF9F99FA-450A-B972-7B02-EAE10830EBCB}"/>
                  </a:ext>
                </a:extLst>
              </p:cNvPr>
              <p:cNvSpPr txBox="1">
                <a:spLocks noRot="1" noChangeAspect="1" noMove="1" noResize="1" noEditPoints="1" noAdjustHandles="1" noChangeArrowheads="1" noChangeShapeType="1" noTextEdit="1"/>
              </p:cNvSpPr>
              <p:nvPr/>
            </p:nvSpPr>
            <p:spPr>
              <a:xfrm>
                <a:off x="1014609" y="2705659"/>
                <a:ext cx="3811392" cy="954107"/>
              </a:xfrm>
              <a:prstGeom prst="rect">
                <a:avLst/>
              </a:prstGeom>
              <a:blipFill>
                <a:blip r:embed="rId4"/>
                <a:stretch>
                  <a:fillRect l="-3195" t="-7051" b="-17308"/>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3BFF5FC-951E-A24B-1AD2-9DB7A55830EA}"/>
                  </a:ext>
                </a:extLst>
              </p:cNvPr>
              <p:cNvSpPr txBox="1"/>
              <p:nvPr/>
            </p:nvSpPr>
            <p:spPr>
              <a:xfrm>
                <a:off x="438758" y="4417338"/>
                <a:ext cx="7503091" cy="677108"/>
              </a:xfrm>
              <a:prstGeom prst="rect">
                <a:avLst/>
              </a:prstGeom>
              <a:noFill/>
            </p:spPr>
            <p:txBody>
              <a:bodyPr wrap="square" rtlCol="0">
                <a:spAutoFit/>
              </a:bodyPr>
              <a:lstStyle/>
              <a:p>
                <a:pPr>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𝜃</m:t>
                      </m:r>
                      <m:r>
                        <a:rPr lang="en-GB" sz="2800" b="0" i="1" smtClean="0">
                          <a:latin typeface="Cambria Math" panose="02040503050406030204" pitchFamily="18" charset="0"/>
                          <a:cs typeface="Arial" panose="020B0604020202020204" pitchFamily="34" charset="0"/>
                        </a:rPr>
                        <m:t>=</m:t>
                      </m:r>
                      <m:func>
                        <m:funcPr>
                          <m:ctrlPr>
                            <a:rPr lang="en-GB" sz="2800" b="0" i="1" smtClean="0">
                              <a:latin typeface="Cambria Math" panose="02040503050406030204" pitchFamily="18" charset="0"/>
                              <a:cs typeface="Arial" panose="020B0604020202020204" pitchFamily="34" charset="0"/>
                            </a:rPr>
                          </m:ctrlPr>
                        </m:funcPr>
                        <m:fName>
                          <m:sSup>
                            <m:sSupPr>
                              <m:ctrlPr>
                                <a:rPr lang="en-GB" sz="2800" b="0" i="1" smtClean="0">
                                  <a:latin typeface="Cambria Math" panose="02040503050406030204" pitchFamily="18" charset="0"/>
                                  <a:cs typeface="Arial" panose="020B0604020202020204" pitchFamily="34" charset="0"/>
                                </a:rPr>
                              </m:ctrlPr>
                            </m:sSupPr>
                            <m:e>
                              <m:r>
                                <m:rPr>
                                  <m:sty m:val="p"/>
                                </m:rPr>
                                <a:rPr lang="en-GB" sz="2800" b="0" i="0" smtClean="0">
                                  <a:latin typeface="Cambria Math" panose="02040503050406030204" pitchFamily="18" charset="0"/>
                                  <a:cs typeface="Arial" panose="020B0604020202020204" pitchFamily="34" charset="0"/>
                                </a:rPr>
                                <m:t>sin</m:t>
                              </m:r>
                            </m:e>
                            <m:sup>
                              <m:r>
                                <a:rPr lang="en-GB" sz="2800" b="0" i="1" smtClean="0">
                                  <a:latin typeface="Cambria Math" panose="02040503050406030204" pitchFamily="18" charset="0"/>
                                  <a:cs typeface="Arial" panose="020B0604020202020204" pitchFamily="34" charset="0"/>
                                </a:rPr>
                                <m:t>−1</m:t>
                              </m:r>
                            </m:sup>
                          </m:sSup>
                        </m:fName>
                        <m:e>
                          <m:r>
                            <a:rPr lang="en-GB" sz="2800" b="0" i="1" smtClean="0">
                              <a:latin typeface="Cambria Math" panose="02040503050406030204" pitchFamily="18" charset="0"/>
                              <a:cs typeface="Arial" panose="020B0604020202020204" pitchFamily="34" charset="0"/>
                            </a:rPr>
                            <m:t>0.24</m:t>
                          </m:r>
                        </m:e>
                      </m:func>
                    </m:oMath>
                  </m:oMathPara>
                </a14:m>
                <a:endParaRPr lang="en-GB" sz="2800" dirty="0">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83BFF5FC-951E-A24B-1AD2-9DB7A55830EA}"/>
                  </a:ext>
                </a:extLst>
              </p:cNvPr>
              <p:cNvSpPr txBox="1">
                <a:spLocks noRot="1" noChangeAspect="1" noMove="1" noResize="1" noEditPoints="1" noAdjustHandles="1" noChangeArrowheads="1" noChangeShapeType="1" noTextEdit="1"/>
              </p:cNvSpPr>
              <p:nvPr/>
            </p:nvSpPr>
            <p:spPr>
              <a:xfrm>
                <a:off x="438758" y="4417338"/>
                <a:ext cx="7503091" cy="677108"/>
              </a:xfrm>
              <a:prstGeom prst="rect">
                <a:avLst/>
              </a:prstGeom>
              <a:blipFill>
                <a:blip r:embed="rId5"/>
                <a:stretch>
                  <a:fillRect/>
                </a:stretch>
              </a:blipFill>
            </p:spPr>
            <p:txBody>
              <a:bodyPr/>
              <a:lstStyle/>
              <a:p>
                <a:r>
                  <a:rPr lang="en-GB">
                    <a:noFill/>
                  </a:rPr>
                  <a:t> </a:t>
                </a:r>
              </a:p>
            </p:txBody>
          </p:sp>
        </mc:Fallback>
      </mc:AlternateContent>
      <p:sp>
        <p:nvSpPr>
          <p:cNvPr id="6" name="Freeform: Shape 5">
            <a:extLst>
              <a:ext uri="{FF2B5EF4-FFF2-40B4-BE49-F238E27FC236}">
                <a16:creationId xmlns:a16="http://schemas.microsoft.com/office/drawing/2014/main" id="{CA38E919-B47E-75CB-4FE3-B7BC853A44CE}"/>
              </a:ext>
            </a:extLst>
          </p:cNvPr>
          <p:cNvSpPr/>
          <p:nvPr/>
        </p:nvSpPr>
        <p:spPr>
          <a:xfrm>
            <a:off x="6225435" y="3228879"/>
            <a:ext cx="2410565" cy="589762"/>
          </a:xfrm>
          <a:custGeom>
            <a:avLst/>
            <a:gdLst>
              <a:gd name="connsiteX0" fmla="*/ 1077239 w 1903957"/>
              <a:gd name="connsiteY0" fmla="*/ 0 h 1177446"/>
              <a:gd name="connsiteX1" fmla="*/ 0 w 1903957"/>
              <a:gd name="connsiteY1" fmla="*/ 1102290 h 1177446"/>
              <a:gd name="connsiteX2" fmla="*/ 1903957 w 1903957"/>
              <a:gd name="connsiteY2" fmla="*/ 1177446 h 1177446"/>
            </a:gdLst>
            <a:ahLst/>
            <a:cxnLst>
              <a:cxn ang="0">
                <a:pos x="connsiteX0" y="connsiteY0"/>
              </a:cxn>
              <a:cxn ang="0">
                <a:pos x="connsiteX1" y="connsiteY1"/>
              </a:cxn>
              <a:cxn ang="0">
                <a:pos x="connsiteX2" y="connsiteY2"/>
              </a:cxn>
            </a:cxnLst>
            <a:rect l="l" t="t" r="r" b="b"/>
            <a:pathLst>
              <a:path w="1903957" h="1177446">
                <a:moveTo>
                  <a:pt x="1077239" y="0"/>
                </a:moveTo>
                <a:lnTo>
                  <a:pt x="0" y="1102290"/>
                </a:lnTo>
                <a:lnTo>
                  <a:pt x="1903957" y="1177446"/>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BFCF7AA-AB93-DE4B-AEB2-BA4DA1C623AB}"/>
                  </a:ext>
                </a:extLst>
              </p:cNvPr>
              <p:cNvSpPr txBox="1"/>
              <p:nvPr/>
            </p:nvSpPr>
            <p:spPr>
              <a:xfrm>
                <a:off x="6964472" y="3249953"/>
                <a:ext cx="814192" cy="738664"/>
              </a:xfrm>
              <a:prstGeom prst="rect">
                <a:avLst/>
              </a:prstGeom>
              <a:noFill/>
            </p:spPr>
            <p:txBody>
              <a:bodyPr wrap="square" rtlCol="0">
                <a:spAutoFit/>
              </a:bodyPr>
              <a:lstStyle/>
              <a:p>
                <a:pPr>
                  <a:spcAft>
                    <a:spcPts val="1200"/>
                  </a:spcAft>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cs typeface="Arial" panose="020B0604020202020204" pitchFamily="34" charset="0"/>
                        </a:rPr>
                        <m:t>𝜃</m:t>
                      </m:r>
                    </m:oMath>
                  </m:oMathPara>
                </a14:m>
                <a:endParaRPr lang="en-GB" sz="3200" dirty="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1BFCF7AA-AB93-DE4B-AEB2-BA4DA1C623AB}"/>
                  </a:ext>
                </a:extLst>
              </p:cNvPr>
              <p:cNvSpPr txBox="1">
                <a:spLocks noRot="1" noChangeAspect="1" noMove="1" noResize="1" noEditPoints="1" noAdjustHandles="1" noChangeArrowheads="1" noChangeShapeType="1" noTextEdit="1"/>
              </p:cNvSpPr>
              <p:nvPr/>
            </p:nvSpPr>
            <p:spPr>
              <a:xfrm>
                <a:off x="6964472" y="3249953"/>
                <a:ext cx="814192" cy="738664"/>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ECEE1AF-E535-9266-C5AF-83B5F3022399}"/>
                  </a:ext>
                </a:extLst>
              </p:cNvPr>
              <p:cNvSpPr txBox="1"/>
              <p:nvPr/>
            </p:nvSpPr>
            <p:spPr>
              <a:xfrm>
                <a:off x="438758" y="5177076"/>
                <a:ext cx="7503091" cy="677108"/>
              </a:xfrm>
              <a:prstGeom prst="rect">
                <a:avLst/>
              </a:prstGeom>
              <a:noFill/>
            </p:spPr>
            <p:txBody>
              <a:bodyPr wrap="square" rtlCol="0">
                <a:spAutoFit/>
              </a:bodyPr>
              <a:lstStyle/>
              <a:p>
                <a:pPr>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𝜃</m:t>
                      </m:r>
                      <m:r>
                        <a:rPr lang="en-GB" sz="2800" b="0" i="1" smtClean="0">
                          <a:latin typeface="Cambria Math" panose="02040503050406030204" pitchFamily="18" charset="0"/>
                          <a:cs typeface="Arial" panose="020B0604020202020204" pitchFamily="34" charset="0"/>
                        </a:rPr>
                        <m:t>=</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13.89</m:t>
                          </m:r>
                        </m:e>
                        <m:sup>
                          <m:r>
                            <a:rPr lang="en-GB" sz="2800" b="0" i="1" smtClean="0">
                              <a:latin typeface="Cambria Math" panose="02040503050406030204" pitchFamily="18" charset="0"/>
                              <a:cs typeface="Arial" panose="020B0604020202020204" pitchFamily="34" charset="0"/>
                            </a:rPr>
                            <m:t>𝑜</m:t>
                          </m:r>
                        </m:sup>
                      </m:sSup>
                    </m:oMath>
                  </m:oMathPara>
                </a14:m>
                <a:endParaRPr lang="en-GB" sz="2800"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5ECEE1AF-E535-9266-C5AF-83B5F3022399}"/>
                  </a:ext>
                </a:extLst>
              </p:cNvPr>
              <p:cNvSpPr txBox="1">
                <a:spLocks noRot="1" noChangeAspect="1" noMove="1" noResize="1" noEditPoints="1" noAdjustHandles="1" noChangeArrowheads="1" noChangeShapeType="1" noTextEdit="1"/>
              </p:cNvSpPr>
              <p:nvPr/>
            </p:nvSpPr>
            <p:spPr>
              <a:xfrm>
                <a:off x="438758" y="5177076"/>
                <a:ext cx="7503091" cy="677108"/>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9222602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1730-2153-87E1-9A9A-DE51AC0A71B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F179A50-1EC2-C4B6-CFDD-627F03C5C0FB}"/>
                  </a:ext>
                </a:extLst>
              </p:cNvPr>
              <p:cNvSpPr txBox="1"/>
              <p:nvPr/>
            </p:nvSpPr>
            <p:spPr>
              <a:xfrm>
                <a:off x="1900342" y="1843834"/>
                <a:ext cx="2671657" cy="89595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FF179A50-1EC2-C4B6-CFDD-627F03C5C0FB}"/>
                  </a:ext>
                </a:extLst>
              </p:cNvPr>
              <p:cNvSpPr txBox="1">
                <a:spLocks noRot="1" noChangeAspect="1" noMove="1" noResize="1" noEditPoints="1" noAdjustHandles="1" noChangeArrowheads="1" noChangeShapeType="1" noTextEdit="1"/>
              </p:cNvSpPr>
              <p:nvPr/>
            </p:nvSpPr>
            <p:spPr>
              <a:xfrm>
                <a:off x="1900342" y="1843834"/>
                <a:ext cx="2671657" cy="895951"/>
              </a:xfrm>
              <a:prstGeom prst="rect">
                <a:avLst/>
              </a:prstGeom>
              <a:blipFill>
                <a:blip r:embed="rId3"/>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9938CFFC-68DE-1761-73BA-06AC526C5701}"/>
              </a:ext>
            </a:extLst>
          </p:cNvPr>
          <p:cNvSpPr>
            <a:spLocks noGrp="1"/>
          </p:cNvSpPr>
          <p:nvPr>
            <p:ph type="title"/>
          </p:nvPr>
        </p:nvSpPr>
        <p:spPr/>
        <p:txBody>
          <a:bodyPr>
            <a:normAutofit fontScale="90000"/>
          </a:bodyPr>
          <a:lstStyle/>
          <a:p>
            <a:r>
              <a:rPr lang="en-GB" dirty="0" err="1"/>
              <a:t>Sampla</a:t>
            </a:r>
            <a:r>
              <a:rPr lang="en-GB" dirty="0"/>
              <a:t> 3</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3FED4897-9AE6-25B5-2E42-4AEE5CAB093D}"/>
                  </a:ext>
                </a:extLst>
              </p:cNvPr>
              <p:cNvSpPr>
                <a:spLocks noGrp="1"/>
              </p:cNvSpPr>
              <p:nvPr>
                <p:ph type="body" sz="quarter" idx="10"/>
              </p:nvPr>
            </p:nvSpPr>
            <p:spPr>
              <a:xfrm>
                <a:off x="122292" y="461664"/>
                <a:ext cx="8899415" cy="1255728"/>
              </a:xfrm>
            </p:spPr>
            <p:txBody>
              <a:bodyPr/>
              <a:lstStyle/>
              <a:p>
                <a:r>
                  <a:rPr lang="en-GB" dirty="0" err="1"/>
                  <a:t>Taistealaíonn</a:t>
                </a:r>
                <a:r>
                  <a:rPr lang="en-GB" dirty="0"/>
                  <a:t> </a:t>
                </a:r>
                <a:r>
                  <a:rPr lang="en-GB" dirty="0" err="1"/>
                  <a:t>solas</a:t>
                </a:r>
                <a:r>
                  <a:rPr lang="en-GB" dirty="0"/>
                  <a:t> </a:t>
                </a:r>
                <a:r>
                  <a:rPr lang="en-GB" dirty="0" err="1"/>
                  <a:t>isteach</a:t>
                </a:r>
                <a:r>
                  <a:rPr lang="en-GB" dirty="0"/>
                  <a:t> in </a:t>
                </a:r>
                <a:r>
                  <a:rPr lang="en-GB" dirty="0" err="1"/>
                  <a:t>uisce</a:t>
                </a:r>
                <a:r>
                  <a:rPr lang="en-GB" dirty="0"/>
                  <a:t> le </a:t>
                </a:r>
                <a:r>
                  <a:rPr lang="en-GB" dirty="0" err="1"/>
                  <a:t>huillinn</a:t>
                </a:r>
                <a:r>
                  <a:rPr lang="en-GB" dirty="0"/>
                  <a:t> </a:t>
                </a:r>
                <a:r>
                  <a:rPr lang="en-GB" dirty="0" err="1"/>
                  <a:t>ionsaithe</a:t>
                </a:r>
                <a:r>
                  <a:rPr lang="en-GB" dirty="0"/>
                  <a:t>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Is í </a:t>
                </a:r>
                <a:r>
                  <a:rPr lang="en-GB" dirty="0" err="1"/>
                  <a:t>comhéifeacht</a:t>
                </a:r>
                <a:r>
                  <a:rPr lang="en-GB" dirty="0"/>
                  <a:t> </a:t>
                </a:r>
                <a:r>
                  <a:rPr lang="en-GB" dirty="0" err="1"/>
                  <a:t>athraonta</a:t>
                </a:r>
                <a:r>
                  <a:rPr lang="en-GB" dirty="0"/>
                  <a:t> </a:t>
                </a:r>
                <a:r>
                  <a:rPr lang="en-GB" dirty="0" err="1"/>
                  <a:t>uisce</a:t>
                </a:r>
                <a:r>
                  <a:rPr lang="en-GB" dirty="0"/>
                  <a:t> 1.33. </a:t>
                </a:r>
                <a:r>
                  <a:rPr lang="en-GB" dirty="0" err="1"/>
                  <a:t>Céard</a:t>
                </a:r>
                <a:r>
                  <a:rPr lang="en-GB" dirty="0"/>
                  <a:t> í an </a:t>
                </a:r>
                <a:r>
                  <a:rPr lang="en-GB" dirty="0" err="1"/>
                  <a:t>uillinn</a:t>
                </a:r>
                <a:r>
                  <a:rPr lang="en-GB" dirty="0"/>
                  <a:t> </a:t>
                </a:r>
                <a:r>
                  <a:rPr lang="en-GB" dirty="0" err="1"/>
                  <a:t>athraonta</a:t>
                </a:r>
                <a:r>
                  <a:rPr lang="en-GB" dirty="0"/>
                  <a:t>?</a:t>
                </a:r>
              </a:p>
            </p:txBody>
          </p:sp>
        </mc:Choice>
        <mc:Fallback xmlns="">
          <p:sp>
            <p:nvSpPr>
              <p:cNvPr id="3" name="Text Placeholder 2">
                <a:extLst>
                  <a:ext uri="{FF2B5EF4-FFF2-40B4-BE49-F238E27FC236}">
                    <a16:creationId xmlns:a16="http://schemas.microsoft.com/office/drawing/2014/main" id="{3FED4897-9AE6-25B5-2E42-4AEE5CAB093D}"/>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4"/>
                <a:stretch>
                  <a:fillRect l="-1370" t="-8738" r="-1096" b="-12621"/>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C621B5C3-1A0E-65D4-A781-A94A23E580FE}"/>
                  </a:ext>
                </a:extLst>
              </p:cNvPr>
              <p:cNvSpPr txBox="1"/>
              <p:nvPr/>
            </p:nvSpPr>
            <p:spPr>
              <a:xfrm>
                <a:off x="1680053" y="2862488"/>
                <a:ext cx="2671657" cy="89595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r>
                            <a:rPr lang="en-GB" sz="2800" b="0" i="1" smtClean="0">
                              <a:solidFill>
                                <a:srgbClr val="0000FF"/>
                              </a:solidFill>
                              <a:latin typeface="Cambria Math" panose="02040503050406030204" pitchFamily="18" charset="0"/>
                            </a:rPr>
                            <m:t>𝑛</m:t>
                          </m:r>
                        </m:den>
                      </m:f>
                    </m:oMath>
                  </m:oMathPara>
                </a14:m>
                <a:endParaRPr lang="en-GB" sz="2800" dirty="0">
                  <a:solidFill>
                    <a:srgbClr val="0000FF"/>
                  </a:solidFill>
                </a:endParaRPr>
              </a:p>
            </p:txBody>
          </p:sp>
        </mc:Choice>
        <mc:Fallback xmlns="">
          <p:sp>
            <p:nvSpPr>
              <p:cNvPr id="4" name="TextBox 3">
                <a:extLst>
                  <a:ext uri="{FF2B5EF4-FFF2-40B4-BE49-F238E27FC236}">
                    <a16:creationId xmlns:a16="http://schemas.microsoft.com/office/drawing/2014/main" id="{C621B5C3-1A0E-65D4-A781-A94A23E580FE}"/>
                  </a:ext>
                </a:extLst>
              </p:cNvPr>
              <p:cNvSpPr txBox="1">
                <a:spLocks noRot="1" noChangeAspect="1" noMove="1" noResize="1" noEditPoints="1" noAdjustHandles="1" noChangeArrowheads="1" noChangeShapeType="1" noTextEdit="1"/>
              </p:cNvSpPr>
              <p:nvPr/>
            </p:nvSpPr>
            <p:spPr>
              <a:xfrm>
                <a:off x="1680053" y="2862488"/>
                <a:ext cx="2671657" cy="895951"/>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1E1F1CA-56EC-6AFA-0CE4-5BB1F6E77CD3}"/>
                  </a:ext>
                </a:extLst>
              </p:cNvPr>
              <p:cNvSpPr txBox="1"/>
              <p:nvPr/>
            </p:nvSpPr>
            <p:spPr>
              <a:xfrm>
                <a:off x="1900342" y="3848320"/>
                <a:ext cx="2947231" cy="1060483"/>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b="0" i="1" smtClean="0">
                                  <a:solidFill>
                                    <a:srgbClr val="0000FF"/>
                                  </a:solidFill>
                                  <a:latin typeface="Cambria Math" panose="02040503050406030204" pitchFamily="18" charset="0"/>
                                </a:rPr>
                              </m:ctrlPr>
                            </m:dPr>
                            <m:e>
                              <m:f>
                                <m:fPr>
                                  <m:ctrlPr>
                                    <a:rPr lang="en-GB" sz="2800" b="0" i="1" smtClean="0">
                                      <a:solidFill>
                                        <a:srgbClr val="0000FF"/>
                                      </a:solidFill>
                                      <a:latin typeface="Cambria Math" panose="02040503050406030204" pitchFamily="18" charset="0"/>
                                    </a:rPr>
                                  </m:ctrlPr>
                                </m:fPr>
                                <m:num>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r>
                                    <a:rPr lang="en-GB" sz="2800" b="0" i="1" smtClean="0">
                                      <a:solidFill>
                                        <a:srgbClr val="0000FF"/>
                                      </a:solidFill>
                                      <a:latin typeface="Cambria Math" panose="02040503050406030204" pitchFamily="18" charset="0"/>
                                    </a:rPr>
                                    <m:t>𝑛</m:t>
                                  </m:r>
                                </m:den>
                              </m:f>
                            </m:e>
                          </m:d>
                        </m:e>
                      </m:func>
                    </m:oMath>
                  </m:oMathPara>
                </a14:m>
                <a:endParaRPr lang="en-GB" sz="2800" dirty="0">
                  <a:solidFill>
                    <a:srgbClr val="0000FF"/>
                  </a:solidFill>
                </a:endParaRPr>
              </a:p>
            </p:txBody>
          </p:sp>
        </mc:Choice>
        <mc:Fallback xmlns="">
          <p:sp>
            <p:nvSpPr>
              <p:cNvPr id="5" name="TextBox 4">
                <a:extLst>
                  <a:ext uri="{FF2B5EF4-FFF2-40B4-BE49-F238E27FC236}">
                    <a16:creationId xmlns:a16="http://schemas.microsoft.com/office/drawing/2014/main" id="{21E1F1CA-56EC-6AFA-0CE4-5BB1F6E77CD3}"/>
                  </a:ext>
                </a:extLst>
              </p:cNvPr>
              <p:cNvSpPr txBox="1">
                <a:spLocks noRot="1" noChangeAspect="1" noMove="1" noResize="1" noEditPoints="1" noAdjustHandles="1" noChangeArrowheads="1" noChangeShapeType="1" noTextEdit="1"/>
              </p:cNvSpPr>
              <p:nvPr/>
            </p:nvSpPr>
            <p:spPr>
              <a:xfrm>
                <a:off x="1900342" y="3848320"/>
                <a:ext cx="2947231" cy="1060483"/>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6162C90-BFEF-64F7-6723-9208B55B2AA6}"/>
                  </a:ext>
                </a:extLst>
              </p:cNvPr>
              <p:cNvSpPr txBox="1"/>
              <p:nvPr/>
            </p:nvSpPr>
            <p:spPr>
              <a:xfrm>
                <a:off x="5312843" y="3898424"/>
                <a:ext cx="3861630" cy="1384995"/>
              </a:xfrm>
              <a:prstGeom prst="rect">
                <a:avLst/>
              </a:prstGeom>
              <a:noFill/>
            </p:spPr>
            <p:txBody>
              <a:bodyPr wrap="square" rtlCol="0">
                <a:spAutoFit/>
              </a:bodyPr>
              <a:lstStyle/>
              <a:p>
                <a:pPr algn="l"/>
                <a:r>
                  <a:rPr lang="en-GB" sz="2800" dirty="0" err="1">
                    <a:solidFill>
                      <a:srgbClr val="0000FF"/>
                    </a:solidFill>
                  </a:rPr>
                  <a:t>Úsáid</a:t>
                </a:r>
                <a:r>
                  <a:rPr lang="en-GB" sz="2800" b="0" dirty="0">
                    <a:solidFill>
                      <a:srgbClr val="0000FF"/>
                    </a:solidFill>
                  </a:rPr>
                  <a:t> </a:t>
                </a:r>
                <a14:m>
                  <m:oMath xmlns:m="http://schemas.openxmlformats.org/officeDocument/2006/math">
                    <m:func>
                      <m:funcPr>
                        <m:ctrlPr>
                          <a:rPr lang="en-GB" sz="2800" b="0" i="1" smtClean="0">
                            <a:solidFill>
                              <a:srgbClr val="0000FF"/>
                            </a:solidFill>
                            <a:latin typeface="Cambria Math" panose="02040503050406030204" pitchFamily="18" charset="0"/>
                          </a:rPr>
                        </m:ctrlPr>
                      </m:funcPr>
                      <m:fName>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r>
                          <a:rPr lang="en-GB" sz="2800" b="0" i="1" smtClean="0">
                            <a:solidFill>
                              <a:srgbClr val="0000FF"/>
                            </a:solidFill>
                            <a:latin typeface="Cambria Math" panose="02040503050406030204" pitchFamily="18" charset="0"/>
                          </a:rPr>
                          <m:t> </m:t>
                        </m:r>
                      </m:e>
                    </m:func>
                  </m:oMath>
                </a14:m>
                <a:r>
                  <a:rPr lang="en-GB" sz="2800" b="0" i="0" dirty="0" err="1">
                    <a:solidFill>
                      <a:srgbClr val="0000FF"/>
                    </a:solidFill>
                    <a:latin typeface="+mj-lt"/>
                  </a:rPr>
                  <a:t>chun</a:t>
                </a:r>
                <a:r>
                  <a:rPr lang="en-GB" sz="2800" b="0" i="0" dirty="0">
                    <a:solidFill>
                      <a:srgbClr val="0000FF"/>
                    </a:solidFill>
                    <a:latin typeface="+mj-lt"/>
                  </a:rPr>
                  <a:t> an </a:t>
                </a:r>
                <a:r>
                  <a:rPr lang="en-GB" sz="2800" b="0" i="0" dirty="0" err="1">
                    <a:solidFill>
                      <a:srgbClr val="0000FF"/>
                    </a:solidFill>
                    <a:latin typeface="+mj-lt"/>
                  </a:rPr>
                  <a:t>uillinn</a:t>
                </a:r>
                <a:r>
                  <a:rPr lang="en-GB" sz="2800" b="0" i="0" dirty="0">
                    <a:solidFill>
                      <a:srgbClr val="0000FF"/>
                    </a:solidFill>
                    <a:latin typeface="+mj-lt"/>
                  </a:rPr>
                  <a:t> a </a:t>
                </a:r>
                <a:r>
                  <a:rPr lang="en-GB" sz="2800" b="0" i="0" dirty="0" err="1">
                    <a:solidFill>
                      <a:srgbClr val="0000FF"/>
                    </a:solidFill>
                    <a:latin typeface="+mj-lt"/>
                  </a:rPr>
                  <a:t>aimsiú</a:t>
                </a:r>
                <a:r>
                  <a:rPr lang="en-GB" sz="2800" b="0" i="0" dirty="0">
                    <a:solidFill>
                      <a:srgbClr val="0000FF"/>
                    </a:solidFill>
                    <a:latin typeface="+mj-lt"/>
                  </a:rPr>
                  <a:t> </a:t>
                </a:r>
                <a:r>
                  <a:rPr lang="en-GB" sz="2800" b="0" i="0" dirty="0" err="1">
                    <a:solidFill>
                      <a:srgbClr val="0000FF"/>
                    </a:solidFill>
                    <a:latin typeface="+mj-lt"/>
                  </a:rPr>
                  <a:t>má</a:t>
                </a:r>
                <a:r>
                  <a:rPr lang="en-GB" sz="2800" b="0" i="0" dirty="0">
                    <a:solidFill>
                      <a:srgbClr val="0000FF"/>
                    </a:solidFill>
                    <a:latin typeface="+mj-lt"/>
                  </a:rPr>
                  <a:t> </a:t>
                </a:r>
                <a:r>
                  <a:rPr lang="en-GB" sz="2800" b="0" i="0" dirty="0" err="1">
                    <a:solidFill>
                      <a:srgbClr val="0000FF"/>
                    </a:solidFill>
                    <a:latin typeface="+mj-lt"/>
                  </a:rPr>
                  <a:t>tá</a:t>
                </a:r>
                <a:r>
                  <a:rPr lang="en-GB" sz="2800" b="0" i="0" dirty="0">
                    <a:solidFill>
                      <a:srgbClr val="0000FF"/>
                    </a:solidFill>
                    <a:latin typeface="+mj-lt"/>
                  </a:rPr>
                  <a:t> sin </a:t>
                </a:r>
                <a:r>
                  <a:rPr lang="en-GB" sz="2800" b="0" i="0" dirty="0" err="1">
                    <a:solidFill>
                      <a:srgbClr val="0000FF"/>
                    </a:solidFill>
                    <a:latin typeface="+mj-lt"/>
                  </a:rPr>
                  <a:t>ar</a:t>
                </a:r>
                <a:r>
                  <a:rPr lang="en-GB" sz="2800" b="0" i="0" dirty="0">
                    <a:solidFill>
                      <a:srgbClr val="0000FF"/>
                    </a:solidFill>
                    <a:latin typeface="+mj-lt"/>
                  </a:rPr>
                  <a:t> </a:t>
                </a:r>
                <a:r>
                  <a:rPr lang="en-GB" sz="2800" b="0" i="0" dirty="0" err="1">
                    <a:solidFill>
                      <a:srgbClr val="0000FF"/>
                    </a:solidFill>
                    <a:latin typeface="+mj-lt"/>
                  </a:rPr>
                  <a:t>eolas</a:t>
                </a:r>
                <a:endParaRPr lang="en-GB" sz="2800" dirty="0">
                  <a:solidFill>
                    <a:srgbClr val="0000FF"/>
                  </a:solidFill>
                </a:endParaRPr>
              </a:p>
            </p:txBody>
          </p:sp>
        </mc:Choice>
        <mc:Fallback xmlns="">
          <p:sp>
            <p:nvSpPr>
              <p:cNvPr id="6" name="TextBox 5">
                <a:extLst>
                  <a:ext uri="{FF2B5EF4-FFF2-40B4-BE49-F238E27FC236}">
                    <a16:creationId xmlns:a16="http://schemas.microsoft.com/office/drawing/2014/main" id="{A6162C90-BFEF-64F7-6723-9208B55B2AA6}"/>
                  </a:ext>
                </a:extLst>
              </p:cNvPr>
              <p:cNvSpPr txBox="1">
                <a:spLocks noRot="1" noChangeAspect="1" noMove="1" noResize="1" noEditPoints="1" noAdjustHandles="1" noChangeArrowheads="1" noChangeShapeType="1" noTextEdit="1"/>
              </p:cNvSpPr>
              <p:nvPr/>
            </p:nvSpPr>
            <p:spPr>
              <a:xfrm>
                <a:off x="5312843" y="3898424"/>
                <a:ext cx="3861630" cy="1384995"/>
              </a:xfrm>
              <a:prstGeom prst="rect">
                <a:avLst/>
              </a:prstGeom>
              <a:blipFill>
                <a:blip r:embed="rId7"/>
                <a:stretch>
                  <a:fillRect l="-3318" t="-4846" b="-11454"/>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61754F5-EB6C-400A-67B5-DF7B75F11947}"/>
                  </a:ext>
                </a:extLst>
              </p:cNvPr>
              <p:cNvSpPr txBox="1"/>
              <p:nvPr/>
            </p:nvSpPr>
            <p:spPr>
              <a:xfrm>
                <a:off x="1870235" y="4934360"/>
                <a:ext cx="3112234" cy="1060483"/>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b="0" i="1" smtClean="0">
                                  <a:solidFill>
                                    <a:srgbClr val="0000FF"/>
                                  </a:solidFill>
                                  <a:latin typeface="Cambria Math" panose="02040503050406030204" pitchFamily="18" charset="0"/>
                                </a:rPr>
                              </m:ctrlPr>
                            </m:dPr>
                            <m:e>
                              <m:f>
                                <m:fPr>
                                  <m:ctrlPr>
                                    <a:rPr lang="en-GB" sz="2800" b="0" i="1" smtClean="0">
                                      <a:solidFill>
                                        <a:srgbClr val="0000FF"/>
                                      </a:solidFill>
                                      <a:latin typeface="Cambria Math" panose="02040503050406030204" pitchFamily="18" charset="0"/>
                                    </a:rPr>
                                  </m:ctrlPr>
                                </m:fPr>
                                <m:num>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40</m:t>
                                      </m:r>
                                    </m:e>
                                  </m:func>
                                </m:num>
                                <m:den>
                                  <m:r>
                                    <a:rPr lang="en-GB" sz="2800" b="0" i="1" smtClean="0">
                                      <a:solidFill>
                                        <a:srgbClr val="0000FF"/>
                                      </a:solidFill>
                                      <a:latin typeface="Cambria Math" panose="02040503050406030204" pitchFamily="18" charset="0"/>
                                    </a:rPr>
                                    <m:t>1.33</m:t>
                                  </m:r>
                                </m:den>
                              </m:f>
                            </m:e>
                          </m:d>
                        </m:e>
                      </m:func>
                    </m:oMath>
                  </m:oMathPara>
                </a14:m>
                <a:endParaRPr lang="en-GB" sz="2800" dirty="0">
                  <a:solidFill>
                    <a:srgbClr val="0000FF"/>
                  </a:solidFill>
                </a:endParaRPr>
              </a:p>
            </p:txBody>
          </p:sp>
        </mc:Choice>
        <mc:Fallback xmlns="">
          <p:sp>
            <p:nvSpPr>
              <p:cNvPr id="7" name="TextBox 6">
                <a:extLst>
                  <a:ext uri="{FF2B5EF4-FFF2-40B4-BE49-F238E27FC236}">
                    <a16:creationId xmlns:a16="http://schemas.microsoft.com/office/drawing/2014/main" id="{861754F5-EB6C-400A-67B5-DF7B75F11947}"/>
                  </a:ext>
                </a:extLst>
              </p:cNvPr>
              <p:cNvSpPr txBox="1">
                <a:spLocks noRot="1" noChangeAspect="1" noMove="1" noResize="1" noEditPoints="1" noAdjustHandles="1" noChangeArrowheads="1" noChangeShapeType="1" noTextEdit="1"/>
              </p:cNvSpPr>
              <p:nvPr/>
            </p:nvSpPr>
            <p:spPr>
              <a:xfrm>
                <a:off x="1870235" y="4934360"/>
                <a:ext cx="3112234" cy="1060483"/>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8E28D21-2B3C-32C2-56C6-CB0DE07DD09E}"/>
                  </a:ext>
                </a:extLst>
              </p:cNvPr>
              <p:cNvSpPr txBox="1"/>
              <p:nvPr/>
            </p:nvSpPr>
            <p:spPr>
              <a:xfrm>
                <a:off x="1213823" y="6084724"/>
                <a:ext cx="3112234" cy="523220"/>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28.9</m:t>
                          </m:r>
                        </m:e>
                        <m:sup>
                          <m:r>
                            <a:rPr lang="en-GB" sz="2800" b="0" i="1" smtClean="0">
                              <a:solidFill>
                                <a:srgbClr val="0000FF"/>
                              </a:solidFill>
                              <a:latin typeface="Cambria Math" panose="02040503050406030204" pitchFamily="18" charset="0"/>
                            </a:rPr>
                            <m:t>0</m:t>
                          </m:r>
                        </m:sup>
                      </m:sSup>
                    </m:oMath>
                  </m:oMathPara>
                </a14:m>
                <a:endParaRPr lang="en-GB" sz="2800" dirty="0">
                  <a:solidFill>
                    <a:srgbClr val="0000FF"/>
                  </a:solidFill>
                </a:endParaRPr>
              </a:p>
            </p:txBody>
          </p:sp>
        </mc:Choice>
        <mc:Fallback xmlns="">
          <p:sp>
            <p:nvSpPr>
              <p:cNvPr id="8" name="TextBox 7">
                <a:extLst>
                  <a:ext uri="{FF2B5EF4-FFF2-40B4-BE49-F238E27FC236}">
                    <a16:creationId xmlns:a16="http://schemas.microsoft.com/office/drawing/2014/main" id="{D8E28D21-2B3C-32C2-56C6-CB0DE07DD09E}"/>
                  </a:ext>
                </a:extLst>
              </p:cNvPr>
              <p:cNvSpPr txBox="1">
                <a:spLocks noRot="1" noChangeAspect="1" noMove="1" noResize="1" noEditPoints="1" noAdjustHandles="1" noChangeArrowheads="1" noChangeShapeType="1" noTextEdit="1"/>
              </p:cNvSpPr>
              <p:nvPr/>
            </p:nvSpPr>
            <p:spPr>
              <a:xfrm>
                <a:off x="1213823" y="6084724"/>
                <a:ext cx="3112234" cy="523220"/>
              </a:xfrm>
              <a:prstGeom prst="rect">
                <a:avLst/>
              </a:prstGeom>
              <a:blipFill>
                <a:blip r:embed="rId9"/>
                <a:stretch>
                  <a:fillRect/>
                </a:stretch>
              </a:blipFill>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8D1B7F33-A381-1EC5-C116-8138197320CE}"/>
              </a:ext>
            </a:extLst>
          </p:cNvPr>
          <p:cNvCxnSpPr>
            <a:cxnSpLocks/>
            <a:endCxn id="5" idx="3"/>
          </p:cNvCxnSpPr>
          <p:nvPr/>
        </p:nvCxnSpPr>
        <p:spPr>
          <a:xfrm flipH="1">
            <a:off x="4847573" y="4296295"/>
            <a:ext cx="288098" cy="82267"/>
          </a:xfrm>
          <a:prstGeom prst="straightConnector1">
            <a:avLst/>
          </a:prstGeom>
          <a:ln w="1905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8797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P spid="5" grpId="0"/>
      <p:bldP spid="6" grpId="0"/>
      <p:bldP spid="7" grpId="0"/>
      <p:bldP spid="8"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B542BCC7-A25F-8450-FBE5-C55E646DFBCA}"/>
              </a:ext>
            </a:extLst>
          </p:cNvPr>
          <p:cNvSpPr txBox="1"/>
          <p:nvPr/>
        </p:nvSpPr>
        <p:spPr>
          <a:xfrm>
            <a:off x="2307889" y="4840311"/>
            <a:ext cx="1311196" cy="400110"/>
          </a:xfrm>
          <a:prstGeom prst="rect">
            <a:avLst/>
          </a:prstGeom>
          <a:noFill/>
        </p:spPr>
        <p:txBody>
          <a:bodyPr wrap="square" rtlCol="0">
            <a:spAutoFit/>
          </a:bodyPr>
          <a:lstStyle/>
          <a:p>
            <a:pPr algn="l"/>
            <a:r>
              <a:rPr lang="en-GB" sz="2000" dirty="0">
                <a:solidFill>
                  <a:srgbClr val="0000FF"/>
                </a:solidFill>
              </a:rPr>
              <a:t>=1.33</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100057F-71A5-789B-9A07-3EDD149EA4C3}"/>
                  </a:ext>
                </a:extLst>
              </p:cNvPr>
              <p:cNvSpPr txBox="1"/>
              <p:nvPr/>
            </p:nvSpPr>
            <p:spPr>
              <a:xfrm>
                <a:off x="100609" y="5540117"/>
                <a:ext cx="4824536" cy="68493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func>
                        <m:funcPr>
                          <m:ctrlPr>
                            <a:rPr lang="en-GB" sz="2000" b="0" i="1" smtClean="0">
                              <a:solidFill>
                                <a:srgbClr val="0000FF"/>
                              </a:solidFill>
                              <a:latin typeface="Cambria Math" panose="02040503050406030204" pitchFamily="18" charset="0"/>
                            </a:rPr>
                          </m:ctrlPr>
                        </m:funcPr>
                        <m:fName>
                          <m:r>
                            <a:rPr lang="en-GB" sz="2000" b="0" i="1" smtClean="0">
                              <a:solidFill>
                                <a:srgbClr val="0000FF"/>
                              </a:solidFill>
                              <a:latin typeface="Cambria Math" panose="02040503050406030204" pitchFamily="18" charset="0"/>
                            </a:rPr>
                            <m:t>⇒</m:t>
                          </m:r>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𝑟</m:t>
                          </m:r>
                        </m:e>
                      </m:func>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func>
                            <m:funcPr>
                              <m:ctrlPr>
                                <a:rPr lang="en-GB" sz="2000" b="0" i="1"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30</m:t>
                                  </m:r>
                                </m:e>
                                <m:sup>
                                  <m:r>
                                    <a:rPr lang="en-GB" sz="2000" b="0" i="1" smtClean="0">
                                      <a:solidFill>
                                        <a:srgbClr val="0000FF"/>
                                      </a:solidFill>
                                      <a:latin typeface="Cambria Math" panose="02040503050406030204" pitchFamily="18" charset="0"/>
                                    </a:rPr>
                                    <m:t>𝑜</m:t>
                                  </m:r>
                                </m:sup>
                              </m:sSup>
                            </m:e>
                          </m:func>
                        </m:num>
                        <m:den>
                          <m:r>
                            <a:rPr lang="en-GB" sz="2000" b="0" i="1" smtClean="0">
                              <a:solidFill>
                                <a:srgbClr val="0000FF"/>
                              </a:solidFill>
                              <a:latin typeface="Cambria Math" panose="02040503050406030204" pitchFamily="18" charset="0"/>
                            </a:rPr>
                            <m:t>1.33</m:t>
                          </m:r>
                        </m:den>
                      </m:f>
                      <m:r>
                        <a:rPr lang="en-GB" sz="2000" b="0" i="1" smtClean="0">
                          <a:solidFill>
                            <a:srgbClr val="0000FF"/>
                          </a:solidFill>
                          <a:latin typeface="Cambria Math" panose="02040503050406030204" pitchFamily="18" charset="0"/>
                        </a:rPr>
                        <m:t>=0.3759</m:t>
                      </m:r>
                    </m:oMath>
                  </m:oMathPara>
                </a14:m>
                <a:endParaRPr lang="en-GB" sz="2000" dirty="0">
                  <a:solidFill>
                    <a:srgbClr val="0000FF"/>
                  </a:solidFill>
                </a:endParaRPr>
              </a:p>
            </p:txBody>
          </p:sp>
        </mc:Choice>
        <mc:Fallback xmlns="">
          <p:sp>
            <p:nvSpPr>
              <p:cNvPr id="3" name="TextBox 2">
                <a:extLst>
                  <a:ext uri="{FF2B5EF4-FFF2-40B4-BE49-F238E27FC236}">
                    <a16:creationId xmlns:a16="http://schemas.microsoft.com/office/drawing/2014/main" id="{6100057F-71A5-789B-9A07-3EDD149EA4C3}"/>
                  </a:ext>
                </a:extLst>
              </p:cNvPr>
              <p:cNvSpPr txBox="1">
                <a:spLocks noRot="1" noChangeAspect="1" noMove="1" noResize="1" noEditPoints="1" noAdjustHandles="1" noChangeArrowheads="1" noChangeShapeType="1" noTextEdit="1"/>
              </p:cNvSpPr>
              <p:nvPr/>
            </p:nvSpPr>
            <p:spPr>
              <a:xfrm>
                <a:off x="100609" y="5540117"/>
                <a:ext cx="4824536" cy="684931"/>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45B5154-57D3-52E8-BEBA-43D64EE52170}"/>
                  </a:ext>
                </a:extLst>
              </p:cNvPr>
              <p:cNvSpPr txBox="1"/>
              <p:nvPr/>
            </p:nvSpPr>
            <p:spPr>
              <a:xfrm>
                <a:off x="291830" y="6396336"/>
                <a:ext cx="4824536"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unc>
                        <m:funcPr>
                          <m:ctrlPr>
                            <a:rPr lang="en-GB" sz="2000" b="0" i="1" smtClean="0">
                              <a:solidFill>
                                <a:srgbClr val="0000FF"/>
                              </a:solidFill>
                              <a:latin typeface="Cambria Math" panose="02040503050406030204" pitchFamily="18" charset="0"/>
                            </a:rPr>
                          </m:ctrlPr>
                        </m:funcPr>
                        <m:fName>
                          <m:r>
                            <a:rPr lang="en-GB" sz="2000" b="0" i="1" smtClean="0">
                              <a:solidFill>
                                <a:srgbClr val="0000FF"/>
                              </a:solidFill>
                              <a:latin typeface="Cambria Math" panose="02040503050406030204" pitchFamily="18" charset="0"/>
                            </a:rPr>
                            <m:t>⇒</m:t>
                          </m:r>
                        </m:fName>
                        <m:e>
                          <m:r>
                            <a:rPr lang="en-GB" sz="2000" b="0" i="1" smtClean="0">
                              <a:solidFill>
                                <a:srgbClr val="0000FF"/>
                              </a:solidFill>
                              <a:latin typeface="Cambria Math" panose="02040503050406030204" pitchFamily="18" charset="0"/>
                            </a:rPr>
                            <m:t>𝑟</m:t>
                          </m:r>
                        </m:e>
                      </m:func>
                      <m:r>
                        <a:rPr lang="en-GB" sz="2000" b="0" i="1" smtClean="0">
                          <a:solidFill>
                            <a:srgbClr val="0000FF"/>
                          </a:solidFill>
                          <a:latin typeface="Cambria Math" panose="02040503050406030204" pitchFamily="18" charset="0"/>
                        </a:rPr>
                        <m:t>=</m:t>
                      </m:r>
                      <m:func>
                        <m:funcPr>
                          <m:ctrlPr>
                            <a:rPr lang="en-GB" sz="2000" b="0" i="1" smtClean="0">
                              <a:solidFill>
                                <a:srgbClr val="0000FF"/>
                              </a:solidFill>
                              <a:latin typeface="Cambria Math" panose="02040503050406030204" pitchFamily="18" charset="0"/>
                            </a:rPr>
                          </m:ctrlPr>
                        </m:funcPr>
                        <m:fName>
                          <m:sSup>
                            <m:sSupPr>
                              <m:ctrlPr>
                                <a:rPr lang="en-GB" sz="2000" b="0" i="1" smtClean="0">
                                  <a:solidFill>
                                    <a:srgbClr val="0000FF"/>
                                  </a:solidFill>
                                  <a:latin typeface="Cambria Math" panose="02040503050406030204" pitchFamily="18" charset="0"/>
                                </a:rPr>
                              </m:ctrlPr>
                            </m:sSupPr>
                            <m:e>
                              <m:r>
                                <m:rPr>
                                  <m:sty m:val="p"/>
                                </m:rPr>
                                <a:rPr lang="en-GB" sz="2000" b="0" i="0" smtClean="0">
                                  <a:solidFill>
                                    <a:srgbClr val="0000FF"/>
                                  </a:solidFill>
                                  <a:latin typeface="Cambria Math" panose="02040503050406030204" pitchFamily="18" charset="0"/>
                                </a:rPr>
                                <m:t>sin</m:t>
                              </m:r>
                            </m:e>
                            <m:sup>
                              <m:r>
                                <a:rPr lang="en-GB" sz="2000" b="0" i="0" smtClean="0">
                                  <a:solidFill>
                                    <a:srgbClr val="0000FF"/>
                                  </a:solidFill>
                                  <a:latin typeface="Cambria Math" panose="02040503050406030204" pitchFamily="18" charset="0"/>
                                </a:rPr>
                                <m:t>−1</m:t>
                              </m:r>
                            </m:sup>
                          </m:sSup>
                        </m:fName>
                        <m:e>
                          <m:r>
                            <a:rPr lang="en-GB" sz="2000" b="0" i="1" smtClean="0">
                              <a:solidFill>
                                <a:srgbClr val="0000FF"/>
                              </a:solidFill>
                              <a:latin typeface="Cambria Math" panose="02040503050406030204" pitchFamily="18" charset="0"/>
                            </a:rPr>
                            <m:t>0.3759=</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22.1</m:t>
                              </m:r>
                            </m:e>
                            <m:sup>
                              <m:r>
                                <a:rPr lang="en-GB" sz="2000" b="0" i="1" smtClean="0">
                                  <a:solidFill>
                                    <a:srgbClr val="0000FF"/>
                                  </a:solidFill>
                                  <a:latin typeface="Cambria Math" panose="02040503050406030204" pitchFamily="18" charset="0"/>
                                </a:rPr>
                                <m:t>𝑜</m:t>
                              </m:r>
                            </m:sup>
                          </m:sSup>
                        </m:e>
                      </m:func>
                    </m:oMath>
                  </m:oMathPara>
                </a14:m>
                <a:endParaRPr lang="en-GB" sz="2000" dirty="0">
                  <a:solidFill>
                    <a:srgbClr val="0000FF"/>
                  </a:solidFill>
                </a:endParaRPr>
              </a:p>
            </p:txBody>
          </p:sp>
        </mc:Choice>
        <mc:Fallback xmlns="">
          <p:sp>
            <p:nvSpPr>
              <p:cNvPr id="4" name="TextBox 3">
                <a:extLst>
                  <a:ext uri="{FF2B5EF4-FFF2-40B4-BE49-F238E27FC236}">
                    <a16:creationId xmlns:a16="http://schemas.microsoft.com/office/drawing/2014/main" id="{145B5154-57D3-52E8-BEBA-43D64EE52170}"/>
                  </a:ext>
                </a:extLst>
              </p:cNvPr>
              <p:cNvSpPr txBox="1">
                <a:spLocks noRot="1" noChangeAspect="1" noMove="1" noResize="1" noEditPoints="1" noAdjustHandles="1" noChangeArrowheads="1" noChangeShapeType="1" noTextEdit="1"/>
              </p:cNvSpPr>
              <p:nvPr/>
            </p:nvSpPr>
            <p:spPr>
              <a:xfrm>
                <a:off x="291830" y="6396336"/>
                <a:ext cx="4824536" cy="400110"/>
              </a:xfrm>
              <a:prstGeom prst="rect">
                <a:avLst/>
              </a:prstGeom>
              <a:blipFill>
                <a:blip r:embed="rId3"/>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38F6DFB1-5A47-BAB0-9E35-FC74C316AE80}"/>
              </a:ext>
            </a:extLst>
          </p:cNvPr>
          <p:cNvSpPr>
            <a:spLocks noGrp="1"/>
          </p:cNvSpPr>
          <p:nvPr>
            <p:ph type="title"/>
          </p:nvPr>
        </p:nvSpPr>
        <p:spPr/>
        <p:txBody>
          <a:bodyPr>
            <a:normAutofit fontScale="90000"/>
          </a:bodyPr>
          <a:lstStyle/>
          <a:p>
            <a:r>
              <a:rPr lang="en-GB" dirty="0" err="1"/>
              <a:t>Cleachtaigh</a:t>
            </a:r>
            <a:r>
              <a:rPr lang="en-GB" dirty="0"/>
              <a:t>	</a:t>
            </a:r>
          </a:p>
        </p:txBody>
      </p:sp>
      <p:sp>
        <p:nvSpPr>
          <p:cNvPr id="5" name="Text Placeholder 4">
            <a:extLst>
              <a:ext uri="{FF2B5EF4-FFF2-40B4-BE49-F238E27FC236}">
                <a16:creationId xmlns:a16="http://schemas.microsoft.com/office/drawing/2014/main" id="{EA8BE76C-B18F-D8E9-1B4B-911C4128F242}"/>
              </a:ext>
            </a:extLst>
          </p:cNvPr>
          <p:cNvSpPr>
            <a:spLocks noGrp="1"/>
          </p:cNvSpPr>
          <p:nvPr>
            <p:ph type="body" sz="quarter" idx="10"/>
          </p:nvPr>
        </p:nvSpPr>
        <p:spPr>
          <a:xfrm>
            <a:off x="122292" y="461664"/>
            <a:ext cx="8899415" cy="1383969"/>
          </a:xfrm>
        </p:spPr>
        <p:txBody>
          <a:bodyPr/>
          <a:lstStyle/>
          <a:p>
            <a:r>
              <a:rPr lang="en-GB" dirty="0" err="1"/>
              <a:t>Gabhann</a:t>
            </a:r>
            <a:r>
              <a:rPr lang="en-GB" dirty="0"/>
              <a:t> ga </a:t>
            </a:r>
            <a:r>
              <a:rPr lang="en-GB" dirty="0" err="1"/>
              <a:t>solas</a:t>
            </a:r>
            <a:r>
              <a:rPr lang="en-GB" dirty="0"/>
              <a:t> </a:t>
            </a:r>
            <a:r>
              <a:rPr lang="en-GB" dirty="0" err="1"/>
              <a:t>isteach</a:t>
            </a:r>
            <a:r>
              <a:rPr lang="en-GB" dirty="0"/>
              <a:t> in </a:t>
            </a:r>
            <a:r>
              <a:rPr lang="en-GB" dirty="0" err="1"/>
              <a:t>uisce</a:t>
            </a:r>
            <a:r>
              <a:rPr lang="en-GB" dirty="0"/>
              <a:t> le </a:t>
            </a:r>
            <a:r>
              <a:rPr lang="en-GB" dirty="0" err="1"/>
              <a:t>huillinn</a:t>
            </a:r>
            <a:r>
              <a:rPr lang="en-GB" dirty="0"/>
              <a:t> </a:t>
            </a:r>
            <a:r>
              <a:rPr lang="en-GB" dirty="0" err="1"/>
              <a:t>ionsaithe</a:t>
            </a:r>
            <a:r>
              <a:rPr lang="en-GB" dirty="0"/>
              <a:t> </a:t>
            </a:r>
            <a:r>
              <a:rPr lang="en-IE" dirty="0"/>
              <a:t>30°. </a:t>
            </a:r>
            <a:r>
              <a:rPr lang="en-GB" dirty="0" err="1"/>
              <a:t>Faigh</a:t>
            </a:r>
            <a:r>
              <a:rPr lang="en-GB" dirty="0"/>
              <a:t> an </a:t>
            </a:r>
            <a:r>
              <a:rPr lang="en-GB" dirty="0" err="1"/>
              <a:t>uillinn</a:t>
            </a:r>
            <a:r>
              <a:rPr lang="en-GB" dirty="0"/>
              <a:t> </a:t>
            </a:r>
            <a:r>
              <a:rPr lang="en-GB" dirty="0" err="1"/>
              <a:t>athraonta</a:t>
            </a:r>
            <a:r>
              <a:rPr lang="en-GB" dirty="0"/>
              <a:t>. </a:t>
            </a:r>
          </a:p>
          <a:p>
            <a:r>
              <a:rPr lang="en-GB" i="1" dirty="0" err="1"/>
              <a:t>Comhéifeacht</a:t>
            </a:r>
            <a:r>
              <a:rPr lang="en-GB" i="1" dirty="0"/>
              <a:t> </a:t>
            </a:r>
            <a:r>
              <a:rPr lang="en-GB" i="1" dirty="0" err="1"/>
              <a:t>athraonta</a:t>
            </a:r>
            <a:r>
              <a:rPr lang="en-GB" i="1" dirty="0"/>
              <a:t> </a:t>
            </a:r>
            <a:r>
              <a:rPr lang="en-GB" i="1" dirty="0" err="1"/>
              <a:t>uisce</a:t>
            </a:r>
            <a:r>
              <a:rPr lang="en-GB" i="1" dirty="0"/>
              <a:t>: 1.33.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307F962-A523-645E-DF31-8CB11B67338E}"/>
                  </a:ext>
                </a:extLst>
              </p:cNvPr>
              <p:cNvSpPr txBox="1"/>
              <p:nvPr/>
            </p:nvSpPr>
            <p:spPr>
              <a:xfrm>
                <a:off x="291830" y="4669901"/>
                <a:ext cx="2671657" cy="68493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000" b="0" i="1" smtClean="0">
                          <a:solidFill>
                            <a:srgbClr val="0000FF"/>
                          </a:solidFill>
                          <a:latin typeface="Cambria Math" panose="02040503050406030204" pitchFamily="18" charset="0"/>
                        </a:rPr>
                        <m:t>𝑛</m:t>
                      </m:r>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func>
                            <m:funcPr>
                              <m:ctrlPr>
                                <a:rPr lang="en-GB" sz="2000" b="0" i="1"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30</m:t>
                                  </m:r>
                                </m:e>
                                <m:sup>
                                  <m:r>
                                    <a:rPr lang="en-GB" sz="2000" b="0" i="1" smtClean="0">
                                      <a:solidFill>
                                        <a:srgbClr val="0000FF"/>
                                      </a:solidFill>
                                      <a:latin typeface="Cambria Math" panose="02040503050406030204" pitchFamily="18" charset="0"/>
                                    </a:rPr>
                                    <m:t>𝑜</m:t>
                                  </m:r>
                                </m:sup>
                              </m:sSup>
                            </m:e>
                          </m:func>
                        </m:num>
                        <m:den>
                          <m:func>
                            <m:funcPr>
                              <m:ctrlPr>
                                <a:rPr lang="en-GB" sz="2000" b="0" i="1" smtClean="0">
                                  <a:solidFill>
                                    <a:srgbClr val="0000FF"/>
                                  </a:solidFill>
                                  <a:latin typeface="Cambria Math" panose="02040503050406030204" pitchFamily="18" charset="0"/>
                                </a:rPr>
                              </m:ctrlPr>
                            </m:funcPr>
                            <m:fName>
                              <m:r>
                                <m:rPr>
                                  <m:sty m:val="p"/>
                                </m:rPr>
                                <a:rPr lang="en-GB" sz="2000" b="0" i="0" smtClean="0">
                                  <a:solidFill>
                                    <a:srgbClr val="0000FF"/>
                                  </a:solidFill>
                                  <a:latin typeface="Cambria Math" panose="02040503050406030204" pitchFamily="18" charset="0"/>
                                </a:rPr>
                                <m:t>sin</m:t>
                              </m:r>
                            </m:fName>
                            <m:e>
                              <m:r>
                                <a:rPr lang="en-GB" sz="2000" b="0" i="1" smtClean="0">
                                  <a:solidFill>
                                    <a:srgbClr val="0000FF"/>
                                  </a:solidFill>
                                  <a:latin typeface="Cambria Math" panose="02040503050406030204" pitchFamily="18" charset="0"/>
                                </a:rPr>
                                <m:t>𝑟</m:t>
                              </m:r>
                            </m:e>
                          </m:func>
                        </m:den>
                      </m:f>
                    </m:oMath>
                  </m:oMathPara>
                </a14:m>
                <a:endParaRPr lang="en-GB" sz="2000" dirty="0">
                  <a:solidFill>
                    <a:srgbClr val="0000FF"/>
                  </a:solidFill>
                </a:endParaRPr>
              </a:p>
            </p:txBody>
          </p:sp>
        </mc:Choice>
        <mc:Fallback xmlns="">
          <p:sp>
            <p:nvSpPr>
              <p:cNvPr id="6" name="TextBox 5">
                <a:extLst>
                  <a:ext uri="{FF2B5EF4-FFF2-40B4-BE49-F238E27FC236}">
                    <a16:creationId xmlns:a16="http://schemas.microsoft.com/office/drawing/2014/main" id="{1307F962-A523-645E-DF31-8CB11B67338E}"/>
                  </a:ext>
                </a:extLst>
              </p:cNvPr>
              <p:cNvSpPr txBox="1">
                <a:spLocks noRot="1" noChangeAspect="1" noMove="1" noResize="1" noEditPoints="1" noAdjustHandles="1" noChangeArrowheads="1" noChangeShapeType="1" noTextEdit="1"/>
              </p:cNvSpPr>
              <p:nvPr/>
            </p:nvSpPr>
            <p:spPr>
              <a:xfrm>
                <a:off x="291830" y="4669901"/>
                <a:ext cx="2671657" cy="684931"/>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48591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4" grpId="0"/>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1EF42-8DD2-B489-2802-AF038D8D9489}"/>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1E8BDCE-AF31-B093-A816-414EF5803582}"/>
              </a:ext>
            </a:extLst>
          </p:cNvPr>
          <p:cNvSpPr>
            <a:spLocks noGrp="1"/>
          </p:cNvSpPr>
          <p:nvPr>
            <p:ph type="title"/>
          </p:nvPr>
        </p:nvSpPr>
        <p:spPr>
          <a:xfrm>
            <a:off x="241300" y="155246"/>
            <a:ext cx="8724900" cy="1089529"/>
          </a:xfrm>
          <a:solidFill>
            <a:schemeClr val="accent2">
              <a:lumMod val="20000"/>
              <a:lumOff val="80000"/>
            </a:schemeClr>
          </a:solidFill>
        </p:spPr>
        <p:txBody>
          <a:bodyPr/>
          <a:lstStyle/>
          <a:p>
            <a:r>
              <a:rPr lang="en-IE" dirty="0"/>
              <a:t>B </a:t>
            </a:r>
            <a:r>
              <a:rPr lang="en-IE" dirty="0" err="1"/>
              <a:t>comhthreomhar</a:t>
            </a:r>
            <a:r>
              <a:rPr lang="en-IE" dirty="0"/>
              <a:t> le A ach </a:t>
            </a:r>
            <a:r>
              <a:rPr lang="en-IE" dirty="0" err="1"/>
              <a:t>ar</a:t>
            </a:r>
            <a:r>
              <a:rPr lang="en-IE" dirty="0"/>
              <a:t> </a:t>
            </a:r>
            <a:r>
              <a:rPr lang="en-IE" dirty="0" err="1"/>
              <a:t>mhalairt</a:t>
            </a:r>
            <a:r>
              <a:rPr lang="en-IE" dirty="0"/>
              <a:t> </a:t>
            </a:r>
            <a:r>
              <a:rPr lang="en-IE" dirty="0" err="1"/>
              <a:t>treo</a:t>
            </a:r>
            <a:r>
              <a:rPr lang="en-IE" dirty="0"/>
              <a:t>. </a:t>
            </a:r>
            <a:r>
              <a:rPr lang="en-IE" dirty="0" err="1"/>
              <a:t>Tarraing</a:t>
            </a:r>
            <a:r>
              <a:rPr lang="en-IE" dirty="0"/>
              <a:t> an ga </a:t>
            </a:r>
            <a:r>
              <a:rPr lang="en-IE" dirty="0" err="1"/>
              <a:t>athraonta</a:t>
            </a:r>
            <a:r>
              <a:rPr lang="en-IE" dirty="0"/>
              <a:t>.</a:t>
            </a:r>
          </a:p>
        </p:txBody>
      </p:sp>
      <p:grpSp>
        <p:nvGrpSpPr>
          <p:cNvPr id="67" name="Group 66">
            <a:extLst>
              <a:ext uri="{FF2B5EF4-FFF2-40B4-BE49-F238E27FC236}">
                <a16:creationId xmlns:a16="http://schemas.microsoft.com/office/drawing/2014/main" id="{7CBE8EE2-A30D-60BC-B5C1-6FF8A27E9B7D}"/>
              </a:ext>
            </a:extLst>
          </p:cNvPr>
          <p:cNvGrpSpPr/>
          <p:nvPr/>
        </p:nvGrpSpPr>
        <p:grpSpPr>
          <a:xfrm>
            <a:off x="630636" y="2628526"/>
            <a:ext cx="5421232" cy="2267660"/>
            <a:chOff x="1393906" y="1529831"/>
            <a:chExt cx="3828101" cy="2267660"/>
          </a:xfrm>
        </p:grpSpPr>
        <p:grpSp>
          <p:nvGrpSpPr>
            <p:cNvPr id="2" name="Group 1">
              <a:extLst>
                <a:ext uri="{FF2B5EF4-FFF2-40B4-BE49-F238E27FC236}">
                  <a16:creationId xmlns:a16="http://schemas.microsoft.com/office/drawing/2014/main" id="{D20E1917-999A-6054-FE24-8821D531F71C}"/>
                </a:ext>
              </a:extLst>
            </p:cNvPr>
            <p:cNvGrpSpPr/>
            <p:nvPr/>
          </p:nvGrpSpPr>
          <p:grpSpPr>
            <a:xfrm>
              <a:off x="1393906" y="1529831"/>
              <a:ext cx="3828101" cy="2267660"/>
              <a:chOff x="872331" y="1861513"/>
              <a:chExt cx="3809442" cy="2267660"/>
            </a:xfrm>
          </p:grpSpPr>
          <p:sp>
            <p:nvSpPr>
              <p:cNvPr id="41" name="Rectangle 40">
                <a:extLst>
                  <a:ext uri="{FF2B5EF4-FFF2-40B4-BE49-F238E27FC236}">
                    <a16:creationId xmlns:a16="http://schemas.microsoft.com/office/drawing/2014/main" id="{811B0BCB-6545-B859-8AE0-CCF3D75A5E22}"/>
                  </a:ext>
                </a:extLst>
              </p:cNvPr>
              <p:cNvSpPr/>
              <p:nvPr/>
            </p:nvSpPr>
            <p:spPr>
              <a:xfrm>
                <a:off x="899592" y="1861513"/>
                <a:ext cx="3782181"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Rectangle 54">
                <a:extLst>
                  <a:ext uri="{FF2B5EF4-FFF2-40B4-BE49-F238E27FC236}">
                    <a16:creationId xmlns:a16="http://schemas.microsoft.com/office/drawing/2014/main" id="{9615719A-625B-056E-2AF7-D301AF169BE1}"/>
                  </a:ext>
                </a:extLst>
              </p:cNvPr>
              <p:cNvSpPr/>
              <p:nvPr/>
            </p:nvSpPr>
            <p:spPr>
              <a:xfrm>
                <a:off x="899591" y="2993734"/>
                <a:ext cx="378218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6" name="Straight Connector 55">
                <a:extLst>
                  <a:ext uri="{FF2B5EF4-FFF2-40B4-BE49-F238E27FC236}">
                    <a16:creationId xmlns:a16="http://schemas.microsoft.com/office/drawing/2014/main" id="{332A7477-24F8-A8A4-2BA6-03173E907337}"/>
                  </a:ext>
                </a:extLst>
              </p:cNvPr>
              <p:cNvCxnSpPr>
                <a:cxnSpLocks/>
              </p:cNvCxnSpPr>
              <p:nvPr/>
            </p:nvCxnSpPr>
            <p:spPr>
              <a:xfrm>
                <a:off x="1603033"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2449877-1D0D-0CCC-A675-680F3BE1FB42}"/>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8" name="TextBox 57">
                <a:extLst>
                  <a:ext uri="{FF2B5EF4-FFF2-40B4-BE49-F238E27FC236}">
                    <a16:creationId xmlns:a16="http://schemas.microsoft.com/office/drawing/2014/main" id="{07DD0C78-22C7-82DF-228D-F546EE0C46B0}"/>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59" name="TextBox 58">
                <a:extLst>
                  <a:ext uri="{FF2B5EF4-FFF2-40B4-BE49-F238E27FC236}">
                    <a16:creationId xmlns:a16="http://schemas.microsoft.com/office/drawing/2014/main" id="{6B90090F-3859-7A64-981F-1A5165848E70}"/>
                  </a:ext>
                </a:extLst>
              </p:cNvPr>
              <p:cNvSpPr txBox="1"/>
              <p:nvPr/>
            </p:nvSpPr>
            <p:spPr>
              <a:xfrm>
                <a:off x="872332" y="2478884"/>
                <a:ext cx="522881" cy="523220"/>
              </a:xfrm>
              <a:prstGeom prst="rect">
                <a:avLst/>
              </a:prstGeom>
              <a:noFill/>
            </p:spPr>
            <p:txBody>
              <a:bodyPr wrap="none" rtlCol="0">
                <a:spAutoFit/>
              </a:bodyPr>
              <a:lstStyle/>
              <a:p>
                <a:pPr algn="l"/>
                <a:r>
                  <a:rPr lang="en-GB" sz="2800" dirty="0"/>
                  <a:t>Aer</a:t>
                </a:r>
              </a:p>
            </p:txBody>
          </p:sp>
          <p:sp>
            <p:nvSpPr>
              <p:cNvPr id="60" name="TextBox 59">
                <a:extLst>
                  <a:ext uri="{FF2B5EF4-FFF2-40B4-BE49-F238E27FC236}">
                    <a16:creationId xmlns:a16="http://schemas.microsoft.com/office/drawing/2014/main" id="{BBBFE326-4856-CCFE-CFEC-1EDF94EBA3C6}"/>
                  </a:ext>
                </a:extLst>
              </p:cNvPr>
              <p:cNvSpPr txBox="1"/>
              <p:nvPr/>
            </p:nvSpPr>
            <p:spPr>
              <a:xfrm>
                <a:off x="872331" y="2968961"/>
                <a:ext cx="860805" cy="523220"/>
              </a:xfrm>
              <a:prstGeom prst="rect">
                <a:avLst/>
              </a:prstGeom>
              <a:noFill/>
            </p:spPr>
            <p:txBody>
              <a:bodyPr wrap="none" rtlCol="0">
                <a:spAutoFit/>
              </a:bodyPr>
              <a:lstStyle/>
              <a:p>
                <a:pPr algn="l"/>
                <a:r>
                  <a:rPr lang="en-GB" sz="2800" dirty="0" err="1"/>
                  <a:t>Gloine</a:t>
                </a:r>
                <a:endParaRPr lang="en-GB" sz="2800" dirty="0"/>
              </a:p>
            </p:txBody>
          </p:sp>
        </p:grpSp>
        <p:cxnSp>
          <p:nvCxnSpPr>
            <p:cNvPr id="61" name="Straight Connector 60">
              <a:extLst>
                <a:ext uri="{FF2B5EF4-FFF2-40B4-BE49-F238E27FC236}">
                  <a16:creationId xmlns:a16="http://schemas.microsoft.com/office/drawing/2014/main" id="{91349420-8E84-3E28-E5B0-D8295708508F}"/>
                </a:ext>
              </a:extLst>
            </p:cNvPr>
            <p:cNvCxnSpPr>
              <a:cxnSpLocks/>
            </p:cNvCxnSpPr>
            <p:nvPr/>
          </p:nvCxnSpPr>
          <p:spPr>
            <a:xfrm flipH="1" flipV="1">
              <a:off x="2546034" y="1853275"/>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553F383-EAA2-0273-5520-CD5310DCBCDD}"/>
                </a:ext>
              </a:extLst>
            </p:cNvPr>
            <p:cNvCxnSpPr>
              <a:cxnSpLocks/>
            </p:cNvCxnSpPr>
            <p:nvPr/>
          </p:nvCxnSpPr>
          <p:spPr>
            <a:xfrm flipH="1" flipV="1">
              <a:off x="2402018" y="2057525"/>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2C825DE-8AFD-1374-7AAF-AACC0AC4C769}"/>
                </a:ext>
              </a:extLst>
            </p:cNvPr>
            <p:cNvCxnSpPr>
              <a:cxnSpLocks/>
            </p:cNvCxnSpPr>
            <p:nvPr/>
          </p:nvCxnSpPr>
          <p:spPr>
            <a:xfrm>
              <a:off x="3141298" y="2670422"/>
              <a:ext cx="436450" cy="106355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29C89EB-C11D-6E65-CB53-B8BF56274E9C}"/>
                </a:ext>
              </a:extLst>
            </p:cNvPr>
            <p:cNvCxnSpPr>
              <a:cxnSpLocks/>
            </p:cNvCxnSpPr>
            <p:nvPr/>
          </p:nvCxnSpPr>
          <p:spPr>
            <a:xfrm>
              <a:off x="4389292" y="2657165"/>
              <a:ext cx="436450" cy="1063551"/>
            </a:xfrm>
            <a:prstGeom prst="line">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 name="Freeform: Shape 69">
            <a:extLst>
              <a:ext uri="{FF2B5EF4-FFF2-40B4-BE49-F238E27FC236}">
                <a16:creationId xmlns:a16="http://schemas.microsoft.com/office/drawing/2014/main" id="{83F12D82-B7A3-8867-93FA-5EEA980B08E6}"/>
              </a:ext>
            </a:extLst>
          </p:cNvPr>
          <p:cNvSpPr/>
          <p:nvPr/>
        </p:nvSpPr>
        <p:spPr>
          <a:xfrm rot="11389891">
            <a:off x="5222960" y="4411868"/>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Group 72">
            <a:extLst>
              <a:ext uri="{FF2B5EF4-FFF2-40B4-BE49-F238E27FC236}">
                <a16:creationId xmlns:a16="http://schemas.microsoft.com/office/drawing/2014/main" id="{30EAF8DA-FD04-4114-852B-BB90D34F0AA5}"/>
              </a:ext>
            </a:extLst>
          </p:cNvPr>
          <p:cNvGrpSpPr/>
          <p:nvPr/>
        </p:nvGrpSpPr>
        <p:grpSpPr>
          <a:xfrm>
            <a:off x="3437869" y="2703752"/>
            <a:ext cx="1434735" cy="1056995"/>
            <a:chOff x="3826489" y="1597649"/>
            <a:chExt cx="1434735" cy="1056995"/>
          </a:xfrm>
        </p:grpSpPr>
        <p:sp>
          <p:nvSpPr>
            <p:cNvPr id="71" name="Freeform: Shape 70">
              <a:extLst>
                <a:ext uri="{FF2B5EF4-FFF2-40B4-BE49-F238E27FC236}">
                  <a16:creationId xmlns:a16="http://schemas.microsoft.com/office/drawing/2014/main" id="{53C04BF0-141C-913A-40F3-B0F829B7CC1A}"/>
                </a:ext>
              </a:extLst>
            </p:cNvPr>
            <p:cNvSpPr/>
            <p:nvPr/>
          </p:nvSpPr>
          <p:spPr>
            <a:xfrm rot="10198264">
              <a:off x="4366338" y="1949207"/>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Connector 71">
              <a:extLst>
                <a:ext uri="{FF2B5EF4-FFF2-40B4-BE49-F238E27FC236}">
                  <a16:creationId xmlns:a16="http://schemas.microsoft.com/office/drawing/2014/main" id="{FF74AD88-11F8-081E-1016-51240CA3D26B}"/>
                </a:ext>
              </a:extLst>
            </p:cNvPr>
            <p:cNvCxnSpPr>
              <a:cxnSpLocks/>
            </p:cNvCxnSpPr>
            <p:nvPr/>
          </p:nvCxnSpPr>
          <p:spPr>
            <a:xfrm>
              <a:off x="3826489" y="1597649"/>
              <a:ext cx="1434735" cy="1056995"/>
            </a:xfrm>
            <a:prstGeom prst="line">
              <a:avLst/>
            </a:prstGeom>
            <a:ln w="38100">
              <a:solidFill>
                <a:srgbClr val="0066FF"/>
              </a:solidFill>
            </a:ln>
          </p:spPr>
          <p:style>
            <a:lnRef idx="1">
              <a:schemeClr val="accent1"/>
            </a:lnRef>
            <a:fillRef idx="0">
              <a:schemeClr val="accent1"/>
            </a:fillRef>
            <a:effectRef idx="0">
              <a:schemeClr val="accent1"/>
            </a:effectRef>
            <a:fontRef idx="minor">
              <a:schemeClr val="tx1"/>
            </a:fontRef>
          </p:style>
        </p:cxnSp>
      </p:grpSp>
      <p:sp>
        <p:nvSpPr>
          <p:cNvPr id="74" name="TextBox 73">
            <a:extLst>
              <a:ext uri="{FF2B5EF4-FFF2-40B4-BE49-F238E27FC236}">
                <a16:creationId xmlns:a16="http://schemas.microsoft.com/office/drawing/2014/main" id="{04FE3924-532B-FD5A-43C6-752C642B2D79}"/>
              </a:ext>
            </a:extLst>
          </p:cNvPr>
          <p:cNvSpPr txBox="1"/>
          <p:nvPr/>
        </p:nvSpPr>
        <p:spPr>
          <a:xfrm>
            <a:off x="3941572" y="5062409"/>
            <a:ext cx="2585964"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Comhthreomar</a:t>
            </a:r>
            <a:endParaRPr lang="en-GB" sz="2800" dirty="0">
              <a:latin typeface="Arial" panose="020B0604020202020204" pitchFamily="34" charset="0"/>
              <a:cs typeface="Arial" panose="020B0604020202020204" pitchFamily="34" charset="0"/>
            </a:endParaRPr>
          </a:p>
        </p:txBody>
      </p:sp>
      <p:cxnSp>
        <p:nvCxnSpPr>
          <p:cNvPr id="76" name="Straight Arrow Connector 75">
            <a:extLst>
              <a:ext uri="{FF2B5EF4-FFF2-40B4-BE49-F238E27FC236}">
                <a16:creationId xmlns:a16="http://schemas.microsoft.com/office/drawing/2014/main" id="{5F29C612-097B-854F-CEC1-828F75AB59CF}"/>
              </a:ext>
            </a:extLst>
          </p:cNvPr>
          <p:cNvCxnSpPr>
            <a:cxnSpLocks/>
          </p:cNvCxnSpPr>
          <p:nvPr/>
        </p:nvCxnSpPr>
        <p:spPr>
          <a:xfrm flipV="1">
            <a:off x="5042747" y="4700069"/>
            <a:ext cx="210111" cy="44463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8EB06E4B-4832-C6D5-29CF-F3D0ECBE3FEE}"/>
              </a:ext>
            </a:extLst>
          </p:cNvPr>
          <p:cNvCxnSpPr>
            <a:cxnSpLocks/>
          </p:cNvCxnSpPr>
          <p:nvPr/>
        </p:nvCxnSpPr>
        <p:spPr>
          <a:xfrm flipH="1" flipV="1">
            <a:off x="3825946" y="4756981"/>
            <a:ext cx="312735" cy="309278"/>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1" name="TextBox 80">
            <a:extLst>
              <a:ext uri="{FF2B5EF4-FFF2-40B4-BE49-F238E27FC236}">
                <a16:creationId xmlns:a16="http://schemas.microsoft.com/office/drawing/2014/main" id="{F8D0AA9B-273D-17E1-590A-7B8F04590AE2}"/>
              </a:ext>
            </a:extLst>
          </p:cNvPr>
          <p:cNvSpPr txBox="1"/>
          <p:nvPr/>
        </p:nvSpPr>
        <p:spPr>
          <a:xfrm>
            <a:off x="1752489" y="2019419"/>
            <a:ext cx="2585964" cy="523220"/>
          </a:xfrm>
          <a:prstGeom prst="rect">
            <a:avLst/>
          </a:prstGeom>
          <a:noFill/>
        </p:spPr>
        <p:txBody>
          <a:bodyPr wrap="none" rtlCol="0">
            <a:spAutoFit/>
          </a:bodyPr>
          <a:lstStyle/>
          <a:p>
            <a:pPr algn="l">
              <a:spcAft>
                <a:spcPts val="1200"/>
              </a:spcAft>
            </a:pPr>
            <a:r>
              <a:rPr lang="en-GB" sz="2800" dirty="0" err="1">
                <a:solidFill>
                  <a:srgbClr val="0000FF"/>
                </a:solidFill>
                <a:latin typeface="Arial" panose="020B0604020202020204" pitchFamily="34" charset="0"/>
                <a:cs typeface="Arial" panose="020B0604020202020204" pitchFamily="34" charset="0"/>
              </a:rPr>
              <a:t>Comhthreomar</a:t>
            </a:r>
            <a:endParaRPr lang="en-GB" sz="2800" dirty="0">
              <a:solidFill>
                <a:srgbClr val="0000FF"/>
              </a:solidFill>
              <a:latin typeface="Arial" panose="020B0604020202020204" pitchFamily="34" charset="0"/>
              <a:cs typeface="Arial" panose="020B0604020202020204" pitchFamily="34" charset="0"/>
            </a:endParaRPr>
          </a:p>
        </p:txBody>
      </p:sp>
      <p:cxnSp>
        <p:nvCxnSpPr>
          <p:cNvPr id="82" name="Straight Arrow Connector 81">
            <a:extLst>
              <a:ext uri="{FF2B5EF4-FFF2-40B4-BE49-F238E27FC236}">
                <a16:creationId xmlns:a16="http://schemas.microsoft.com/office/drawing/2014/main" id="{1F42AF0E-8BA1-6005-F4E7-A96F4B97E630}"/>
              </a:ext>
            </a:extLst>
          </p:cNvPr>
          <p:cNvCxnSpPr>
            <a:cxnSpLocks/>
            <a:endCxn id="41" idx="0"/>
          </p:cNvCxnSpPr>
          <p:nvPr/>
        </p:nvCxnSpPr>
        <p:spPr>
          <a:xfrm>
            <a:off x="3128828" y="2474268"/>
            <a:ext cx="231822" cy="154258"/>
          </a:xfrm>
          <a:prstGeom prst="straightConnector1">
            <a:avLst/>
          </a:prstGeom>
          <a:ln w="28575">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CAF4F5C4-B189-27E4-74F4-AB93D870F76A}"/>
              </a:ext>
            </a:extLst>
          </p:cNvPr>
          <p:cNvCxnSpPr>
            <a:cxnSpLocks/>
          </p:cNvCxnSpPr>
          <p:nvPr/>
        </p:nvCxnSpPr>
        <p:spPr>
          <a:xfrm flipH="1">
            <a:off x="1858562" y="2502514"/>
            <a:ext cx="222845" cy="314159"/>
          </a:xfrm>
          <a:prstGeom prst="straightConnector1">
            <a:avLst/>
          </a:prstGeom>
          <a:ln w="28575">
            <a:solidFill>
              <a:srgbClr val="0000FF"/>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0E028781-2E9E-C750-D291-5A1D15F13855}"/>
              </a:ext>
            </a:extLst>
          </p:cNvPr>
          <p:cNvCxnSpPr>
            <a:cxnSpLocks/>
          </p:cNvCxnSpPr>
          <p:nvPr/>
        </p:nvCxnSpPr>
        <p:spPr>
          <a:xfrm>
            <a:off x="4872604" y="2899869"/>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7" name="Freeform: Shape 96">
            <a:extLst>
              <a:ext uri="{FF2B5EF4-FFF2-40B4-BE49-F238E27FC236}">
                <a16:creationId xmlns:a16="http://schemas.microsoft.com/office/drawing/2014/main" id="{4435BC91-15B6-5E3C-9F98-484DE5E33A2D}"/>
              </a:ext>
            </a:extLst>
          </p:cNvPr>
          <p:cNvSpPr/>
          <p:nvPr/>
        </p:nvSpPr>
        <p:spPr>
          <a:xfrm rot="319227">
            <a:off x="3442181" y="4488716"/>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3CFBA793-5738-4B41-ECAD-25E5E7BCC17C}"/>
              </a:ext>
            </a:extLst>
          </p:cNvPr>
          <p:cNvSpPr txBox="1"/>
          <p:nvPr/>
        </p:nvSpPr>
        <p:spPr>
          <a:xfrm>
            <a:off x="3459115" y="3872725"/>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a:t>
            </a:r>
          </a:p>
        </p:txBody>
      </p:sp>
      <p:sp>
        <p:nvSpPr>
          <p:cNvPr id="4" name="TextBox 3">
            <a:extLst>
              <a:ext uri="{FF2B5EF4-FFF2-40B4-BE49-F238E27FC236}">
                <a16:creationId xmlns:a16="http://schemas.microsoft.com/office/drawing/2014/main" id="{72511772-8810-0866-DA4F-0552827377FC}"/>
              </a:ext>
            </a:extLst>
          </p:cNvPr>
          <p:cNvSpPr txBox="1"/>
          <p:nvPr/>
        </p:nvSpPr>
        <p:spPr>
          <a:xfrm>
            <a:off x="5255340" y="3830919"/>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a:t>
            </a:r>
          </a:p>
        </p:txBody>
      </p:sp>
      <p:sp>
        <p:nvSpPr>
          <p:cNvPr id="5" name="TextBox 4">
            <a:extLst>
              <a:ext uri="{FF2B5EF4-FFF2-40B4-BE49-F238E27FC236}">
                <a16:creationId xmlns:a16="http://schemas.microsoft.com/office/drawing/2014/main" id="{F7100075-91D4-77CC-FF1B-E8779064674A}"/>
              </a:ext>
            </a:extLst>
          </p:cNvPr>
          <p:cNvSpPr txBox="1"/>
          <p:nvPr/>
        </p:nvSpPr>
        <p:spPr>
          <a:xfrm>
            <a:off x="6239929" y="2703752"/>
            <a:ext cx="2726271" cy="1815882"/>
          </a:xfrm>
          <a:prstGeom prst="rect">
            <a:avLst/>
          </a:prstGeom>
          <a:noFill/>
          <a:ln>
            <a:noFill/>
          </a:ln>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Ag </a:t>
            </a:r>
            <a:r>
              <a:rPr lang="en-GB" sz="2800" dirty="0" err="1">
                <a:solidFill>
                  <a:srgbClr val="0000FF"/>
                </a:solidFill>
                <a:latin typeface="Arial" panose="020B0604020202020204" pitchFamily="34" charset="0"/>
                <a:cs typeface="Arial" panose="020B0604020202020204" pitchFamily="34" charset="0"/>
              </a:rPr>
              <a:t>taisteal</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comhthreomhar</a:t>
            </a:r>
            <a:r>
              <a:rPr lang="en-GB" sz="2800" dirty="0">
                <a:solidFill>
                  <a:srgbClr val="0000FF"/>
                </a:solidFill>
                <a:latin typeface="Arial" panose="020B0604020202020204" pitchFamily="34" charset="0"/>
                <a:cs typeface="Arial" panose="020B0604020202020204" pitchFamily="34" charset="0"/>
              </a:rPr>
              <a:t> le ga A </a:t>
            </a:r>
            <a:r>
              <a:rPr lang="en-GB" sz="2800" dirty="0" err="1">
                <a:solidFill>
                  <a:srgbClr val="0000FF"/>
                </a:solidFill>
                <a:latin typeface="Arial" panose="020B0604020202020204" pitchFamily="34" charset="0"/>
                <a:cs typeface="Arial" panose="020B0604020202020204" pitchFamily="34" charset="0"/>
              </a:rPr>
              <a:t>agus</a:t>
            </a:r>
            <a:r>
              <a:rPr lang="en-GB" sz="2800" dirty="0">
                <a:solidFill>
                  <a:srgbClr val="0000FF"/>
                </a:solidFill>
                <a:latin typeface="Arial" panose="020B0604020202020204" pitchFamily="34" charset="0"/>
                <a:cs typeface="Arial" panose="020B0604020202020204" pitchFamily="34" charset="0"/>
              </a:rPr>
              <a:t> é </a:t>
            </a:r>
            <a:r>
              <a:rPr lang="en-GB" sz="2800" dirty="0" err="1">
                <a:solidFill>
                  <a:srgbClr val="0000FF"/>
                </a:solidFill>
                <a:latin typeface="Arial" panose="020B0604020202020204" pitchFamily="34" charset="0"/>
                <a:cs typeface="Arial" panose="020B0604020202020204" pitchFamily="34" charset="0"/>
              </a:rPr>
              <a:t>isteach</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san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aer</a:t>
            </a:r>
            <a:r>
              <a:rPr lang="en-GB" sz="2800" dirty="0">
                <a:solidFill>
                  <a:srgbClr val="0000FF"/>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7914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down)">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1"/>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8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8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5"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0EE2B27-9B19-4629-4455-7A9B0D97D4B5}"/>
              </a:ext>
            </a:extLst>
          </p:cNvPr>
          <p:cNvSpPr>
            <a:spLocks noGrp="1"/>
          </p:cNvSpPr>
          <p:nvPr>
            <p:ph type="title"/>
          </p:nvPr>
        </p:nvSpPr>
        <p:spPr>
          <a:xfrm>
            <a:off x="241300" y="155246"/>
            <a:ext cx="8724900" cy="1089529"/>
          </a:xfrm>
          <a:solidFill>
            <a:schemeClr val="accent2">
              <a:lumMod val="20000"/>
              <a:lumOff val="80000"/>
            </a:schemeClr>
          </a:solidFill>
        </p:spPr>
        <p:txBody>
          <a:bodyPr/>
          <a:lstStyle/>
          <a:p>
            <a:r>
              <a:rPr lang="en-IE" dirty="0" err="1"/>
              <a:t>Comhéifeachta</a:t>
            </a:r>
            <a:r>
              <a:rPr lang="en-IE" dirty="0"/>
              <a:t> </a:t>
            </a:r>
            <a:r>
              <a:rPr lang="en-IE" dirty="0" err="1"/>
              <a:t>athraonta</a:t>
            </a:r>
            <a:r>
              <a:rPr lang="en-IE" dirty="0"/>
              <a:t> ó </a:t>
            </a:r>
            <a:r>
              <a:rPr lang="en-IE" dirty="0" err="1"/>
              <a:t>ghloine</a:t>
            </a:r>
            <a:r>
              <a:rPr lang="en-IE" dirty="0"/>
              <a:t> go </a:t>
            </a:r>
            <a:r>
              <a:rPr lang="en-IE" dirty="0" err="1"/>
              <a:t>aer</a:t>
            </a:r>
            <a:r>
              <a:rPr lang="en-IE" dirty="0"/>
              <a:t>?</a:t>
            </a:r>
          </a:p>
        </p:txBody>
      </p:sp>
      <p:grpSp>
        <p:nvGrpSpPr>
          <p:cNvPr id="67" name="Group 66">
            <a:extLst>
              <a:ext uri="{FF2B5EF4-FFF2-40B4-BE49-F238E27FC236}">
                <a16:creationId xmlns:a16="http://schemas.microsoft.com/office/drawing/2014/main" id="{345B27C4-AFB6-571E-ECF7-B0A7F09EF0FA}"/>
              </a:ext>
            </a:extLst>
          </p:cNvPr>
          <p:cNvGrpSpPr/>
          <p:nvPr/>
        </p:nvGrpSpPr>
        <p:grpSpPr>
          <a:xfrm>
            <a:off x="600156" y="1775086"/>
            <a:ext cx="5421232" cy="2267660"/>
            <a:chOff x="1393906" y="1529831"/>
            <a:chExt cx="3828101" cy="2267660"/>
          </a:xfrm>
        </p:grpSpPr>
        <p:grpSp>
          <p:nvGrpSpPr>
            <p:cNvPr id="2" name="Group 1">
              <a:extLst>
                <a:ext uri="{FF2B5EF4-FFF2-40B4-BE49-F238E27FC236}">
                  <a16:creationId xmlns:a16="http://schemas.microsoft.com/office/drawing/2014/main" id="{B63F9D48-1E7E-3ACE-933F-608C3A2EC46C}"/>
                </a:ext>
              </a:extLst>
            </p:cNvPr>
            <p:cNvGrpSpPr/>
            <p:nvPr/>
          </p:nvGrpSpPr>
          <p:grpSpPr>
            <a:xfrm>
              <a:off x="1393906" y="1529831"/>
              <a:ext cx="3828101" cy="2267660"/>
              <a:chOff x="872331" y="1861513"/>
              <a:chExt cx="3809442" cy="2267660"/>
            </a:xfrm>
          </p:grpSpPr>
          <p:sp>
            <p:nvSpPr>
              <p:cNvPr id="41" name="Rectangle 40">
                <a:extLst>
                  <a:ext uri="{FF2B5EF4-FFF2-40B4-BE49-F238E27FC236}">
                    <a16:creationId xmlns:a16="http://schemas.microsoft.com/office/drawing/2014/main" id="{9A0F326A-890C-6F30-C654-1723E23D4222}"/>
                  </a:ext>
                </a:extLst>
              </p:cNvPr>
              <p:cNvSpPr/>
              <p:nvPr/>
            </p:nvSpPr>
            <p:spPr>
              <a:xfrm>
                <a:off x="899592" y="1861513"/>
                <a:ext cx="3782181"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5" name="Rectangle 54">
                <a:extLst>
                  <a:ext uri="{FF2B5EF4-FFF2-40B4-BE49-F238E27FC236}">
                    <a16:creationId xmlns:a16="http://schemas.microsoft.com/office/drawing/2014/main" id="{5ED2A7BF-270A-564B-4268-01904E234073}"/>
                  </a:ext>
                </a:extLst>
              </p:cNvPr>
              <p:cNvSpPr/>
              <p:nvPr/>
            </p:nvSpPr>
            <p:spPr>
              <a:xfrm>
                <a:off x="899591" y="2993734"/>
                <a:ext cx="3782182" cy="1135439"/>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56" name="Straight Connector 55">
                <a:extLst>
                  <a:ext uri="{FF2B5EF4-FFF2-40B4-BE49-F238E27FC236}">
                    <a16:creationId xmlns:a16="http://schemas.microsoft.com/office/drawing/2014/main" id="{EFD15CCD-7332-6373-FCD4-252B0E0978DC}"/>
                  </a:ext>
                </a:extLst>
              </p:cNvPr>
              <p:cNvCxnSpPr>
                <a:cxnSpLocks/>
              </p:cNvCxnSpPr>
              <p:nvPr/>
            </p:nvCxnSpPr>
            <p:spPr>
              <a:xfrm>
                <a:off x="1603033"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C44D135-C059-3D9F-C865-607EABD1CAA4}"/>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8" name="TextBox 57">
                <a:extLst>
                  <a:ext uri="{FF2B5EF4-FFF2-40B4-BE49-F238E27FC236}">
                    <a16:creationId xmlns:a16="http://schemas.microsoft.com/office/drawing/2014/main" id="{5184668A-67B2-A8F2-BD4A-0118E7E4018C}"/>
                  </a:ext>
                </a:extLst>
              </p:cNvPr>
              <p:cNvSpPr txBox="1"/>
              <p:nvPr/>
            </p:nvSpPr>
            <p:spPr>
              <a:xfrm>
                <a:off x="2733984" y="3326876"/>
                <a:ext cx="65" cy="430887"/>
              </a:xfrm>
              <a:prstGeom prst="rect">
                <a:avLst/>
              </a:prstGeom>
              <a:noFill/>
            </p:spPr>
            <p:txBody>
              <a:bodyPr wrap="none" lIns="0" tIns="0" rIns="0" bIns="0" rtlCol="0">
                <a:spAutoFit/>
              </a:bodyPr>
              <a:lstStyle/>
              <a:p>
                <a:pPr algn="l"/>
                <a:endParaRPr lang="en-GB" sz="2800" dirty="0"/>
              </a:p>
            </p:txBody>
          </p:sp>
          <p:sp>
            <p:nvSpPr>
              <p:cNvPr id="59" name="TextBox 58">
                <a:extLst>
                  <a:ext uri="{FF2B5EF4-FFF2-40B4-BE49-F238E27FC236}">
                    <a16:creationId xmlns:a16="http://schemas.microsoft.com/office/drawing/2014/main" id="{C4F96A3C-C91F-86B9-5995-777367B9622F}"/>
                  </a:ext>
                </a:extLst>
              </p:cNvPr>
              <p:cNvSpPr txBox="1"/>
              <p:nvPr/>
            </p:nvSpPr>
            <p:spPr>
              <a:xfrm>
                <a:off x="872332" y="2478884"/>
                <a:ext cx="522881" cy="523220"/>
              </a:xfrm>
              <a:prstGeom prst="rect">
                <a:avLst/>
              </a:prstGeom>
              <a:noFill/>
            </p:spPr>
            <p:txBody>
              <a:bodyPr wrap="none" rtlCol="0">
                <a:spAutoFit/>
              </a:bodyPr>
              <a:lstStyle/>
              <a:p>
                <a:pPr algn="l"/>
                <a:r>
                  <a:rPr lang="en-GB" sz="2800" dirty="0"/>
                  <a:t>Aer</a:t>
                </a:r>
              </a:p>
            </p:txBody>
          </p:sp>
          <p:sp>
            <p:nvSpPr>
              <p:cNvPr id="60" name="TextBox 59">
                <a:extLst>
                  <a:ext uri="{FF2B5EF4-FFF2-40B4-BE49-F238E27FC236}">
                    <a16:creationId xmlns:a16="http://schemas.microsoft.com/office/drawing/2014/main" id="{A90EA7EC-B034-3E95-3ADA-C7BB071FD025}"/>
                  </a:ext>
                </a:extLst>
              </p:cNvPr>
              <p:cNvSpPr txBox="1"/>
              <p:nvPr/>
            </p:nvSpPr>
            <p:spPr>
              <a:xfrm>
                <a:off x="872331" y="2968961"/>
                <a:ext cx="860805" cy="523220"/>
              </a:xfrm>
              <a:prstGeom prst="rect">
                <a:avLst/>
              </a:prstGeom>
              <a:noFill/>
            </p:spPr>
            <p:txBody>
              <a:bodyPr wrap="none" rtlCol="0">
                <a:spAutoFit/>
              </a:bodyPr>
              <a:lstStyle/>
              <a:p>
                <a:pPr algn="l"/>
                <a:r>
                  <a:rPr lang="en-GB" sz="2800" dirty="0" err="1"/>
                  <a:t>Gloine</a:t>
                </a:r>
                <a:endParaRPr lang="en-GB" sz="2800" dirty="0"/>
              </a:p>
            </p:txBody>
          </p:sp>
        </p:grpSp>
        <p:cxnSp>
          <p:nvCxnSpPr>
            <p:cNvPr id="61" name="Straight Connector 60">
              <a:extLst>
                <a:ext uri="{FF2B5EF4-FFF2-40B4-BE49-F238E27FC236}">
                  <a16:creationId xmlns:a16="http://schemas.microsoft.com/office/drawing/2014/main" id="{8987DD76-B704-CE3A-0FC5-C7B69BBC4A25}"/>
                </a:ext>
              </a:extLst>
            </p:cNvPr>
            <p:cNvCxnSpPr>
              <a:cxnSpLocks/>
            </p:cNvCxnSpPr>
            <p:nvPr/>
          </p:nvCxnSpPr>
          <p:spPr>
            <a:xfrm flipH="1" flipV="1">
              <a:off x="2546034" y="1853275"/>
              <a:ext cx="72008" cy="23991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20E1073-C0C4-B22A-CABC-0EE3F41D3079}"/>
                </a:ext>
              </a:extLst>
            </p:cNvPr>
            <p:cNvCxnSpPr>
              <a:cxnSpLocks/>
            </p:cNvCxnSpPr>
            <p:nvPr/>
          </p:nvCxnSpPr>
          <p:spPr>
            <a:xfrm flipH="1" flipV="1">
              <a:off x="2402018" y="2057525"/>
              <a:ext cx="216024" cy="59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6301F5A-22A1-CCF0-0268-6B15A1C8E9C8}"/>
                </a:ext>
              </a:extLst>
            </p:cNvPr>
            <p:cNvCxnSpPr>
              <a:cxnSpLocks/>
            </p:cNvCxnSpPr>
            <p:nvPr/>
          </p:nvCxnSpPr>
          <p:spPr>
            <a:xfrm>
              <a:off x="3141298" y="2670422"/>
              <a:ext cx="436450" cy="106355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9D59AC6-282F-1BA1-1635-10B19B374E40}"/>
                </a:ext>
              </a:extLst>
            </p:cNvPr>
            <p:cNvCxnSpPr>
              <a:cxnSpLocks/>
            </p:cNvCxnSpPr>
            <p:nvPr/>
          </p:nvCxnSpPr>
          <p:spPr>
            <a:xfrm>
              <a:off x="4389292" y="2657165"/>
              <a:ext cx="436450" cy="1063551"/>
            </a:xfrm>
            <a:prstGeom prst="line">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70" name="Freeform: Shape 69">
            <a:extLst>
              <a:ext uri="{FF2B5EF4-FFF2-40B4-BE49-F238E27FC236}">
                <a16:creationId xmlns:a16="http://schemas.microsoft.com/office/drawing/2014/main" id="{5699B9C9-232F-FA8B-B58A-13F0AAB30C66}"/>
              </a:ext>
            </a:extLst>
          </p:cNvPr>
          <p:cNvSpPr/>
          <p:nvPr/>
        </p:nvSpPr>
        <p:spPr>
          <a:xfrm rot="11389891">
            <a:off x="5192480" y="3558428"/>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3" name="Group 72">
            <a:extLst>
              <a:ext uri="{FF2B5EF4-FFF2-40B4-BE49-F238E27FC236}">
                <a16:creationId xmlns:a16="http://schemas.microsoft.com/office/drawing/2014/main" id="{CA69518B-46CA-7B74-2C43-C9F7A81A9FDA}"/>
              </a:ext>
            </a:extLst>
          </p:cNvPr>
          <p:cNvGrpSpPr/>
          <p:nvPr/>
        </p:nvGrpSpPr>
        <p:grpSpPr>
          <a:xfrm>
            <a:off x="3407389" y="1850312"/>
            <a:ext cx="1434735" cy="1056995"/>
            <a:chOff x="3826489" y="1597649"/>
            <a:chExt cx="1434735" cy="1056995"/>
          </a:xfrm>
        </p:grpSpPr>
        <p:sp>
          <p:nvSpPr>
            <p:cNvPr id="71" name="Freeform: Shape 70">
              <a:extLst>
                <a:ext uri="{FF2B5EF4-FFF2-40B4-BE49-F238E27FC236}">
                  <a16:creationId xmlns:a16="http://schemas.microsoft.com/office/drawing/2014/main" id="{9A4F7CFE-1A68-756F-D506-89CF5930E7FD}"/>
                </a:ext>
              </a:extLst>
            </p:cNvPr>
            <p:cNvSpPr/>
            <p:nvPr/>
          </p:nvSpPr>
          <p:spPr>
            <a:xfrm rot="10198264">
              <a:off x="4366338" y="1949207"/>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2" name="Straight Connector 71">
              <a:extLst>
                <a:ext uri="{FF2B5EF4-FFF2-40B4-BE49-F238E27FC236}">
                  <a16:creationId xmlns:a16="http://schemas.microsoft.com/office/drawing/2014/main" id="{53B5C81D-358B-0D00-A73C-7B950C8125F2}"/>
                </a:ext>
              </a:extLst>
            </p:cNvPr>
            <p:cNvCxnSpPr>
              <a:cxnSpLocks/>
            </p:cNvCxnSpPr>
            <p:nvPr/>
          </p:nvCxnSpPr>
          <p:spPr>
            <a:xfrm>
              <a:off x="3826489" y="1597649"/>
              <a:ext cx="1434735"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7" name="Straight Connector 86">
            <a:extLst>
              <a:ext uri="{FF2B5EF4-FFF2-40B4-BE49-F238E27FC236}">
                <a16:creationId xmlns:a16="http://schemas.microsoft.com/office/drawing/2014/main" id="{4FDCC2FA-E8F8-64A0-FA1D-2F0887985BC3}"/>
              </a:ext>
            </a:extLst>
          </p:cNvPr>
          <p:cNvCxnSpPr>
            <a:cxnSpLocks/>
          </p:cNvCxnSpPr>
          <p:nvPr/>
        </p:nvCxnSpPr>
        <p:spPr>
          <a:xfrm>
            <a:off x="4842124" y="2046429"/>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CEA8DDBF-A8DD-9AF8-BA8D-6EB567645951}"/>
                  </a:ext>
                </a:extLst>
              </p:cNvPr>
              <p:cNvSpPr txBox="1"/>
              <p:nvPr/>
            </p:nvSpPr>
            <p:spPr>
              <a:xfrm>
                <a:off x="2637298" y="2149525"/>
                <a:ext cx="570541"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𝑖</m:t>
                          </m:r>
                        </m:e>
                        <m:sub>
                          <m:r>
                            <a:rPr lang="en-GB" sz="2800" b="0" i="1" smtClean="0">
                              <a:latin typeface="Cambria Math" panose="02040503050406030204" pitchFamily="18" charset="0"/>
                              <a:cs typeface="Arial" panose="020B0604020202020204" pitchFamily="34" charset="0"/>
                            </a:rPr>
                            <m:t>𝐴</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88" name="TextBox 87">
                <a:extLst>
                  <a:ext uri="{FF2B5EF4-FFF2-40B4-BE49-F238E27FC236}">
                    <a16:creationId xmlns:a16="http://schemas.microsoft.com/office/drawing/2014/main" id="{CEA8DDBF-A8DD-9AF8-BA8D-6EB567645951}"/>
                  </a:ext>
                </a:extLst>
              </p:cNvPr>
              <p:cNvSpPr txBox="1">
                <a:spLocks noRot="1" noChangeAspect="1" noMove="1" noResize="1" noEditPoints="1" noAdjustHandles="1" noChangeArrowheads="1" noChangeShapeType="1" noTextEdit="1"/>
              </p:cNvSpPr>
              <p:nvPr/>
            </p:nvSpPr>
            <p:spPr>
              <a:xfrm>
                <a:off x="2637298" y="2149525"/>
                <a:ext cx="570541" cy="67710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4DFE287B-A8CE-2373-D96A-6A4687E98134}"/>
                  </a:ext>
                </a:extLst>
              </p:cNvPr>
              <p:cNvSpPr txBox="1"/>
              <p:nvPr/>
            </p:nvSpPr>
            <p:spPr>
              <a:xfrm>
                <a:off x="2977664" y="3233884"/>
                <a:ext cx="588815"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𝑟</m:t>
                          </m:r>
                        </m:e>
                        <m:sub>
                          <m:r>
                            <a:rPr lang="en-GB" sz="2800" b="0" i="1" smtClean="0">
                              <a:latin typeface="Cambria Math" panose="02040503050406030204" pitchFamily="18" charset="0"/>
                              <a:cs typeface="Arial" panose="020B0604020202020204" pitchFamily="34" charset="0"/>
                            </a:rPr>
                            <m:t>𝐴</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89" name="TextBox 88">
                <a:extLst>
                  <a:ext uri="{FF2B5EF4-FFF2-40B4-BE49-F238E27FC236}">
                    <a16:creationId xmlns:a16="http://schemas.microsoft.com/office/drawing/2014/main" id="{4DFE287B-A8CE-2373-D96A-6A4687E98134}"/>
                  </a:ext>
                </a:extLst>
              </p:cNvPr>
              <p:cNvSpPr txBox="1">
                <a:spLocks noRot="1" noChangeAspect="1" noMove="1" noResize="1" noEditPoints="1" noAdjustHandles="1" noChangeArrowheads="1" noChangeShapeType="1" noTextEdit="1"/>
              </p:cNvSpPr>
              <p:nvPr/>
            </p:nvSpPr>
            <p:spPr>
              <a:xfrm>
                <a:off x="2977664" y="3233884"/>
                <a:ext cx="588815" cy="677108"/>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6E772F78-D0F2-AD64-B8BD-BD628E121955}"/>
                  </a:ext>
                </a:extLst>
              </p:cNvPr>
              <p:cNvSpPr txBox="1"/>
              <p:nvPr/>
            </p:nvSpPr>
            <p:spPr>
              <a:xfrm>
                <a:off x="4344131" y="2105970"/>
                <a:ext cx="616001"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𝑟</m:t>
                          </m:r>
                        </m:e>
                        <m:sub>
                          <m:r>
                            <a:rPr lang="en-GB" sz="2800" b="0" i="1" smtClean="0">
                              <a:latin typeface="Cambria Math" panose="02040503050406030204" pitchFamily="18" charset="0"/>
                              <a:cs typeface="Arial" panose="020B0604020202020204" pitchFamily="34" charset="0"/>
                            </a:rPr>
                            <m:t>𝐵</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90" name="TextBox 89">
                <a:extLst>
                  <a:ext uri="{FF2B5EF4-FFF2-40B4-BE49-F238E27FC236}">
                    <a16:creationId xmlns:a16="http://schemas.microsoft.com/office/drawing/2014/main" id="{6E772F78-D0F2-AD64-B8BD-BD628E121955}"/>
                  </a:ext>
                </a:extLst>
              </p:cNvPr>
              <p:cNvSpPr txBox="1">
                <a:spLocks noRot="1" noChangeAspect="1" noMove="1" noResize="1" noEditPoints="1" noAdjustHandles="1" noChangeArrowheads="1" noChangeShapeType="1" noTextEdit="1"/>
              </p:cNvSpPr>
              <p:nvPr/>
            </p:nvSpPr>
            <p:spPr>
              <a:xfrm>
                <a:off x="4344131" y="2105970"/>
                <a:ext cx="616001" cy="677108"/>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9EEBBE98-D89A-B444-B971-BA5460830364}"/>
                  </a:ext>
                </a:extLst>
              </p:cNvPr>
              <p:cNvSpPr txBox="1"/>
              <p:nvPr/>
            </p:nvSpPr>
            <p:spPr>
              <a:xfrm>
                <a:off x="4735856" y="3193435"/>
                <a:ext cx="597728"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𝑖</m:t>
                          </m:r>
                        </m:e>
                        <m:sub>
                          <m:r>
                            <a:rPr lang="en-GB" sz="2800" b="0" i="1" smtClean="0">
                              <a:latin typeface="Cambria Math" panose="02040503050406030204" pitchFamily="18" charset="0"/>
                              <a:cs typeface="Arial" panose="020B0604020202020204" pitchFamily="34" charset="0"/>
                            </a:rPr>
                            <m:t>𝐵</m:t>
                          </m:r>
                        </m:sub>
                      </m:sSub>
                    </m:oMath>
                  </m:oMathPara>
                </a14:m>
                <a:endParaRPr lang="en-GB" sz="2800" dirty="0" err="1">
                  <a:latin typeface="Arial" panose="020B0604020202020204" pitchFamily="34" charset="0"/>
                  <a:cs typeface="Arial" panose="020B0604020202020204" pitchFamily="34" charset="0"/>
                </a:endParaRPr>
              </a:p>
            </p:txBody>
          </p:sp>
        </mc:Choice>
        <mc:Fallback xmlns="">
          <p:sp>
            <p:nvSpPr>
              <p:cNvPr id="91" name="TextBox 90">
                <a:extLst>
                  <a:ext uri="{FF2B5EF4-FFF2-40B4-BE49-F238E27FC236}">
                    <a16:creationId xmlns:a16="http://schemas.microsoft.com/office/drawing/2014/main" id="{9EEBBE98-D89A-B444-B971-BA5460830364}"/>
                  </a:ext>
                </a:extLst>
              </p:cNvPr>
              <p:cNvSpPr txBox="1">
                <a:spLocks noRot="1" noChangeAspect="1" noMove="1" noResize="1" noEditPoints="1" noAdjustHandles="1" noChangeArrowheads="1" noChangeShapeType="1" noTextEdit="1"/>
              </p:cNvSpPr>
              <p:nvPr/>
            </p:nvSpPr>
            <p:spPr>
              <a:xfrm>
                <a:off x="4735856" y="3193435"/>
                <a:ext cx="597728" cy="677108"/>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852469C5-F070-851E-B916-A45BD4B5B74A}"/>
                  </a:ext>
                </a:extLst>
              </p:cNvPr>
              <p:cNvSpPr txBox="1"/>
              <p:nvPr/>
            </p:nvSpPr>
            <p:spPr>
              <a:xfrm>
                <a:off x="2232725" y="4551178"/>
                <a:ext cx="3329951" cy="67710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𝐴</m:t>
                          </m:r>
                        </m:sub>
                      </m:sSub>
                      <m:r>
                        <a:rPr lang="en-GB" sz="2800" b="0" i="1" smtClean="0">
                          <a:solidFill>
                            <a:srgbClr val="0000FF"/>
                          </a:solidFill>
                          <a:latin typeface="Cambria Math" panose="02040503050406030204" pitchFamily="18" charset="0"/>
                          <a:cs typeface="Arial" panose="020B0604020202020204" pitchFamily="34" charset="0"/>
                        </a:rPr>
                        <m:t>=</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𝐵</m:t>
                          </m:r>
                        </m:sub>
                      </m:sSub>
                      <m:r>
                        <a:rPr lang="en-GB" sz="2800" b="0" i="1" smtClean="0">
                          <a:solidFill>
                            <a:srgbClr val="0000FF"/>
                          </a:solidFill>
                          <a:latin typeface="Cambria Math" panose="02040503050406030204" pitchFamily="18" charset="0"/>
                          <a:cs typeface="Arial" panose="020B0604020202020204" pitchFamily="34" charset="0"/>
                        </a:rPr>
                        <m:t>,  </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𝐵</m:t>
                          </m:r>
                        </m:sub>
                      </m:sSub>
                      <m:r>
                        <a:rPr lang="en-GB" sz="2800" b="0" i="1" smtClean="0">
                          <a:solidFill>
                            <a:srgbClr val="0000FF"/>
                          </a:solidFill>
                          <a:latin typeface="Cambria Math" panose="02040503050406030204" pitchFamily="18" charset="0"/>
                          <a:cs typeface="Arial" panose="020B0604020202020204" pitchFamily="34" charset="0"/>
                        </a:rPr>
                        <m:t>=</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𝐴</m:t>
                          </m:r>
                        </m:sub>
                      </m:sSub>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2" name="TextBox 91">
                <a:extLst>
                  <a:ext uri="{FF2B5EF4-FFF2-40B4-BE49-F238E27FC236}">
                    <a16:creationId xmlns:a16="http://schemas.microsoft.com/office/drawing/2014/main" id="{852469C5-F070-851E-B916-A45BD4B5B74A}"/>
                  </a:ext>
                </a:extLst>
              </p:cNvPr>
              <p:cNvSpPr txBox="1">
                <a:spLocks noRot="1" noChangeAspect="1" noMove="1" noResize="1" noEditPoints="1" noAdjustHandles="1" noChangeArrowheads="1" noChangeShapeType="1" noTextEdit="1"/>
              </p:cNvSpPr>
              <p:nvPr/>
            </p:nvSpPr>
            <p:spPr>
              <a:xfrm>
                <a:off x="2232725" y="4551178"/>
                <a:ext cx="3329951" cy="677108"/>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605942A3-1A7D-CCA0-ED3B-52991BC50B00}"/>
                  </a:ext>
                </a:extLst>
              </p:cNvPr>
              <p:cNvSpPr txBox="1"/>
              <p:nvPr/>
            </p:nvSpPr>
            <p:spPr>
              <a:xfrm>
                <a:off x="261687" y="5556594"/>
                <a:ext cx="1134926" cy="703013"/>
              </a:xfrm>
              <a:prstGeom prst="rect">
                <a:avLst/>
              </a:prstGeom>
              <a:noFill/>
            </p:spPr>
            <p:txBody>
              <a:bodyPr wrap="none" rtlCol="0">
                <a:spAutoFit/>
              </a:bodyPr>
              <a:lstStyle/>
              <a:p>
                <a:pPr algn="l">
                  <a:spcAft>
                    <a:spcPts val="1200"/>
                  </a:spcAft>
                </a:pPr>
                <a:r>
                  <a:rPr lang="en-GB" sz="2800" baseline="-25000" dirty="0" err="1">
                    <a:solidFill>
                      <a:srgbClr val="0000FF"/>
                    </a:solidFill>
                    <a:latin typeface="Arial" panose="020B0604020202020204" pitchFamily="34" charset="0"/>
                    <a:cs typeface="Arial" panose="020B0604020202020204" pitchFamily="34" charset="0"/>
                  </a:rPr>
                  <a:t>g</a:t>
                </a:r>
                <a:r>
                  <a:rPr lang="en-GB" sz="2800" dirty="0" err="1">
                    <a:solidFill>
                      <a:srgbClr val="0000FF"/>
                    </a:solidFill>
                    <a:latin typeface="Arial" panose="020B0604020202020204" pitchFamily="34" charset="0"/>
                    <a:cs typeface="Arial" panose="020B0604020202020204" pitchFamily="34" charset="0"/>
                  </a:rPr>
                  <a:t>n</a:t>
                </a:r>
                <a:r>
                  <a:rPr lang="en-GB" sz="2800" baseline="-25000" dirty="0" err="1">
                    <a:solidFill>
                      <a:srgbClr val="0000FF"/>
                    </a:solidFill>
                    <a:latin typeface="Arial" panose="020B0604020202020204" pitchFamily="34" charset="0"/>
                    <a:cs typeface="Arial" panose="020B0604020202020204" pitchFamily="34" charset="0"/>
                  </a:rPr>
                  <a:t>a</a:t>
                </a:r>
                <a:r>
                  <a:rPr lang="en-GB" sz="2800" dirty="0">
                    <a:solidFill>
                      <a:srgbClr val="0000FF"/>
                    </a:solidFill>
                    <a:latin typeface="Arial" panose="020B0604020202020204" pitchFamily="34" charset="0"/>
                    <a:cs typeface="Arial" panose="020B0604020202020204" pitchFamily="34" charset="0"/>
                  </a:rPr>
                  <a:t>= </a:t>
                </a:r>
                <a14:m>
                  <m:oMath xmlns:m="http://schemas.openxmlformats.org/officeDocument/2006/math">
                    <m:f>
                      <m:fPr>
                        <m:ctrlPr>
                          <a:rPr lang="en-US" sz="2800" b="0" i="1" smtClean="0">
                            <a:solidFill>
                              <a:srgbClr val="0000FF"/>
                            </a:solidFill>
                            <a:latin typeface="Cambria Math" panose="02040503050406030204" pitchFamily="18" charset="0"/>
                            <a:cs typeface="Arial" panose="020B0604020202020204" pitchFamily="34" charset="0"/>
                          </a:rPr>
                        </m:ctrlPr>
                      </m:fPr>
                      <m:num>
                        <m:r>
                          <a:rPr lang="en-US" sz="2800" b="0" i="1" smtClean="0">
                            <a:solidFill>
                              <a:srgbClr val="0000FF"/>
                            </a:solidFill>
                            <a:latin typeface="Cambria Math" panose="02040503050406030204" pitchFamily="18" charset="0"/>
                            <a:cs typeface="Arial" panose="020B0604020202020204" pitchFamily="34" charset="0"/>
                          </a:rPr>
                          <m:t>1</m:t>
                        </m:r>
                      </m:num>
                      <m:den>
                        <m:r>
                          <a:rPr lang="en-US" sz="2800" b="0" i="1" smtClean="0">
                            <a:solidFill>
                              <a:srgbClr val="0000FF"/>
                            </a:solidFill>
                            <a:latin typeface="Cambria Math" panose="02040503050406030204" pitchFamily="18" charset="0"/>
                            <a:cs typeface="Arial" panose="020B0604020202020204" pitchFamily="34" charset="0"/>
                          </a:rPr>
                          <m:t>𝑛</m:t>
                        </m:r>
                      </m:den>
                    </m:f>
                  </m:oMath>
                </a14:m>
                <a:endParaRPr lang="en-GB" sz="2800" baseline="-25000" dirty="0" err="1">
                  <a:solidFill>
                    <a:srgbClr val="0000FF"/>
                  </a:solidFill>
                  <a:latin typeface="Arial" panose="020B0604020202020204" pitchFamily="34" charset="0"/>
                  <a:cs typeface="Arial" panose="020B0604020202020204" pitchFamily="34" charset="0"/>
                </a:endParaRPr>
              </a:p>
            </p:txBody>
          </p:sp>
        </mc:Choice>
        <mc:Fallback xmlns="">
          <p:sp>
            <p:nvSpPr>
              <p:cNvPr id="93" name="TextBox 92">
                <a:extLst>
                  <a:ext uri="{FF2B5EF4-FFF2-40B4-BE49-F238E27FC236}">
                    <a16:creationId xmlns:a16="http://schemas.microsoft.com/office/drawing/2014/main" id="{605942A3-1A7D-CCA0-ED3B-52991BC50B00}"/>
                  </a:ext>
                </a:extLst>
              </p:cNvPr>
              <p:cNvSpPr txBox="1">
                <a:spLocks noRot="1" noChangeAspect="1" noMove="1" noResize="1" noEditPoints="1" noAdjustHandles="1" noChangeArrowheads="1" noChangeShapeType="1" noTextEdit="1"/>
              </p:cNvSpPr>
              <p:nvPr/>
            </p:nvSpPr>
            <p:spPr>
              <a:xfrm>
                <a:off x="261687" y="5556594"/>
                <a:ext cx="1134926" cy="703013"/>
              </a:xfrm>
              <a:prstGeom prst="rect">
                <a:avLst/>
              </a:prstGeom>
              <a:blipFill>
                <a:blip r:embed="rId8"/>
                <a:stretch>
                  <a:fillRect l="-4839" b="-9565"/>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4E0E1FBD-AF81-F3F8-AEDD-213B14D28819}"/>
                  </a:ext>
                </a:extLst>
              </p:cNvPr>
              <p:cNvSpPr txBox="1"/>
              <p:nvPr/>
            </p:nvSpPr>
            <p:spPr>
              <a:xfrm>
                <a:off x="6446550" y="5331333"/>
                <a:ext cx="1469761" cy="1120371"/>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solidFill>
                                <a:srgbClr val="0000FF"/>
                              </a:solidFill>
                              <a:latin typeface="Cambria Math" panose="02040503050406030204" pitchFamily="18" charset="0"/>
                              <a:cs typeface="Arial" panose="020B0604020202020204" pitchFamily="34" charset="0"/>
                            </a:rPr>
                          </m:ctrlPr>
                        </m:fPr>
                        <m:num>
                          <m:func>
                            <m:funcPr>
                              <m:ctrlPr>
                                <a:rPr lang="en-GB" sz="2800" b="0" i="1"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𝐴</m:t>
                                  </m:r>
                                </m:sub>
                              </m:sSub>
                            </m:e>
                          </m:func>
                        </m:num>
                        <m:den>
                          <m:func>
                            <m:funcPr>
                              <m:ctrlPr>
                                <a:rPr lang="en-GB" sz="2800" b="0" i="1"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𝐴</m:t>
                                  </m:r>
                                </m:sub>
                              </m:sSub>
                            </m:e>
                          </m:func>
                        </m:den>
                      </m:f>
                      <m:r>
                        <a:rPr lang="en-GB" sz="2800" b="0" i="1" smtClean="0">
                          <a:solidFill>
                            <a:srgbClr val="0000FF"/>
                          </a:solidFill>
                          <a:latin typeface="Cambria Math" panose="02040503050406030204" pitchFamily="18" charset="0"/>
                          <a:cs typeface="Arial" panose="020B0604020202020204" pitchFamily="34" charset="0"/>
                        </a:rPr>
                        <m:t>=</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4" name="TextBox 93">
                <a:extLst>
                  <a:ext uri="{FF2B5EF4-FFF2-40B4-BE49-F238E27FC236}">
                    <a16:creationId xmlns:a16="http://schemas.microsoft.com/office/drawing/2014/main" id="{4E0E1FBD-AF81-F3F8-AEDD-213B14D28819}"/>
                  </a:ext>
                </a:extLst>
              </p:cNvPr>
              <p:cNvSpPr txBox="1">
                <a:spLocks noRot="1" noChangeAspect="1" noMove="1" noResize="1" noEditPoints="1" noAdjustHandles="1" noChangeArrowheads="1" noChangeShapeType="1" noTextEdit="1"/>
              </p:cNvSpPr>
              <p:nvPr/>
            </p:nvSpPr>
            <p:spPr>
              <a:xfrm>
                <a:off x="6446550" y="5331333"/>
                <a:ext cx="1469761" cy="1120371"/>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A25F19A4-2486-FA46-EA8D-70568F516A0D}"/>
                  </a:ext>
                </a:extLst>
              </p:cNvPr>
              <p:cNvSpPr txBox="1"/>
              <p:nvPr/>
            </p:nvSpPr>
            <p:spPr>
              <a:xfrm>
                <a:off x="5009605" y="5320783"/>
                <a:ext cx="1575496" cy="1120371"/>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solidFill>
                                <a:srgbClr val="0000FF"/>
                              </a:solidFill>
                              <a:latin typeface="Cambria Math" panose="02040503050406030204" pitchFamily="18" charset="0"/>
                              <a:cs typeface="Arial" panose="020B0604020202020204" pitchFamily="34" charset="0"/>
                            </a:rPr>
                          </m:ctrlPr>
                        </m:fPr>
                        <m:num>
                          <m:func>
                            <m:funcPr>
                              <m:ctrlPr>
                                <a:rPr lang="en-GB" sz="2800" b="0" i="1"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𝑖</m:t>
                                  </m:r>
                                </m:e>
                                <m:sub>
                                  <m:r>
                                    <a:rPr lang="en-GB" sz="2800" b="0" i="1" smtClean="0">
                                      <a:solidFill>
                                        <a:srgbClr val="0000FF"/>
                                      </a:solidFill>
                                      <a:latin typeface="Cambria Math" panose="02040503050406030204" pitchFamily="18" charset="0"/>
                                      <a:cs typeface="Arial" panose="020B0604020202020204" pitchFamily="34" charset="0"/>
                                    </a:rPr>
                                    <m:t>𝐵</m:t>
                                  </m:r>
                                </m:sub>
                              </m:sSub>
                            </m:e>
                          </m:func>
                        </m:num>
                        <m:den>
                          <m:func>
                            <m:funcPr>
                              <m:ctrlPr>
                                <a:rPr lang="en-GB" sz="2800" b="0" i="1" smtClean="0">
                                  <a:solidFill>
                                    <a:srgbClr val="0000FF"/>
                                  </a:solidFill>
                                  <a:latin typeface="Cambria Math" panose="02040503050406030204" pitchFamily="18" charset="0"/>
                                  <a:cs typeface="Arial" panose="020B0604020202020204" pitchFamily="34" charset="0"/>
                                </a:rPr>
                              </m:ctrlPr>
                            </m:funcPr>
                            <m:fName>
                              <m:r>
                                <m:rPr>
                                  <m:sty m:val="p"/>
                                </m:rPr>
                                <a:rPr lang="en-GB" sz="2800" b="0" i="0" smtClean="0">
                                  <a:solidFill>
                                    <a:srgbClr val="0000FF"/>
                                  </a:solidFill>
                                  <a:latin typeface="Cambria Math" panose="02040503050406030204" pitchFamily="18" charset="0"/>
                                  <a:cs typeface="Arial" panose="020B0604020202020204" pitchFamily="34" charset="0"/>
                                </a:rPr>
                                <m:t>sin</m:t>
                              </m:r>
                            </m:fName>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𝑟</m:t>
                                  </m:r>
                                </m:e>
                                <m:sub>
                                  <m:r>
                                    <a:rPr lang="en-GB" sz="2800" b="0" i="1" smtClean="0">
                                      <a:solidFill>
                                        <a:srgbClr val="0000FF"/>
                                      </a:solidFill>
                                      <a:latin typeface="Cambria Math" panose="02040503050406030204" pitchFamily="18" charset="0"/>
                                      <a:cs typeface="Arial" panose="020B0604020202020204" pitchFamily="34" charset="0"/>
                                    </a:rPr>
                                    <m:t>𝐵</m:t>
                                  </m:r>
                                </m:sub>
                              </m:sSub>
                            </m:e>
                          </m:func>
                        </m:den>
                      </m:f>
                      <m:r>
                        <a:rPr lang="en-GB" sz="2800" b="0" i="1" smtClean="0">
                          <a:solidFill>
                            <a:srgbClr val="0000FF"/>
                          </a:solidFill>
                          <a:latin typeface="Cambria Math" panose="02040503050406030204" pitchFamily="18" charset="0"/>
                          <a:cs typeface="Arial" panose="020B0604020202020204" pitchFamily="34" charset="0"/>
                        </a:rPr>
                        <m:t>=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5" name="TextBox 94">
                <a:extLst>
                  <a:ext uri="{FF2B5EF4-FFF2-40B4-BE49-F238E27FC236}">
                    <a16:creationId xmlns:a16="http://schemas.microsoft.com/office/drawing/2014/main" id="{A25F19A4-2486-FA46-EA8D-70568F516A0D}"/>
                  </a:ext>
                </a:extLst>
              </p:cNvPr>
              <p:cNvSpPr txBox="1">
                <a:spLocks noRot="1" noChangeAspect="1" noMove="1" noResize="1" noEditPoints="1" noAdjustHandles="1" noChangeArrowheads="1" noChangeShapeType="1" noTextEdit="1"/>
              </p:cNvSpPr>
              <p:nvPr/>
            </p:nvSpPr>
            <p:spPr>
              <a:xfrm>
                <a:off x="5009605" y="5320783"/>
                <a:ext cx="1575496" cy="1120371"/>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3F8BD877-1C1C-8EB0-C4A9-3603CCB8690A}"/>
                  </a:ext>
                </a:extLst>
              </p:cNvPr>
              <p:cNvSpPr txBox="1"/>
              <p:nvPr/>
            </p:nvSpPr>
            <p:spPr>
              <a:xfrm>
                <a:off x="7847782" y="5353163"/>
                <a:ext cx="575542" cy="1055610"/>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m:t>
                          </m:r>
                        </m:num>
                        <m:den>
                          <m:r>
                            <a:rPr lang="en-GB" sz="2800" b="0" i="1" smtClean="0">
                              <a:solidFill>
                                <a:srgbClr val="0000FF"/>
                              </a:solidFill>
                              <a:latin typeface="Cambria Math" panose="02040503050406030204" pitchFamily="18" charset="0"/>
                              <a:cs typeface="Arial" panose="020B0604020202020204" pitchFamily="34" charset="0"/>
                            </a:rPr>
                            <m:t>𝑛</m:t>
                          </m:r>
                        </m:den>
                      </m:f>
                      <m:r>
                        <a:rPr lang="en-GB" sz="2800" b="0" i="1" smtClean="0">
                          <a:solidFill>
                            <a:srgbClr val="0000FF"/>
                          </a:solidFill>
                          <a:latin typeface="Cambria Math" panose="02040503050406030204" pitchFamily="18" charset="0"/>
                          <a:cs typeface="Arial" panose="020B0604020202020204" pitchFamily="34" charset="0"/>
                        </a:rPr>
                        <m:t>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96" name="TextBox 95">
                <a:extLst>
                  <a:ext uri="{FF2B5EF4-FFF2-40B4-BE49-F238E27FC236}">
                    <a16:creationId xmlns:a16="http://schemas.microsoft.com/office/drawing/2014/main" id="{3F8BD877-1C1C-8EB0-C4A9-3603CCB8690A}"/>
                  </a:ext>
                </a:extLst>
              </p:cNvPr>
              <p:cNvSpPr txBox="1">
                <a:spLocks noRot="1" noChangeAspect="1" noMove="1" noResize="1" noEditPoints="1" noAdjustHandles="1" noChangeArrowheads="1" noChangeShapeType="1" noTextEdit="1"/>
              </p:cNvSpPr>
              <p:nvPr/>
            </p:nvSpPr>
            <p:spPr>
              <a:xfrm>
                <a:off x="7847782" y="5353163"/>
                <a:ext cx="575542" cy="1055610"/>
              </a:xfrm>
              <a:prstGeom prst="rect">
                <a:avLst/>
              </a:prstGeom>
              <a:blipFill>
                <a:blip r:embed="rId11"/>
                <a:stretch>
                  <a:fillRect/>
                </a:stretch>
              </a:blipFill>
            </p:spPr>
            <p:txBody>
              <a:bodyPr/>
              <a:lstStyle/>
              <a:p>
                <a:r>
                  <a:rPr lang="en-GB">
                    <a:noFill/>
                  </a:rPr>
                  <a:t> </a:t>
                </a:r>
              </a:p>
            </p:txBody>
          </p:sp>
        </mc:Fallback>
      </mc:AlternateContent>
      <p:sp>
        <p:nvSpPr>
          <p:cNvPr id="97" name="Freeform: Shape 96">
            <a:extLst>
              <a:ext uri="{FF2B5EF4-FFF2-40B4-BE49-F238E27FC236}">
                <a16:creationId xmlns:a16="http://schemas.microsoft.com/office/drawing/2014/main" id="{FDDFFFA6-2DDC-C892-D982-56BF16E3D3DB}"/>
              </a:ext>
            </a:extLst>
          </p:cNvPr>
          <p:cNvSpPr/>
          <p:nvPr/>
        </p:nvSpPr>
        <p:spPr>
          <a:xfrm rot="319227">
            <a:off x="3411701" y="3635276"/>
            <a:ext cx="257175" cy="257175"/>
          </a:xfrm>
          <a:custGeom>
            <a:avLst/>
            <a:gdLst>
              <a:gd name="connsiteX0" fmla="*/ 0 w 257175"/>
              <a:gd name="connsiteY0" fmla="*/ 157162 h 257175"/>
              <a:gd name="connsiteX1" fmla="*/ 257175 w 257175"/>
              <a:gd name="connsiteY1" fmla="*/ 257175 h 257175"/>
              <a:gd name="connsiteX2" fmla="*/ 185737 w 257175"/>
              <a:gd name="connsiteY2" fmla="*/ 0 h 257175"/>
            </a:gdLst>
            <a:ahLst/>
            <a:cxnLst>
              <a:cxn ang="0">
                <a:pos x="connsiteX0" y="connsiteY0"/>
              </a:cxn>
              <a:cxn ang="0">
                <a:pos x="connsiteX1" y="connsiteY1"/>
              </a:cxn>
              <a:cxn ang="0">
                <a:pos x="connsiteX2" y="connsiteY2"/>
              </a:cxn>
            </a:cxnLst>
            <a:rect l="l" t="t" r="r" b="b"/>
            <a:pathLst>
              <a:path w="257175" h="257175">
                <a:moveTo>
                  <a:pt x="0" y="157162"/>
                </a:moveTo>
                <a:lnTo>
                  <a:pt x="257175" y="257175"/>
                </a:lnTo>
                <a:lnTo>
                  <a:pt x="185737"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C63894B3-4B25-5BB4-3F57-472107740257}"/>
              </a:ext>
            </a:extLst>
          </p:cNvPr>
          <p:cNvSpPr txBox="1"/>
          <p:nvPr/>
        </p:nvSpPr>
        <p:spPr>
          <a:xfrm>
            <a:off x="3428635" y="3019285"/>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a:t>
            </a:r>
          </a:p>
        </p:txBody>
      </p:sp>
      <p:sp>
        <p:nvSpPr>
          <p:cNvPr id="4" name="TextBox 3">
            <a:extLst>
              <a:ext uri="{FF2B5EF4-FFF2-40B4-BE49-F238E27FC236}">
                <a16:creationId xmlns:a16="http://schemas.microsoft.com/office/drawing/2014/main" id="{D58E5CA6-E059-FAD0-36F2-3059BFD6BAEA}"/>
              </a:ext>
            </a:extLst>
          </p:cNvPr>
          <p:cNvSpPr txBox="1"/>
          <p:nvPr/>
        </p:nvSpPr>
        <p:spPr>
          <a:xfrm>
            <a:off x="5224860" y="2977479"/>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a:t>
            </a:r>
          </a:p>
        </p:txBody>
      </p:sp>
    </p:spTree>
    <p:extLst>
      <p:ext uri="{BB962C8B-B14F-4D97-AF65-F5344CB8AC3E}">
        <p14:creationId xmlns:p14="http://schemas.microsoft.com/office/powerpoint/2010/main" val="870402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F1730-2153-87E1-9A9A-DE51AC0A71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8CFFC-68DE-1761-73BA-06AC526C5701}"/>
              </a:ext>
            </a:extLst>
          </p:cNvPr>
          <p:cNvSpPr>
            <a:spLocks noGrp="1"/>
          </p:cNvSpPr>
          <p:nvPr>
            <p:ph type="title"/>
          </p:nvPr>
        </p:nvSpPr>
        <p:spPr/>
        <p:txBody>
          <a:bodyPr>
            <a:normAutofit fontScale="90000"/>
          </a:bodyPr>
          <a:lstStyle/>
          <a:p>
            <a:r>
              <a:rPr lang="en-GB" dirty="0" err="1"/>
              <a:t>Sampla</a:t>
            </a:r>
            <a:r>
              <a:rPr lang="en-GB" dirty="0"/>
              <a:t> 4</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3FED4897-9AE6-25B5-2E42-4AEE5CAB093D}"/>
                  </a:ext>
                </a:extLst>
              </p:cNvPr>
              <p:cNvSpPr>
                <a:spLocks noGrp="1"/>
              </p:cNvSpPr>
              <p:nvPr>
                <p:ph type="body" sz="quarter" idx="10"/>
              </p:nvPr>
            </p:nvSpPr>
            <p:spPr>
              <a:xfrm>
                <a:off x="122292" y="461664"/>
                <a:ext cx="8899415" cy="1255728"/>
              </a:xfrm>
            </p:spPr>
            <p:txBody>
              <a:bodyPr/>
              <a:lstStyle/>
              <a:p>
                <a:r>
                  <a:rPr lang="en-GB" dirty="0" err="1"/>
                  <a:t>Solas</a:t>
                </a:r>
                <a:r>
                  <a:rPr lang="en-GB" dirty="0"/>
                  <a:t> ag </a:t>
                </a:r>
                <a:r>
                  <a:rPr lang="en-GB" dirty="0" err="1"/>
                  <a:t>taisteal</a:t>
                </a:r>
                <a:r>
                  <a:rPr lang="en-GB" dirty="0"/>
                  <a:t> ó </a:t>
                </a:r>
                <a:r>
                  <a:rPr lang="en-GB" dirty="0" err="1"/>
                  <a:t>ghloine</a:t>
                </a:r>
                <a:r>
                  <a:rPr lang="en-GB" dirty="0"/>
                  <a:t> go </a:t>
                </a:r>
                <a:r>
                  <a:rPr lang="en-GB" dirty="0" err="1"/>
                  <a:t>aer</a:t>
                </a:r>
                <a:r>
                  <a:rPr lang="en-GB" dirty="0"/>
                  <a:t> le </a:t>
                </a:r>
                <a:r>
                  <a:rPr lang="en-GB" dirty="0" err="1"/>
                  <a:t>huillinn</a:t>
                </a:r>
                <a:r>
                  <a:rPr lang="en-GB" dirty="0"/>
                  <a:t> </a:t>
                </a:r>
                <a:r>
                  <a:rPr lang="en-GB" dirty="0" err="1"/>
                  <a:t>ionsaithe</a:t>
                </a:r>
                <a:r>
                  <a:rPr lang="en-GB" dirty="0"/>
                  <a:t> </a:t>
                </a:r>
                <a:r>
                  <a:rPr lang="en-IE" dirty="0"/>
                  <a:t>40°</a:t>
                </a:r>
                <a14:m>
                  <m:oMath xmlns:m="http://schemas.openxmlformats.org/officeDocument/2006/math">
                    <m:r>
                      <a:rPr lang="en-GB" b="0" i="1" dirty="0" smtClean="0">
                        <a:latin typeface="Cambria Math" panose="02040503050406030204" pitchFamily="18" charset="0"/>
                      </a:rPr>
                      <m:t>.</m:t>
                    </m:r>
                  </m:oMath>
                </a14:m>
                <a:r>
                  <a:rPr lang="en-GB" dirty="0"/>
                  <a:t> </a:t>
                </a:r>
                <a:r>
                  <a:rPr lang="en-GB" dirty="0" err="1"/>
                  <a:t>Comhéifeacht</a:t>
                </a:r>
                <a:r>
                  <a:rPr lang="en-GB" dirty="0"/>
                  <a:t> </a:t>
                </a:r>
                <a:r>
                  <a:rPr lang="en-GB" dirty="0" err="1"/>
                  <a:t>athraonta</a:t>
                </a:r>
                <a:r>
                  <a:rPr lang="en-GB" dirty="0"/>
                  <a:t> </a:t>
                </a:r>
                <a:r>
                  <a:rPr lang="en-GB" dirty="0" err="1"/>
                  <a:t>gloine</a:t>
                </a:r>
                <a:r>
                  <a:rPr lang="en-GB" dirty="0"/>
                  <a:t> </a:t>
                </a:r>
                <a:r>
                  <a:rPr lang="en-GB" dirty="0" err="1"/>
                  <a:t>ná</a:t>
                </a:r>
                <a:r>
                  <a:rPr lang="en-GB" dirty="0"/>
                  <a:t> 1.42. Cad í an </a:t>
                </a:r>
                <a:r>
                  <a:rPr lang="en-GB" dirty="0" err="1"/>
                  <a:t>uillinn</a:t>
                </a:r>
                <a:r>
                  <a:rPr lang="en-GB" dirty="0"/>
                  <a:t> </a:t>
                </a:r>
                <a:r>
                  <a:rPr lang="en-GB" dirty="0" err="1"/>
                  <a:t>athraonta</a:t>
                </a:r>
                <a:r>
                  <a:rPr lang="en-GB" dirty="0"/>
                  <a:t>?</a:t>
                </a:r>
              </a:p>
            </p:txBody>
          </p:sp>
        </mc:Choice>
        <mc:Fallback xmlns="">
          <p:sp>
            <p:nvSpPr>
              <p:cNvPr id="3" name="Text Placeholder 2">
                <a:extLst>
                  <a:ext uri="{FF2B5EF4-FFF2-40B4-BE49-F238E27FC236}">
                    <a16:creationId xmlns:a16="http://schemas.microsoft.com/office/drawing/2014/main" id="{3FED4897-9AE6-25B5-2E42-4AEE5CAB093D}"/>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3"/>
                <a:stretch>
                  <a:fillRect l="-1370" t="-8738" b="-12621"/>
                </a:stretch>
              </a:blipFill>
            </p:spPr>
            <p:txBody>
              <a:bodyPr/>
              <a:lstStyle/>
              <a:p>
                <a:r>
                  <a:rPr lang="ga-IE">
                    <a:noFill/>
                  </a:rPr>
                  <a:t> </a:t>
                </a:r>
              </a:p>
            </p:txBody>
          </p:sp>
        </mc:Fallback>
      </mc:AlternateContent>
      <p:sp>
        <p:nvSpPr>
          <p:cNvPr id="11" name="TextBox 10">
            <a:extLst>
              <a:ext uri="{FF2B5EF4-FFF2-40B4-BE49-F238E27FC236}">
                <a16:creationId xmlns:a16="http://schemas.microsoft.com/office/drawing/2014/main" id="{905284DE-817E-B546-02E8-F823C47E2B6A}"/>
              </a:ext>
            </a:extLst>
          </p:cNvPr>
          <p:cNvSpPr txBox="1"/>
          <p:nvPr/>
        </p:nvSpPr>
        <p:spPr>
          <a:xfrm>
            <a:off x="269077" y="2117334"/>
            <a:ext cx="6314549" cy="523220"/>
          </a:xfrm>
          <a:prstGeom prst="rect">
            <a:avLst/>
          </a:prstGeom>
          <a:noFill/>
        </p:spPr>
        <p:txBody>
          <a:bodyPr wrap="none" rtlCol="0">
            <a:spAutoFit/>
          </a:bodyPr>
          <a:lstStyle/>
          <a:p>
            <a:pPr algn="l">
              <a:spcAft>
                <a:spcPts val="1200"/>
              </a:spcAft>
            </a:pPr>
            <a:r>
              <a:rPr lang="en-GB" sz="2800" dirty="0" err="1">
                <a:solidFill>
                  <a:srgbClr val="0000FF"/>
                </a:solidFill>
                <a:latin typeface="Arial" panose="020B0604020202020204" pitchFamily="34" charset="0"/>
                <a:cs typeface="Arial" panose="020B0604020202020204" pitchFamily="34" charset="0"/>
              </a:rPr>
              <a:t>Comhéifeacht</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athraonta</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droim</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ar</a:t>
            </a:r>
            <a:r>
              <a:rPr lang="en-GB" sz="2800" dirty="0">
                <a:solidFill>
                  <a:srgbClr val="0000FF"/>
                </a:solidFill>
                <a:latin typeface="Arial" panose="020B0604020202020204" pitchFamily="34" charset="0"/>
                <a:cs typeface="Arial" panose="020B0604020202020204" pitchFamily="34" charset="0"/>
              </a:rPr>
              <a:t> ais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08354AB-9045-DF10-387A-5A9515A47A1F}"/>
                  </a:ext>
                </a:extLst>
              </p:cNvPr>
              <p:cNvSpPr txBox="1"/>
              <p:nvPr/>
            </p:nvSpPr>
            <p:spPr>
              <a:xfrm>
                <a:off x="6583626" y="1933232"/>
                <a:ext cx="575542" cy="1055610"/>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m:t>
                          </m:r>
                        </m:num>
                        <m:den>
                          <m:r>
                            <a:rPr lang="en-GB" sz="2800" b="0" i="1" smtClean="0">
                              <a:solidFill>
                                <a:srgbClr val="0000FF"/>
                              </a:solidFill>
                              <a:latin typeface="Cambria Math" panose="02040503050406030204" pitchFamily="18" charset="0"/>
                              <a:cs typeface="Arial" panose="020B0604020202020204" pitchFamily="34" charset="0"/>
                            </a:rPr>
                            <m:t>𝑛</m:t>
                          </m:r>
                        </m:den>
                      </m:f>
                      <m:r>
                        <a:rPr lang="en-GB" sz="2800" b="0" i="1" smtClean="0">
                          <a:solidFill>
                            <a:srgbClr val="0000FF"/>
                          </a:solidFill>
                          <a:latin typeface="Cambria Math" panose="02040503050406030204" pitchFamily="18" charset="0"/>
                          <a:cs typeface="Arial" panose="020B0604020202020204" pitchFamily="34" charset="0"/>
                        </a:rPr>
                        <m:t>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15" name="TextBox 14">
                <a:extLst>
                  <a:ext uri="{FF2B5EF4-FFF2-40B4-BE49-F238E27FC236}">
                    <a16:creationId xmlns:a16="http://schemas.microsoft.com/office/drawing/2014/main" id="{B08354AB-9045-DF10-387A-5A9515A47A1F}"/>
                  </a:ext>
                </a:extLst>
              </p:cNvPr>
              <p:cNvSpPr txBox="1">
                <a:spLocks noRot="1" noChangeAspect="1" noMove="1" noResize="1" noEditPoints="1" noAdjustHandles="1" noChangeArrowheads="1" noChangeShapeType="1" noTextEdit="1"/>
              </p:cNvSpPr>
              <p:nvPr/>
            </p:nvSpPr>
            <p:spPr>
              <a:xfrm>
                <a:off x="6583626" y="1933232"/>
                <a:ext cx="575542" cy="1055610"/>
              </a:xfrm>
              <a:prstGeom prst="rect">
                <a:avLst/>
              </a:prstGeom>
              <a:blipFill>
                <a:blip r:embed="rId4"/>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1C74DED-E47C-EA23-43E3-8B272ABF1531}"/>
                  </a:ext>
                </a:extLst>
              </p:cNvPr>
              <p:cNvSpPr txBox="1"/>
              <p:nvPr/>
            </p:nvSpPr>
            <p:spPr>
              <a:xfrm>
                <a:off x="1124716" y="2782418"/>
                <a:ext cx="2671657" cy="895951"/>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𝑛</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16" name="TextBox 15">
                <a:extLst>
                  <a:ext uri="{FF2B5EF4-FFF2-40B4-BE49-F238E27FC236}">
                    <a16:creationId xmlns:a16="http://schemas.microsoft.com/office/drawing/2014/main" id="{31C74DED-E47C-EA23-43E3-8B272ABF1531}"/>
                  </a:ext>
                </a:extLst>
              </p:cNvPr>
              <p:cNvSpPr txBox="1">
                <a:spLocks noRot="1" noChangeAspect="1" noMove="1" noResize="1" noEditPoints="1" noAdjustHandles="1" noChangeArrowheads="1" noChangeShapeType="1" noTextEdit="1"/>
              </p:cNvSpPr>
              <p:nvPr/>
            </p:nvSpPr>
            <p:spPr>
              <a:xfrm>
                <a:off x="1124716" y="2782418"/>
                <a:ext cx="2671657" cy="895951"/>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86B437B-CC56-43C7-5F18-F20E49B9998D}"/>
                  </a:ext>
                </a:extLst>
              </p:cNvPr>
              <p:cNvSpPr txBox="1"/>
              <p:nvPr/>
            </p:nvSpPr>
            <p:spPr>
              <a:xfrm>
                <a:off x="904427" y="3801072"/>
                <a:ext cx="2671657" cy="523220"/>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e>
                      </m:func>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𝑛</m:t>
                      </m:r>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𝑖</m:t>
                          </m:r>
                        </m:e>
                      </m:func>
                    </m:oMath>
                  </m:oMathPara>
                </a14:m>
                <a:endParaRPr lang="en-GB" sz="2800" dirty="0">
                  <a:solidFill>
                    <a:srgbClr val="0000FF"/>
                  </a:solidFill>
                </a:endParaRPr>
              </a:p>
            </p:txBody>
          </p:sp>
        </mc:Choice>
        <mc:Fallback xmlns="">
          <p:sp>
            <p:nvSpPr>
              <p:cNvPr id="17" name="TextBox 16">
                <a:extLst>
                  <a:ext uri="{FF2B5EF4-FFF2-40B4-BE49-F238E27FC236}">
                    <a16:creationId xmlns:a16="http://schemas.microsoft.com/office/drawing/2014/main" id="{F86B437B-CC56-43C7-5F18-F20E49B9998D}"/>
                  </a:ext>
                </a:extLst>
              </p:cNvPr>
              <p:cNvSpPr txBox="1">
                <a:spLocks noRot="1" noChangeAspect="1" noMove="1" noResize="1" noEditPoints="1" noAdjustHandles="1" noChangeArrowheads="1" noChangeShapeType="1" noTextEdit="1"/>
              </p:cNvSpPr>
              <p:nvPr/>
            </p:nvSpPr>
            <p:spPr>
              <a:xfrm>
                <a:off x="904427" y="3801072"/>
                <a:ext cx="2671657" cy="523220"/>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9640D82-195A-DA7E-921B-C39927373690}"/>
                  </a:ext>
                </a:extLst>
              </p:cNvPr>
              <p:cNvSpPr txBox="1"/>
              <p:nvPr/>
            </p:nvSpPr>
            <p:spPr>
              <a:xfrm>
                <a:off x="1124716" y="4608021"/>
                <a:ext cx="2947231"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i="1">
                                  <a:solidFill>
                                    <a:srgbClr val="0000FF"/>
                                  </a:solidFill>
                                  <a:latin typeface="Cambria Math" panose="02040503050406030204" pitchFamily="18" charset="0"/>
                                </a:rPr>
                              </m:ctrlPr>
                            </m:dPr>
                            <m:e>
                              <m:r>
                                <a:rPr lang="en-GB" sz="2800" i="1">
                                  <a:solidFill>
                                    <a:srgbClr val="0000FF"/>
                                  </a:solidFill>
                                  <a:latin typeface="Cambria Math" panose="02040503050406030204" pitchFamily="18" charset="0"/>
                                </a:rPr>
                                <m:t>𝑛</m:t>
                              </m:r>
                              <m:func>
                                <m:funcPr>
                                  <m:ctrlPr>
                                    <a:rPr lang="en-GB" sz="2800" i="1">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i="1">
                                      <a:solidFill>
                                        <a:srgbClr val="0000FF"/>
                                      </a:solidFill>
                                      <a:latin typeface="Cambria Math" panose="02040503050406030204" pitchFamily="18" charset="0"/>
                                    </a:rPr>
                                    <m:t>𝑖</m:t>
                                  </m:r>
                                </m:e>
                              </m:func>
                            </m:e>
                          </m:d>
                        </m:e>
                      </m:func>
                    </m:oMath>
                  </m:oMathPara>
                </a14:m>
                <a:endParaRPr lang="en-GB" sz="2800" dirty="0">
                  <a:solidFill>
                    <a:srgbClr val="0000FF"/>
                  </a:solidFill>
                </a:endParaRPr>
              </a:p>
            </p:txBody>
          </p:sp>
        </mc:Choice>
        <mc:Fallback xmlns="">
          <p:sp>
            <p:nvSpPr>
              <p:cNvPr id="18" name="TextBox 17">
                <a:extLst>
                  <a:ext uri="{FF2B5EF4-FFF2-40B4-BE49-F238E27FC236}">
                    <a16:creationId xmlns:a16="http://schemas.microsoft.com/office/drawing/2014/main" id="{99640D82-195A-DA7E-921B-C39927373690}"/>
                  </a:ext>
                </a:extLst>
              </p:cNvPr>
              <p:cNvSpPr txBox="1">
                <a:spLocks noRot="1" noChangeAspect="1" noMove="1" noResize="1" noEditPoints="1" noAdjustHandles="1" noChangeArrowheads="1" noChangeShapeType="1" noTextEdit="1"/>
              </p:cNvSpPr>
              <p:nvPr/>
            </p:nvSpPr>
            <p:spPr>
              <a:xfrm>
                <a:off x="1124716" y="4608021"/>
                <a:ext cx="2947231" cy="52322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9DBF57D1-B999-826E-8882-2B8183436FF2}"/>
                  </a:ext>
                </a:extLst>
              </p:cNvPr>
              <p:cNvSpPr txBox="1"/>
              <p:nvPr/>
            </p:nvSpPr>
            <p:spPr>
              <a:xfrm>
                <a:off x="1021975" y="5414970"/>
                <a:ext cx="5378825"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d>
                            <m:dPr>
                              <m:ctrlPr>
                                <a:rPr lang="en-GB" sz="2800" b="0" i="1" smtClean="0">
                                  <a:solidFill>
                                    <a:srgbClr val="0000FF"/>
                                  </a:solidFill>
                                  <a:latin typeface="Cambria Math" panose="02040503050406030204" pitchFamily="18" charset="0"/>
                                </a:rPr>
                              </m:ctrlPr>
                            </m:dPr>
                            <m:e>
                              <m:r>
                                <a:rPr lang="en-GB" sz="2800" b="0" i="1" smtClean="0">
                                  <a:solidFill>
                                    <a:srgbClr val="0000FF"/>
                                  </a:solidFill>
                                  <a:latin typeface="Cambria Math" panose="02040503050406030204" pitchFamily="18" charset="0"/>
                                </a:rPr>
                                <m:t>1.42</m:t>
                              </m:r>
                              <m:func>
                                <m:funcPr>
                                  <m:ctrlPr>
                                    <a:rPr lang="en-GB" sz="2800" i="1">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40</m:t>
                                  </m:r>
                                  <m:r>
                                    <m:rPr>
                                      <m:nor/>
                                    </m:rPr>
                                    <a:rPr lang="en-GB" sz="2800" i="0">
                                      <a:solidFill>
                                        <a:srgbClr val="0000FF"/>
                                      </a:solidFill>
                                    </a:rPr>
                                    <m:t>°</m:t>
                                  </m:r>
                                </m:e>
                              </m:func>
                            </m:e>
                          </m:d>
                          <m:r>
                            <a:rPr lang="en-GB" sz="2800" b="0" i="1" smtClean="0">
                              <a:solidFill>
                                <a:srgbClr val="0000FF"/>
                              </a:solidFill>
                              <a:latin typeface="Cambria Math" panose="02040503050406030204" pitchFamily="18" charset="0"/>
                            </a:rPr>
                            <m:t>=65.89</m:t>
                          </m:r>
                          <m:r>
                            <m:rPr>
                              <m:nor/>
                            </m:rPr>
                            <a:rPr lang="en-GB" sz="2800" i="0">
                              <a:solidFill>
                                <a:srgbClr val="0000FF"/>
                              </a:solidFill>
                            </a:rPr>
                            <m:t>°</m:t>
                          </m:r>
                        </m:e>
                      </m:func>
                    </m:oMath>
                  </m:oMathPara>
                </a14:m>
                <a:endParaRPr lang="en-GB" sz="2800" dirty="0">
                  <a:solidFill>
                    <a:srgbClr val="0000FF"/>
                  </a:solidFill>
                </a:endParaRPr>
              </a:p>
            </p:txBody>
          </p:sp>
        </mc:Choice>
        <mc:Fallback xmlns="">
          <p:sp>
            <p:nvSpPr>
              <p:cNvPr id="21" name="TextBox 20">
                <a:extLst>
                  <a:ext uri="{FF2B5EF4-FFF2-40B4-BE49-F238E27FC236}">
                    <a16:creationId xmlns:a16="http://schemas.microsoft.com/office/drawing/2014/main" id="{9DBF57D1-B999-826E-8882-2B8183436FF2}"/>
                  </a:ext>
                </a:extLst>
              </p:cNvPr>
              <p:cNvSpPr txBox="1">
                <a:spLocks noRot="1" noChangeAspect="1" noMove="1" noResize="1" noEditPoints="1" noAdjustHandles="1" noChangeArrowheads="1" noChangeShapeType="1" noTextEdit="1"/>
              </p:cNvSpPr>
              <p:nvPr/>
            </p:nvSpPr>
            <p:spPr>
              <a:xfrm>
                <a:off x="1021975" y="5414970"/>
                <a:ext cx="5378825" cy="523220"/>
              </a:xfrm>
              <a:prstGeom prst="rect">
                <a:avLst/>
              </a:prstGeom>
              <a:blipFill>
                <a:blip r:embed="rId9"/>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8658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P spid="17" grpId="0"/>
      <p:bldP spid="18" grpId="0"/>
      <p:bldP spid="2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 Box 28">
                <a:extLst>
                  <a:ext uri="{FF2B5EF4-FFF2-40B4-BE49-F238E27FC236}">
                    <a16:creationId xmlns:a16="http://schemas.microsoft.com/office/drawing/2014/main" id="{539A614C-6ADC-06BB-3377-02FE73CF6977}"/>
                  </a:ext>
                </a:extLst>
              </p:cNvPr>
              <p:cNvSpPr txBox="1">
                <a:spLocks noChangeArrowheads="1"/>
              </p:cNvSpPr>
              <p:nvPr/>
            </p:nvSpPr>
            <p:spPr bwMode="auto">
              <a:xfrm>
                <a:off x="187196" y="1535754"/>
                <a:ext cx="8642350" cy="1325106"/>
              </a:xfrm>
              <a:prstGeom prst="rect">
                <a:avLst/>
              </a:prstGeom>
              <a:solidFill>
                <a:srgbClr val="FFFF99"/>
              </a:solidFill>
              <a:ln>
                <a:noFill/>
              </a:ln>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2800" dirty="0" err="1"/>
                  <a:t>Cóimheas</a:t>
                </a:r>
                <a:r>
                  <a:rPr lang="en-GB" altLang="en-US" sz="2800" dirty="0"/>
                  <a:t> </a:t>
                </a:r>
                <a14:m>
                  <m:oMath xmlns:m="http://schemas.openxmlformats.org/officeDocument/2006/math">
                    <m:f>
                      <m:fPr>
                        <m:ctrlPr>
                          <a:rPr lang="en-GB" altLang="en-US" sz="3600" b="1" i="1" dirty="0">
                            <a:latin typeface="Cambria Math" panose="02040503050406030204" pitchFamily="18" charset="0"/>
                          </a:rPr>
                        </m:ctrlPr>
                      </m:fPr>
                      <m:num>
                        <m:func>
                          <m:funcPr>
                            <m:ctrlPr>
                              <a:rPr lang="en-GB" altLang="en-US" sz="3600" b="1" i="1" dirty="0">
                                <a:latin typeface="Cambria Math" panose="02040503050406030204" pitchFamily="18" charset="0"/>
                              </a:rPr>
                            </m:ctrlPr>
                          </m:funcPr>
                          <m:fName>
                            <m:r>
                              <a:rPr lang="en-GB" altLang="en-US" sz="3600" b="1" i="1" dirty="0">
                                <a:latin typeface="Cambria Math" panose="02040503050406030204" pitchFamily="18" charset="0"/>
                              </a:rPr>
                              <m:t>𝒔𝒊𝒏</m:t>
                            </m:r>
                          </m:fName>
                          <m:e>
                            <m:r>
                              <a:rPr lang="en-GB" altLang="en-US" sz="3600" b="1" i="1" dirty="0">
                                <a:latin typeface="Cambria Math" panose="02040503050406030204" pitchFamily="18" charset="0"/>
                              </a:rPr>
                              <m:t>𝒊</m:t>
                            </m:r>
                          </m:e>
                        </m:func>
                      </m:num>
                      <m:den>
                        <m:func>
                          <m:funcPr>
                            <m:ctrlPr>
                              <a:rPr lang="en-GB" altLang="en-US" sz="3600" b="1" i="1" dirty="0">
                                <a:latin typeface="Cambria Math" panose="02040503050406030204" pitchFamily="18" charset="0"/>
                              </a:rPr>
                            </m:ctrlPr>
                          </m:funcPr>
                          <m:fName>
                            <m:r>
                              <a:rPr lang="en-GB" altLang="en-US" sz="3600" b="1" i="1" dirty="0">
                                <a:latin typeface="Cambria Math" panose="02040503050406030204" pitchFamily="18" charset="0"/>
                              </a:rPr>
                              <m:t>𝒔𝒊𝒏</m:t>
                            </m:r>
                          </m:fName>
                          <m:e>
                            <m:r>
                              <a:rPr lang="en-GB" altLang="en-US" sz="3600" b="1" i="1" dirty="0">
                                <a:latin typeface="Cambria Math" panose="02040503050406030204" pitchFamily="18" charset="0"/>
                              </a:rPr>
                              <m:t>𝒓</m:t>
                            </m:r>
                          </m:e>
                        </m:func>
                      </m:den>
                    </m:f>
                  </m:oMath>
                </a14:m>
                <a:r>
                  <a:rPr lang="en-US" altLang="en-US" sz="3600" b="1" dirty="0"/>
                  <a:t> </a:t>
                </a:r>
                <a:r>
                  <a:rPr lang="en-US" altLang="en-US" sz="2800" dirty="0" err="1"/>
                  <a:t>agus</a:t>
                </a:r>
                <a:r>
                  <a:rPr lang="en-US" altLang="en-US" sz="2800" dirty="0"/>
                  <a:t> </a:t>
                </a:r>
                <a:r>
                  <a:rPr lang="en-US" altLang="en-US" sz="2800" dirty="0" err="1"/>
                  <a:t>solas</a:t>
                </a:r>
                <a:r>
                  <a:rPr lang="en-US" altLang="en-US" sz="2800" dirty="0"/>
                  <a:t> ag </a:t>
                </a:r>
                <a:r>
                  <a:rPr lang="en-US" altLang="en-US" sz="2800" dirty="0" err="1"/>
                  <a:t>taisteal</a:t>
                </a:r>
                <a:r>
                  <a:rPr lang="en-US" altLang="en-US" sz="2800" dirty="0"/>
                  <a:t> ó </a:t>
                </a:r>
                <a:r>
                  <a:rPr lang="en-US" altLang="en-US" sz="2800" dirty="0" err="1"/>
                  <a:t>cheann</a:t>
                </a:r>
                <a:r>
                  <a:rPr lang="en-US" altLang="en-US" sz="2800" dirty="0"/>
                  <a:t> </a:t>
                </a:r>
                <a:r>
                  <a:rPr lang="en-US" altLang="en-US" sz="2800" dirty="0" err="1"/>
                  <a:t>amháin</a:t>
                </a:r>
                <a:r>
                  <a:rPr lang="en-US" altLang="en-US" sz="2800" dirty="0"/>
                  <a:t> go </a:t>
                </a:r>
                <a:r>
                  <a:rPr lang="en-US" altLang="en-US" sz="2800" dirty="0" err="1"/>
                  <a:t>ceann</a:t>
                </a:r>
                <a:r>
                  <a:rPr lang="en-US" altLang="en-US" sz="2800" dirty="0"/>
                  <a:t> </a:t>
                </a:r>
                <a:r>
                  <a:rPr lang="en-US" altLang="en-US" sz="2800" dirty="0" err="1"/>
                  <a:t>eile</a:t>
                </a:r>
                <a:endParaRPr lang="en-US" altLang="en-US" sz="2800" dirty="0"/>
              </a:p>
            </p:txBody>
          </p:sp>
        </mc:Choice>
        <mc:Fallback xmlns="">
          <p:sp>
            <p:nvSpPr>
              <p:cNvPr id="4" name="Text Box 28">
                <a:extLst>
                  <a:ext uri="{FF2B5EF4-FFF2-40B4-BE49-F238E27FC236}">
                    <a16:creationId xmlns:a16="http://schemas.microsoft.com/office/drawing/2014/main" id="{539A614C-6ADC-06BB-3377-02FE73CF6977}"/>
                  </a:ext>
                </a:extLst>
              </p:cNvPr>
              <p:cNvSpPr txBox="1">
                <a:spLocks noRot="1" noChangeAspect="1" noMove="1" noResize="1" noEditPoints="1" noAdjustHandles="1" noChangeArrowheads="1" noChangeShapeType="1" noTextEdit="1"/>
              </p:cNvSpPr>
              <p:nvPr/>
            </p:nvSpPr>
            <p:spPr bwMode="auto">
              <a:xfrm>
                <a:off x="187196" y="1535754"/>
                <a:ext cx="8642350" cy="1325106"/>
              </a:xfrm>
              <a:prstGeom prst="rect">
                <a:avLst/>
              </a:prstGeom>
              <a:blipFill>
                <a:blip r:embed="rId2"/>
                <a:stretch>
                  <a:fillRect l="-1482" b="-11982"/>
                </a:stretch>
              </a:blipFill>
              <a:ln>
                <a:noFill/>
              </a:ln>
            </p:spPr>
            <p:txBody>
              <a:bodyPr/>
              <a:lstStyle/>
              <a:p>
                <a:r>
                  <a:rPr lang="ga-IE">
                    <a:noFill/>
                  </a:rPr>
                  <a:t> </a:t>
                </a:r>
              </a:p>
            </p:txBody>
          </p:sp>
        </mc:Fallback>
      </mc:AlternateContent>
      <p:grpSp>
        <p:nvGrpSpPr>
          <p:cNvPr id="5" name="Group 4">
            <a:extLst>
              <a:ext uri="{FF2B5EF4-FFF2-40B4-BE49-F238E27FC236}">
                <a16:creationId xmlns:a16="http://schemas.microsoft.com/office/drawing/2014/main" id="{76600CEE-99B5-84EE-B435-E6F641D61787}"/>
              </a:ext>
            </a:extLst>
          </p:cNvPr>
          <p:cNvGrpSpPr/>
          <p:nvPr/>
        </p:nvGrpSpPr>
        <p:grpSpPr>
          <a:xfrm>
            <a:off x="2929549" y="3054586"/>
            <a:ext cx="2852442" cy="2267660"/>
            <a:chOff x="855482" y="1861513"/>
            <a:chExt cx="2852442" cy="2267660"/>
          </a:xfrm>
        </p:grpSpPr>
        <p:grpSp>
          <p:nvGrpSpPr>
            <p:cNvPr id="7" name="Group 6">
              <a:extLst>
                <a:ext uri="{FF2B5EF4-FFF2-40B4-BE49-F238E27FC236}">
                  <a16:creationId xmlns:a16="http://schemas.microsoft.com/office/drawing/2014/main" id="{2DB9C408-103D-A5D7-A01A-888BD9994EA2}"/>
                </a:ext>
              </a:extLst>
            </p:cNvPr>
            <p:cNvGrpSpPr/>
            <p:nvPr/>
          </p:nvGrpSpPr>
          <p:grpSpPr>
            <a:xfrm>
              <a:off x="855482" y="1861513"/>
              <a:ext cx="2852442" cy="2267660"/>
              <a:chOff x="855482" y="1861513"/>
              <a:chExt cx="2852442" cy="2267660"/>
            </a:xfrm>
          </p:grpSpPr>
          <p:sp>
            <p:nvSpPr>
              <p:cNvPr id="10" name="Rectangle 9">
                <a:extLst>
                  <a:ext uri="{FF2B5EF4-FFF2-40B4-BE49-F238E27FC236}">
                    <a16:creationId xmlns:a16="http://schemas.microsoft.com/office/drawing/2014/main" id="{F1881FCE-B50C-99AF-2524-4C7EB55FF078}"/>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7BB5D79-910C-9D3A-9478-C0773B1D7CD1}"/>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Connector 11">
                <a:extLst>
                  <a:ext uri="{FF2B5EF4-FFF2-40B4-BE49-F238E27FC236}">
                    <a16:creationId xmlns:a16="http://schemas.microsoft.com/office/drawing/2014/main" id="{3451B865-41B9-AB98-B6B5-C1657163595C}"/>
                  </a:ext>
                </a:extLst>
              </p:cNvPr>
              <p:cNvCxnSpPr>
                <a:cxnSpLocks/>
              </p:cNvCxnSpPr>
              <p:nvPr/>
            </p:nvCxnSpPr>
            <p:spPr>
              <a:xfrm>
                <a:off x="1525421" y="2046552"/>
                <a:ext cx="1102343" cy="9471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878C247-D40B-54B6-FC32-FB0E20BE5A2E}"/>
                  </a:ext>
                </a:extLst>
              </p:cNvPr>
              <p:cNvCxnSpPr>
                <a:cxnSpLocks/>
              </p:cNvCxnSpPr>
              <p:nvPr/>
            </p:nvCxnSpPr>
            <p:spPr>
              <a:xfrm>
                <a:off x="2627764" y="2993734"/>
                <a:ext cx="816393" cy="1025626"/>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0F909C8-EBAA-805E-E62B-D9E6926B235B}"/>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2909E3D-412B-0C8D-08D0-0A3B401A16AC}"/>
                      </a:ext>
                    </a:extLst>
                  </p:cNvPr>
                  <p:cNvSpPr txBox="1"/>
                  <p:nvPr/>
                </p:nvSpPr>
                <p:spPr>
                  <a:xfrm>
                    <a:off x="2210341" y="2046552"/>
                    <a:ext cx="192489"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𝑖</m:t>
                          </m:r>
                        </m:oMath>
                      </m:oMathPara>
                    </a14:m>
                    <a:endParaRPr lang="en-GB" sz="2400" dirty="0"/>
                  </a:p>
                </p:txBody>
              </p:sp>
            </mc:Choice>
            <mc:Fallback xmlns="">
              <p:sp>
                <p:nvSpPr>
                  <p:cNvPr id="15" name="TextBox 14">
                    <a:extLst>
                      <a:ext uri="{FF2B5EF4-FFF2-40B4-BE49-F238E27FC236}">
                        <a16:creationId xmlns:a16="http://schemas.microsoft.com/office/drawing/2014/main" id="{C2909E3D-412B-0C8D-08D0-0A3B401A16AC}"/>
                      </a:ext>
                    </a:extLst>
                  </p:cNvPr>
                  <p:cNvSpPr txBox="1">
                    <a:spLocks noRot="1" noChangeAspect="1" noMove="1" noResize="1" noEditPoints="1" noAdjustHandles="1" noChangeArrowheads="1" noChangeShapeType="1" noTextEdit="1"/>
                  </p:cNvSpPr>
                  <p:nvPr/>
                </p:nvSpPr>
                <p:spPr>
                  <a:xfrm>
                    <a:off x="2210341" y="2046552"/>
                    <a:ext cx="192489" cy="369332"/>
                  </a:xfrm>
                  <a:prstGeom prst="rect">
                    <a:avLst/>
                  </a:prstGeom>
                  <a:blipFill>
                    <a:blip r:embed="rId3"/>
                    <a:stretch>
                      <a:fillRect l="-35484" r="-29032" b="-98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6040B1E-F7E2-F16C-FA5E-B3A7F68FAC91}"/>
                      </a:ext>
                    </a:extLst>
                  </p:cNvPr>
                  <p:cNvSpPr txBox="1"/>
                  <p:nvPr/>
                </p:nvSpPr>
                <p:spPr>
                  <a:xfrm>
                    <a:off x="2634422" y="3346010"/>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6" name="TextBox 15">
                    <a:extLst>
                      <a:ext uri="{FF2B5EF4-FFF2-40B4-BE49-F238E27FC236}">
                        <a16:creationId xmlns:a16="http://schemas.microsoft.com/office/drawing/2014/main" id="{C6040B1E-F7E2-F16C-FA5E-B3A7F68FAC91}"/>
                      </a:ext>
                    </a:extLst>
                  </p:cNvPr>
                  <p:cNvSpPr txBox="1">
                    <a:spLocks noRot="1" noChangeAspect="1" noMove="1" noResize="1" noEditPoints="1" noAdjustHandles="1" noChangeArrowheads="1" noChangeShapeType="1" noTextEdit="1"/>
                  </p:cNvSpPr>
                  <p:nvPr/>
                </p:nvSpPr>
                <p:spPr>
                  <a:xfrm>
                    <a:off x="2634422" y="3346010"/>
                    <a:ext cx="278794" cy="430887"/>
                  </a:xfrm>
                  <a:prstGeom prst="rect">
                    <a:avLst/>
                  </a:prstGeom>
                  <a:blipFill>
                    <a:blip r:embed="rId4"/>
                    <a:stretch>
                      <a:fillRect/>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D4BA52D6-103D-C77F-5F4A-D8FF06B48FF1}"/>
                  </a:ext>
                </a:extLst>
              </p:cNvPr>
              <p:cNvSpPr txBox="1"/>
              <p:nvPr/>
            </p:nvSpPr>
            <p:spPr>
              <a:xfrm>
                <a:off x="882220" y="3125791"/>
                <a:ext cx="1225015" cy="523220"/>
              </a:xfrm>
              <a:prstGeom prst="rect">
                <a:avLst/>
              </a:prstGeom>
              <a:noFill/>
            </p:spPr>
            <p:txBody>
              <a:bodyPr wrap="none" rtlCol="0">
                <a:spAutoFit/>
              </a:bodyPr>
              <a:lstStyle/>
              <a:p>
                <a:pPr algn="l"/>
                <a:r>
                  <a:rPr lang="en-GB" sz="2800" dirty="0" err="1"/>
                  <a:t>Gloine</a:t>
                </a:r>
                <a:endParaRPr lang="en-GB" sz="2800" dirty="0"/>
              </a:p>
            </p:txBody>
          </p:sp>
          <p:sp>
            <p:nvSpPr>
              <p:cNvPr id="18" name="TextBox 17">
                <a:extLst>
                  <a:ext uri="{FF2B5EF4-FFF2-40B4-BE49-F238E27FC236}">
                    <a16:creationId xmlns:a16="http://schemas.microsoft.com/office/drawing/2014/main" id="{7C48B78C-9B0C-6442-98C3-EB13DB0F7908}"/>
                  </a:ext>
                </a:extLst>
              </p:cNvPr>
              <p:cNvSpPr txBox="1"/>
              <p:nvPr/>
            </p:nvSpPr>
            <p:spPr>
              <a:xfrm>
                <a:off x="855482" y="2277956"/>
                <a:ext cx="1083951" cy="523220"/>
              </a:xfrm>
              <a:prstGeom prst="rect">
                <a:avLst/>
              </a:prstGeom>
              <a:noFill/>
            </p:spPr>
            <p:txBody>
              <a:bodyPr wrap="none" rtlCol="0">
                <a:spAutoFit/>
              </a:bodyPr>
              <a:lstStyle/>
              <a:p>
                <a:pPr algn="l"/>
                <a:r>
                  <a:rPr lang="en-GB" sz="2800" dirty="0" err="1"/>
                  <a:t>Uisce</a:t>
                </a:r>
                <a:endParaRPr lang="en-GB" sz="2800" dirty="0"/>
              </a:p>
            </p:txBody>
          </p:sp>
        </p:grpSp>
        <p:sp>
          <p:nvSpPr>
            <p:cNvPr id="8" name="Freeform: Shape 7">
              <a:extLst>
                <a:ext uri="{FF2B5EF4-FFF2-40B4-BE49-F238E27FC236}">
                  <a16:creationId xmlns:a16="http://schemas.microsoft.com/office/drawing/2014/main" id="{4C866287-D07B-C1EB-91FF-16ACD4EE6507}"/>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C7726D60-38BE-5137-C4BE-D4AF7904E92D}"/>
                </a:ext>
              </a:extLst>
            </p:cNvPr>
            <p:cNvSpPr/>
            <p:nvPr/>
          </p:nvSpPr>
          <p:spPr>
            <a:xfrm rot="10406214">
              <a:off x="2609304" y="3348339"/>
              <a:ext cx="280705" cy="9862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itle 2">
            <a:extLst>
              <a:ext uri="{FF2B5EF4-FFF2-40B4-BE49-F238E27FC236}">
                <a16:creationId xmlns:a16="http://schemas.microsoft.com/office/drawing/2014/main" id="{59C180AA-C9C5-52BA-ECEE-A755428AC1AD}"/>
              </a:ext>
            </a:extLst>
          </p:cNvPr>
          <p:cNvSpPr>
            <a:spLocks noGrp="1"/>
          </p:cNvSpPr>
          <p:nvPr>
            <p:ph type="title"/>
          </p:nvPr>
        </p:nvSpPr>
        <p:spPr>
          <a:xfrm>
            <a:off x="241300" y="155246"/>
            <a:ext cx="8724900" cy="1089529"/>
          </a:xfrm>
        </p:spPr>
        <p:txBody>
          <a:bodyPr/>
          <a:lstStyle/>
          <a:p>
            <a:r>
              <a:rPr lang="en-US" altLang="en-US" dirty="0" err="1"/>
              <a:t>Céard</a:t>
            </a:r>
            <a:r>
              <a:rPr lang="en-US" altLang="en-US" dirty="0"/>
              <a:t> </a:t>
            </a:r>
            <a:r>
              <a:rPr lang="en-US" altLang="en-US" dirty="0" err="1"/>
              <a:t>atá</a:t>
            </a:r>
            <a:r>
              <a:rPr lang="en-US" altLang="en-US" dirty="0"/>
              <a:t> i </a:t>
            </a:r>
            <a:r>
              <a:rPr lang="en-US" altLang="en-US" dirty="0" err="1"/>
              <a:t>gceist</a:t>
            </a:r>
            <a:r>
              <a:rPr lang="en-US" altLang="en-US" dirty="0"/>
              <a:t> le </a:t>
            </a:r>
            <a:r>
              <a:rPr lang="en-US" altLang="en-US" dirty="0" err="1"/>
              <a:t>comhéifeacht</a:t>
            </a:r>
            <a:r>
              <a:rPr lang="en-US" altLang="en-US" dirty="0"/>
              <a:t> </a:t>
            </a:r>
            <a:r>
              <a:rPr lang="en-US" altLang="en-US" dirty="0" err="1"/>
              <a:t>athraonta</a:t>
            </a:r>
            <a:r>
              <a:rPr lang="en-US" altLang="en-US" dirty="0"/>
              <a:t> </a:t>
            </a:r>
            <a:r>
              <a:rPr lang="en-US" altLang="en-US" dirty="0" err="1"/>
              <a:t>idir</a:t>
            </a:r>
            <a:r>
              <a:rPr lang="en-US" altLang="en-US" dirty="0"/>
              <a:t> </a:t>
            </a:r>
            <a:r>
              <a:rPr lang="en-US" altLang="en-US" dirty="0" err="1"/>
              <a:t>dhá</a:t>
            </a:r>
            <a:r>
              <a:rPr lang="en-US" altLang="en-US" dirty="0"/>
              <a:t> </a:t>
            </a:r>
            <a:r>
              <a:rPr lang="en-US" altLang="en-US" dirty="0" err="1"/>
              <a:t>mheán</a:t>
            </a:r>
            <a:r>
              <a:rPr lang="en-US" altLang="en-US" dirty="0"/>
              <a:t>?</a:t>
            </a:r>
            <a:endParaRPr lang="en-GB" dirty="0"/>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D778AC99-7025-74D3-1394-0B9A59DF3004}"/>
                  </a:ext>
                </a:extLst>
              </p:cNvPr>
              <p:cNvSpPr txBox="1"/>
              <p:nvPr/>
            </p:nvSpPr>
            <p:spPr>
              <a:xfrm>
                <a:off x="1608374" y="5596672"/>
                <a:ext cx="4572000" cy="1125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3600" b="0" i="1" smtClean="0">
                              <a:latin typeface="Cambria Math" panose="02040503050406030204" pitchFamily="18" charset="0"/>
                              <a:cs typeface="Arial" panose="020B0604020202020204" pitchFamily="34" charset="0"/>
                            </a:rPr>
                          </m:ctrlPr>
                        </m:sSubPr>
                        <m:e>
                          <m:sSub>
                            <m:sSubPr>
                              <m:ctrlPr>
                                <a:rPr lang="en-GB" sz="3600" b="0" i="1" smtClean="0">
                                  <a:latin typeface="Cambria Math" panose="02040503050406030204" pitchFamily="18" charset="0"/>
                                  <a:cs typeface="Arial" panose="020B0604020202020204" pitchFamily="34" charset="0"/>
                                </a:rPr>
                              </m:ctrlPr>
                            </m:sSubPr>
                            <m:e>
                              <m:r>
                                <a:rPr lang="en-GB" sz="3600" b="0" i="1" smtClean="0">
                                  <a:latin typeface="Cambria Math" panose="02040503050406030204" pitchFamily="18" charset="0"/>
                                  <a:cs typeface="Arial" panose="020B0604020202020204" pitchFamily="34" charset="0"/>
                                </a:rPr>
                                <m:t> </m:t>
                              </m:r>
                            </m:e>
                            <m:sub>
                              <m:r>
                                <a:rPr lang="en-US" sz="3600" b="0" i="1" smtClean="0">
                                  <a:latin typeface="Cambria Math" panose="02040503050406030204" pitchFamily="18" charset="0"/>
                                  <a:cs typeface="Arial" panose="020B0604020202020204" pitchFamily="34" charset="0"/>
                                </a:rPr>
                                <m:t>𝑢</m:t>
                              </m:r>
                            </m:sub>
                          </m:sSub>
                          <m:r>
                            <a:rPr lang="en-GB" sz="3600" b="0" i="1" smtClean="0">
                              <a:latin typeface="Cambria Math" panose="02040503050406030204" pitchFamily="18" charset="0"/>
                              <a:cs typeface="Arial" panose="020B0604020202020204" pitchFamily="34" charset="0"/>
                            </a:rPr>
                            <m:t>𝑛</m:t>
                          </m:r>
                        </m:e>
                        <m:sub>
                          <m:r>
                            <a:rPr lang="en-GB" sz="3600" b="0" i="1" smtClean="0">
                              <a:latin typeface="Cambria Math" panose="02040503050406030204" pitchFamily="18" charset="0"/>
                              <a:cs typeface="Arial" panose="020B0604020202020204" pitchFamily="34" charset="0"/>
                            </a:rPr>
                            <m:t>𝑔</m:t>
                          </m:r>
                        </m:sub>
                      </m:sSub>
                      <m:r>
                        <a:rPr lang="en-GB" sz="3600" b="0" i="1" smtClean="0">
                          <a:latin typeface="Cambria Math" panose="02040503050406030204" pitchFamily="18" charset="0"/>
                          <a:cs typeface="Arial" panose="020B0604020202020204" pitchFamily="34" charset="0"/>
                        </a:rPr>
                        <m:t>=</m:t>
                      </m:r>
                      <m:f>
                        <m:fPr>
                          <m:ctrlPr>
                            <a:rPr lang="en-GB" sz="3600" b="0" i="1" smtClean="0">
                              <a:latin typeface="Cambria Math" panose="02040503050406030204" pitchFamily="18" charset="0"/>
                              <a:cs typeface="Arial" panose="020B0604020202020204" pitchFamily="34" charset="0"/>
                            </a:rPr>
                          </m:ctrlPr>
                        </m:fPr>
                        <m:num>
                          <m:func>
                            <m:funcPr>
                              <m:ctrlPr>
                                <a:rPr lang="en-GB" sz="3600" b="0" i="1" smtClean="0">
                                  <a:latin typeface="Cambria Math" panose="02040503050406030204" pitchFamily="18" charset="0"/>
                                  <a:cs typeface="Arial" panose="020B0604020202020204" pitchFamily="34" charset="0"/>
                                </a:rPr>
                              </m:ctrlPr>
                            </m:funcPr>
                            <m:fName>
                              <m:r>
                                <m:rPr>
                                  <m:sty m:val="p"/>
                                </m:rPr>
                                <a:rPr lang="en-GB" sz="3600" b="0" i="0" smtClean="0">
                                  <a:latin typeface="Cambria Math" panose="02040503050406030204" pitchFamily="18" charset="0"/>
                                  <a:cs typeface="Arial" panose="020B0604020202020204" pitchFamily="34" charset="0"/>
                                </a:rPr>
                                <m:t>sin</m:t>
                              </m:r>
                            </m:fName>
                            <m:e>
                              <m:r>
                                <a:rPr lang="en-GB" sz="3600" b="0" i="1" smtClean="0">
                                  <a:latin typeface="Cambria Math" panose="02040503050406030204" pitchFamily="18" charset="0"/>
                                  <a:cs typeface="Arial" panose="020B0604020202020204" pitchFamily="34" charset="0"/>
                                </a:rPr>
                                <m:t>𝑖</m:t>
                              </m:r>
                            </m:e>
                          </m:func>
                        </m:num>
                        <m:den>
                          <m:func>
                            <m:funcPr>
                              <m:ctrlPr>
                                <a:rPr lang="en-GB" sz="3600" b="0" i="1" smtClean="0">
                                  <a:latin typeface="Cambria Math" panose="02040503050406030204" pitchFamily="18" charset="0"/>
                                  <a:cs typeface="Arial" panose="020B0604020202020204" pitchFamily="34" charset="0"/>
                                </a:rPr>
                              </m:ctrlPr>
                            </m:funcPr>
                            <m:fName>
                              <m:r>
                                <m:rPr>
                                  <m:sty m:val="p"/>
                                </m:rPr>
                                <a:rPr lang="en-GB" sz="3600" b="0" i="0" smtClean="0">
                                  <a:latin typeface="Cambria Math" panose="02040503050406030204" pitchFamily="18" charset="0"/>
                                  <a:cs typeface="Arial" panose="020B0604020202020204" pitchFamily="34" charset="0"/>
                                </a:rPr>
                                <m:t>sin</m:t>
                              </m:r>
                            </m:fName>
                            <m:e>
                              <m:r>
                                <a:rPr lang="en-GB" sz="3600" b="0" i="1" smtClean="0">
                                  <a:latin typeface="Cambria Math" panose="02040503050406030204" pitchFamily="18" charset="0"/>
                                  <a:cs typeface="Arial" panose="020B0604020202020204" pitchFamily="34" charset="0"/>
                                </a:rPr>
                                <m:t>𝑟</m:t>
                              </m:r>
                            </m:e>
                          </m:func>
                        </m:den>
                      </m:f>
                    </m:oMath>
                  </m:oMathPara>
                </a14:m>
                <a:endParaRPr lang="en-GB" sz="3600" dirty="0"/>
              </a:p>
            </p:txBody>
          </p:sp>
        </mc:Choice>
        <mc:Fallback xmlns="">
          <p:sp>
            <p:nvSpPr>
              <p:cNvPr id="20" name="TextBox 19">
                <a:extLst>
                  <a:ext uri="{FF2B5EF4-FFF2-40B4-BE49-F238E27FC236}">
                    <a16:creationId xmlns:a16="http://schemas.microsoft.com/office/drawing/2014/main" id="{D778AC99-7025-74D3-1394-0B9A59DF3004}"/>
                  </a:ext>
                </a:extLst>
              </p:cNvPr>
              <p:cNvSpPr txBox="1">
                <a:spLocks noRot="1" noChangeAspect="1" noMove="1" noResize="1" noEditPoints="1" noAdjustHandles="1" noChangeArrowheads="1" noChangeShapeType="1" noTextEdit="1"/>
              </p:cNvSpPr>
              <p:nvPr/>
            </p:nvSpPr>
            <p:spPr>
              <a:xfrm>
                <a:off x="1608374" y="5596672"/>
                <a:ext cx="4572000" cy="1125886"/>
              </a:xfrm>
              <a:prstGeom prst="rect">
                <a:avLst/>
              </a:prstGeom>
              <a:blipFill>
                <a:blip r:embed="rId5"/>
                <a:stretch>
                  <a:fillRect/>
                </a:stretch>
              </a:blipFill>
            </p:spPr>
            <p:txBody>
              <a:bodyPr/>
              <a:lstStyle/>
              <a:p>
                <a:r>
                  <a:rPr lang="ga-IE">
                    <a:noFill/>
                  </a:rPr>
                  <a:t> </a:t>
                </a:r>
              </a:p>
            </p:txBody>
          </p:sp>
        </mc:Fallback>
      </mc:AlternateContent>
      <p:sp>
        <p:nvSpPr>
          <p:cNvPr id="21" name="TextBox 20">
            <a:extLst>
              <a:ext uri="{FF2B5EF4-FFF2-40B4-BE49-F238E27FC236}">
                <a16:creationId xmlns:a16="http://schemas.microsoft.com/office/drawing/2014/main" id="{3BEF2837-80AA-1C3F-B614-89439750A30E}"/>
              </a:ext>
            </a:extLst>
          </p:cNvPr>
          <p:cNvSpPr txBox="1"/>
          <p:nvPr/>
        </p:nvSpPr>
        <p:spPr>
          <a:xfrm>
            <a:off x="241300" y="4580474"/>
            <a:ext cx="2448046" cy="1815882"/>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Lúann</a:t>
            </a:r>
            <a:r>
              <a:rPr lang="en-GB" sz="2800" dirty="0">
                <a:latin typeface="Arial" panose="020B0604020202020204" pitchFamily="34" charset="0"/>
                <a:cs typeface="Arial" panose="020B0604020202020204" pitchFamily="34" charset="0"/>
              </a:rPr>
              <a:t> an u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g an </a:t>
            </a:r>
            <a:r>
              <a:rPr lang="en-GB" sz="2800" dirty="0" err="1">
                <a:latin typeface="Arial" panose="020B0604020202020204" pitchFamily="34" charset="0"/>
                <a:cs typeface="Arial" panose="020B0604020202020204" pitchFamily="34" charset="0"/>
              </a:rPr>
              <a:t>uisce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gloine</a:t>
            </a:r>
            <a:endParaRPr lang="en-GB" sz="2800" dirty="0">
              <a:latin typeface="Arial" panose="020B0604020202020204" pitchFamily="34" charset="0"/>
              <a:cs typeface="Arial" panose="020B0604020202020204" pitchFamily="34" charset="0"/>
            </a:endParaRPr>
          </a:p>
        </p:txBody>
      </p:sp>
      <p:cxnSp>
        <p:nvCxnSpPr>
          <p:cNvPr id="22" name="Straight Arrow Connector 21">
            <a:extLst>
              <a:ext uri="{FF2B5EF4-FFF2-40B4-BE49-F238E27FC236}">
                <a16:creationId xmlns:a16="http://schemas.microsoft.com/office/drawing/2014/main" id="{1579A9BC-0051-231A-1CC4-2EA6FD08A4B2}"/>
              </a:ext>
            </a:extLst>
          </p:cNvPr>
          <p:cNvCxnSpPr>
            <a:cxnSpLocks/>
          </p:cNvCxnSpPr>
          <p:nvPr/>
        </p:nvCxnSpPr>
        <p:spPr>
          <a:xfrm>
            <a:off x="2108200" y="5584274"/>
            <a:ext cx="581146" cy="62457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021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0" grpId="0"/>
      <p:bldP spid="21"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3737-94F9-5B00-58CA-D0C558C68A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E97E51-774B-4CE0-9A93-C18BE2D9C80B}"/>
              </a:ext>
            </a:extLst>
          </p:cNvPr>
          <p:cNvSpPr txBox="1"/>
          <p:nvPr/>
        </p:nvSpPr>
        <p:spPr>
          <a:xfrm>
            <a:off x="323253" y="827322"/>
            <a:ext cx="5123518" cy="954107"/>
          </a:xfrm>
          <a:prstGeom prst="rect">
            <a:avLst/>
          </a:prstGeom>
          <a:noFill/>
        </p:spPr>
        <p:txBody>
          <a:bodyPr wrap="none" rtlCol="0">
            <a:spAutoFit/>
          </a:bodyPr>
          <a:lstStyle/>
          <a:p>
            <a:pPr algn="l"/>
            <a:r>
              <a:rPr lang="en-IE" sz="2800" dirty="0" err="1"/>
              <a:t>Comhéifeacht</a:t>
            </a:r>
            <a:r>
              <a:rPr lang="en-IE" sz="2800" dirty="0"/>
              <a:t> </a:t>
            </a:r>
            <a:r>
              <a:rPr lang="en-IE" sz="2800" dirty="0" err="1"/>
              <a:t>athraonta</a:t>
            </a:r>
            <a:r>
              <a:rPr lang="en-IE" sz="2800" dirty="0"/>
              <a:t> </a:t>
            </a:r>
            <a:r>
              <a:rPr lang="en-IE" sz="2800" dirty="0" err="1"/>
              <a:t>Uisce</a:t>
            </a:r>
            <a:r>
              <a:rPr lang="en-IE" sz="2800" dirty="0"/>
              <a:t> </a:t>
            </a:r>
          </a:p>
          <a:p>
            <a:pPr algn="l"/>
            <a:r>
              <a:rPr lang="en-IE" sz="2800" dirty="0"/>
              <a:t>-&gt; </a:t>
            </a:r>
            <a:r>
              <a:rPr lang="en-IE" sz="2800" dirty="0" err="1"/>
              <a:t>Gloine</a:t>
            </a:r>
            <a:endParaRPr lang="en-IE" sz="2800" dirty="0"/>
          </a:p>
        </p:txBody>
      </p:sp>
      <p:sp>
        <p:nvSpPr>
          <p:cNvPr id="6" name="TextBox 5">
            <a:extLst>
              <a:ext uri="{FF2B5EF4-FFF2-40B4-BE49-F238E27FC236}">
                <a16:creationId xmlns:a16="http://schemas.microsoft.com/office/drawing/2014/main" id="{094F10EC-1E07-7BB9-F780-2F0E1912E361}"/>
              </a:ext>
            </a:extLst>
          </p:cNvPr>
          <p:cNvSpPr txBox="1"/>
          <p:nvPr/>
        </p:nvSpPr>
        <p:spPr>
          <a:xfrm>
            <a:off x="665132" y="1598572"/>
            <a:ext cx="470000" cy="707886"/>
          </a:xfrm>
          <a:prstGeom prst="rect">
            <a:avLst/>
          </a:prstGeom>
          <a:noFill/>
        </p:spPr>
        <p:txBody>
          <a:bodyPr wrap="none" rtlCol="0">
            <a:spAutoFit/>
          </a:bodyPr>
          <a:lstStyle/>
          <a:p>
            <a:pPr algn="l"/>
            <a:r>
              <a:rPr lang="en-IE" sz="4000" dirty="0"/>
              <a:t>n</a:t>
            </a:r>
          </a:p>
        </p:txBody>
      </p:sp>
      <p:sp>
        <p:nvSpPr>
          <p:cNvPr id="8" name="TextBox 7">
            <a:extLst>
              <a:ext uri="{FF2B5EF4-FFF2-40B4-BE49-F238E27FC236}">
                <a16:creationId xmlns:a16="http://schemas.microsoft.com/office/drawing/2014/main" id="{F4643292-1493-F99A-1175-C38CD2DABD0F}"/>
              </a:ext>
            </a:extLst>
          </p:cNvPr>
          <p:cNvSpPr txBox="1"/>
          <p:nvPr/>
        </p:nvSpPr>
        <p:spPr>
          <a:xfrm>
            <a:off x="378803" y="1896555"/>
            <a:ext cx="385042" cy="523220"/>
          </a:xfrm>
          <a:prstGeom prst="rect">
            <a:avLst/>
          </a:prstGeom>
          <a:noFill/>
        </p:spPr>
        <p:txBody>
          <a:bodyPr wrap="none" rtlCol="0">
            <a:spAutoFit/>
          </a:bodyPr>
          <a:lstStyle/>
          <a:p>
            <a:pPr algn="l"/>
            <a:r>
              <a:rPr lang="en-IE" sz="2800" dirty="0"/>
              <a:t>u</a:t>
            </a:r>
          </a:p>
        </p:txBody>
      </p:sp>
      <p:sp>
        <p:nvSpPr>
          <p:cNvPr id="9" name="TextBox 8">
            <a:extLst>
              <a:ext uri="{FF2B5EF4-FFF2-40B4-BE49-F238E27FC236}">
                <a16:creationId xmlns:a16="http://schemas.microsoft.com/office/drawing/2014/main" id="{9B8A1215-CAC8-A26C-5031-EF18C9DFC362}"/>
              </a:ext>
            </a:extLst>
          </p:cNvPr>
          <p:cNvSpPr txBox="1"/>
          <p:nvPr/>
        </p:nvSpPr>
        <p:spPr>
          <a:xfrm>
            <a:off x="963304" y="1878346"/>
            <a:ext cx="385042" cy="523220"/>
          </a:xfrm>
          <a:prstGeom prst="rect">
            <a:avLst/>
          </a:prstGeom>
          <a:noFill/>
        </p:spPr>
        <p:txBody>
          <a:bodyPr wrap="none" rtlCol="0">
            <a:spAutoFit/>
          </a:bodyPr>
          <a:lstStyle/>
          <a:p>
            <a:pPr algn="l"/>
            <a:r>
              <a:rPr lang="en-IE" sz="2800" dirty="0"/>
              <a:t>g</a:t>
            </a:r>
          </a:p>
        </p:txBody>
      </p:sp>
      <p:sp>
        <p:nvSpPr>
          <p:cNvPr id="10" name="TextBox 9">
            <a:extLst>
              <a:ext uri="{FF2B5EF4-FFF2-40B4-BE49-F238E27FC236}">
                <a16:creationId xmlns:a16="http://schemas.microsoft.com/office/drawing/2014/main" id="{B23E3FB5-475C-9799-FC2F-01297EE0C135}"/>
              </a:ext>
            </a:extLst>
          </p:cNvPr>
          <p:cNvSpPr txBox="1"/>
          <p:nvPr/>
        </p:nvSpPr>
        <p:spPr>
          <a:xfrm>
            <a:off x="1566564" y="1698882"/>
            <a:ext cx="1857195" cy="646331"/>
          </a:xfrm>
          <a:prstGeom prst="rect">
            <a:avLst/>
          </a:prstGeom>
          <a:noFill/>
        </p:spPr>
        <p:txBody>
          <a:bodyPr wrap="square" rtlCol="0">
            <a:spAutoFit/>
          </a:bodyPr>
          <a:lstStyle/>
          <a:p>
            <a:pPr algn="l"/>
            <a:r>
              <a:rPr lang="en-IE" sz="3600" dirty="0"/>
              <a:t>= 1.13</a:t>
            </a:r>
          </a:p>
        </p:txBody>
      </p:sp>
      <p:sp>
        <p:nvSpPr>
          <p:cNvPr id="20" name="TextBox 19">
            <a:extLst>
              <a:ext uri="{FF2B5EF4-FFF2-40B4-BE49-F238E27FC236}">
                <a16:creationId xmlns:a16="http://schemas.microsoft.com/office/drawing/2014/main" id="{00DBF9E2-EB98-8636-9E58-924A8882BF00}"/>
              </a:ext>
            </a:extLst>
          </p:cNvPr>
          <p:cNvSpPr txBox="1"/>
          <p:nvPr/>
        </p:nvSpPr>
        <p:spPr>
          <a:xfrm>
            <a:off x="425986" y="3467362"/>
            <a:ext cx="470000" cy="707886"/>
          </a:xfrm>
          <a:prstGeom prst="rect">
            <a:avLst/>
          </a:prstGeom>
          <a:noFill/>
        </p:spPr>
        <p:txBody>
          <a:bodyPr wrap="none" rtlCol="0">
            <a:spAutoFit/>
          </a:bodyPr>
          <a:lstStyle/>
          <a:p>
            <a:pPr algn="l"/>
            <a:r>
              <a:rPr lang="en-IE" sz="4000" dirty="0">
                <a:solidFill>
                  <a:srgbClr val="0000FF"/>
                </a:solidFill>
              </a:rPr>
              <a:t>n</a:t>
            </a:r>
          </a:p>
        </p:txBody>
      </p:sp>
      <p:sp>
        <p:nvSpPr>
          <p:cNvPr id="21" name="TextBox 20">
            <a:extLst>
              <a:ext uri="{FF2B5EF4-FFF2-40B4-BE49-F238E27FC236}">
                <a16:creationId xmlns:a16="http://schemas.microsoft.com/office/drawing/2014/main" id="{93398C33-D9E1-E7F5-7818-F8A3C7E29CEB}"/>
              </a:ext>
            </a:extLst>
          </p:cNvPr>
          <p:cNvSpPr txBox="1"/>
          <p:nvPr/>
        </p:nvSpPr>
        <p:spPr>
          <a:xfrm>
            <a:off x="715731" y="3775135"/>
            <a:ext cx="385042" cy="523220"/>
          </a:xfrm>
          <a:prstGeom prst="rect">
            <a:avLst/>
          </a:prstGeom>
          <a:noFill/>
        </p:spPr>
        <p:txBody>
          <a:bodyPr wrap="none" rtlCol="0">
            <a:spAutoFit/>
          </a:bodyPr>
          <a:lstStyle/>
          <a:p>
            <a:pPr algn="l"/>
            <a:r>
              <a:rPr lang="en-IE" sz="2800" dirty="0">
                <a:solidFill>
                  <a:srgbClr val="0000FF"/>
                </a:solidFill>
              </a:rPr>
              <a:t>u</a:t>
            </a:r>
          </a:p>
        </p:txBody>
      </p:sp>
      <p:sp>
        <p:nvSpPr>
          <p:cNvPr id="22" name="TextBox 21">
            <a:extLst>
              <a:ext uri="{FF2B5EF4-FFF2-40B4-BE49-F238E27FC236}">
                <a16:creationId xmlns:a16="http://schemas.microsoft.com/office/drawing/2014/main" id="{F59787C1-0CBA-6EEE-E9E8-39E551744ED6}"/>
              </a:ext>
            </a:extLst>
          </p:cNvPr>
          <p:cNvSpPr txBox="1"/>
          <p:nvPr/>
        </p:nvSpPr>
        <p:spPr>
          <a:xfrm>
            <a:off x="219995" y="3775135"/>
            <a:ext cx="385042" cy="523220"/>
          </a:xfrm>
          <a:prstGeom prst="rect">
            <a:avLst/>
          </a:prstGeom>
          <a:noFill/>
        </p:spPr>
        <p:txBody>
          <a:bodyPr wrap="none" rtlCol="0">
            <a:spAutoFit/>
          </a:bodyPr>
          <a:lstStyle/>
          <a:p>
            <a:pPr algn="l"/>
            <a:r>
              <a:rPr lang="en-IE" sz="2800" dirty="0">
                <a:solidFill>
                  <a:srgbClr val="0000FF"/>
                </a:solidFill>
              </a:rPr>
              <a:t>g</a:t>
            </a:r>
          </a:p>
        </p:txBody>
      </p:sp>
      <p:sp>
        <p:nvSpPr>
          <p:cNvPr id="23" name="TextBox 22">
            <a:extLst>
              <a:ext uri="{FF2B5EF4-FFF2-40B4-BE49-F238E27FC236}">
                <a16:creationId xmlns:a16="http://schemas.microsoft.com/office/drawing/2014/main" id="{CA619B89-FB3F-D315-1BB3-E998D8220D82}"/>
              </a:ext>
            </a:extLst>
          </p:cNvPr>
          <p:cNvSpPr txBox="1"/>
          <p:nvPr/>
        </p:nvSpPr>
        <p:spPr>
          <a:xfrm>
            <a:off x="303502" y="2724026"/>
            <a:ext cx="8612606" cy="523220"/>
          </a:xfrm>
          <a:prstGeom prst="rect">
            <a:avLst/>
          </a:prstGeom>
          <a:solidFill>
            <a:schemeClr val="accent2">
              <a:lumMod val="20000"/>
              <a:lumOff val="80000"/>
            </a:schemeClr>
          </a:solidFill>
        </p:spPr>
        <p:txBody>
          <a:bodyPr wrap="square" rtlCol="0">
            <a:spAutoFit/>
          </a:bodyPr>
          <a:lstStyle/>
          <a:p>
            <a:pPr algn="l"/>
            <a:r>
              <a:rPr lang="en-IE" sz="2800" dirty="0" err="1"/>
              <a:t>Comhéifeacht</a:t>
            </a:r>
            <a:r>
              <a:rPr lang="en-IE" sz="2800" dirty="0"/>
              <a:t> </a:t>
            </a:r>
            <a:r>
              <a:rPr lang="en-IE" sz="2800" dirty="0" err="1"/>
              <a:t>athraonta</a:t>
            </a:r>
            <a:r>
              <a:rPr lang="en-IE" sz="2800" dirty="0"/>
              <a:t> </a:t>
            </a:r>
            <a:r>
              <a:rPr lang="en-IE" sz="2800" dirty="0" err="1"/>
              <a:t>Gloine</a:t>
            </a:r>
            <a:r>
              <a:rPr lang="en-IE" sz="2800" dirty="0"/>
              <a:t> -&gt; </a:t>
            </a:r>
            <a:r>
              <a:rPr lang="en-IE" sz="2800" dirty="0" err="1"/>
              <a:t>Uisce</a:t>
            </a:r>
            <a:r>
              <a:rPr lang="en-IE" sz="2800" dirty="0"/>
              <a:t>?</a:t>
            </a:r>
          </a:p>
        </p:txBody>
      </p:sp>
      <p:sp>
        <p:nvSpPr>
          <p:cNvPr id="30" name="TextBox 29">
            <a:extLst>
              <a:ext uri="{FF2B5EF4-FFF2-40B4-BE49-F238E27FC236}">
                <a16:creationId xmlns:a16="http://schemas.microsoft.com/office/drawing/2014/main" id="{1A4B8305-D392-BE94-118F-BBFE024E076A}"/>
              </a:ext>
            </a:extLst>
          </p:cNvPr>
          <p:cNvSpPr txBox="1"/>
          <p:nvPr/>
        </p:nvSpPr>
        <p:spPr>
          <a:xfrm>
            <a:off x="1152952" y="3505633"/>
            <a:ext cx="683206" cy="646331"/>
          </a:xfrm>
          <a:prstGeom prst="rect">
            <a:avLst/>
          </a:prstGeom>
          <a:noFill/>
        </p:spPr>
        <p:txBody>
          <a:bodyPr wrap="square" rtlCol="0">
            <a:spAutoFit/>
          </a:bodyPr>
          <a:lstStyle/>
          <a:p>
            <a:pPr algn="l"/>
            <a:r>
              <a:rPr lang="en-IE" sz="3600" dirty="0">
                <a:solidFill>
                  <a:srgbClr val="0000FF"/>
                </a:solidFill>
              </a:rPr>
              <a:t>=</a:t>
            </a:r>
          </a:p>
        </p:txBody>
      </p:sp>
      <p:grpSp>
        <p:nvGrpSpPr>
          <p:cNvPr id="4" name="Group 3">
            <a:extLst>
              <a:ext uri="{FF2B5EF4-FFF2-40B4-BE49-F238E27FC236}">
                <a16:creationId xmlns:a16="http://schemas.microsoft.com/office/drawing/2014/main" id="{027F2914-BC96-BA0A-F7A3-708E11287CCF}"/>
              </a:ext>
            </a:extLst>
          </p:cNvPr>
          <p:cNvGrpSpPr/>
          <p:nvPr/>
        </p:nvGrpSpPr>
        <p:grpSpPr>
          <a:xfrm>
            <a:off x="1639905" y="3189303"/>
            <a:ext cx="1593355" cy="1265436"/>
            <a:chOff x="4087734" y="3233691"/>
            <a:chExt cx="1593355" cy="1265436"/>
          </a:xfrm>
        </p:grpSpPr>
        <p:sp>
          <p:nvSpPr>
            <p:cNvPr id="25" name="TextBox 24">
              <a:extLst>
                <a:ext uri="{FF2B5EF4-FFF2-40B4-BE49-F238E27FC236}">
                  <a16:creationId xmlns:a16="http://schemas.microsoft.com/office/drawing/2014/main" id="{D26333A2-CB1A-D755-0D8D-3F0D2FA87F89}"/>
                </a:ext>
              </a:extLst>
            </p:cNvPr>
            <p:cNvSpPr txBox="1"/>
            <p:nvPr/>
          </p:nvSpPr>
          <p:spPr>
            <a:xfrm>
              <a:off x="5108161" y="3620621"/>
              <a:ext cx="572928" cy="646331"/>
            </a:xfrm>
            <a:prstGeom prst="rect">
              <a:avLst/>
            </a:prstGeom>
            <a:noFill/>
          </p:spPr>
          <p:txBody>
            <a:bodyPr wrap="square" rtlCol="0">
              <a:spAutoFit/>
            </a:bodyPr>
            <a:lstStyle/>
            <a:p>
              <a:pPr algn="l"/>
              <a:r>
                <a:rPr lang="en-IE" sz="3600" dirty="0">
                  <a:solidFill>
                    <a:srgbClr val="0000FF"/>
                  </a:solidFill>
                </a:rPr>
                <a:t>=</a:t>
              </a:r>
            </a:p>
          </p:txBody>
        </p:sp>
        <p:sp>
          <p:nvSpPr>
            <p:cNvPr id="31" name="TextBox 30">
              <a:extLst>
                <a:ext uri="{FF2B5EF4-FFF2-40B4-BE49-F238E27FC236}">
                  <a16:creationId xmlns:a16="http://schemas.microsoft.com/office/drawing/2014/main" id="{0764FEE4-A29E-6388-8522-3994427BFD9F}"/>
                </a:ext>
              </a:extLst>
            </p:cNvPr>
            <p:cNvSpPr txBox="1"/>
            <p:nvPr/>
          </p:nvSpPr>
          <p:spPr>
            <a:xfrm>
              <a:off x="4334749" y="3233691"/>
              <a:ext cx="731490" cy="646331"/>
            </a:xfrm>
            <a:prstGeom prst="rect">
              <a:avLst/>
            </a:prstGeom>
            <a:noFill/>
          </p:spPr>
          <p:txBody>
            <a:bodyPr wrap="square" rtlCol="0">
              <a:spAutoFit/>
            </a:bodyPr>
            <a:lstStyle/>
            <a:p>
              <a:pPr algn="l"/>
              <a:r>
                <a:rPr lang="en-IE" sz="3600" dirty="0">
                  <a:solidFill>
                    <a:srgbClr val="0000FF"/>
                  </a:solidFill>
                </a:rPr>
                <a:t>1</a:t>
              </a:r>
            </a:p>
          </p:txBody>
        </p:sp>
        <p:cxnSp>
          <p:nvCxnSpPr>
            <p:cNvPr id="32" name="Straight Connector 31">
              <a:extLst>
                <a:ext uri="{FF2B5EF4-FFF2-40B4-BE49-F238E27FC236}">
                  <a16:creationId xmlns:a16="http://schemas.microsoft.com/office/drawing/2014/main" id="{0B177CFB-9F95-208A-63D8-F3BB279095AF}"/>
                </a:ext>
              </a:extLst>
            </p:cNvPr>
            <p:cNvCxnSpPr/>
            <p:nvPr/>
          </p:nvCxnSpPr>
          <p:spPr>
            <a:xfrm>
              <a:off x="4176307" y="3825870"/>
              <a:ext cx="756084"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EC2B8F6-1BA3-0CF8-7E20-619E3926E012}"/>
                </a:ext>
              </a:extLst>
            </p:cNvPr>
            <p:cNvSpPr txBox="1"/>
            <p:nvPr/>
          </p:nvSpPr>
          <p:spPr>
            <a:xfrm>
              <a:off x="4374063" y="3677924"/>
              <a:ext cx="470000" cy="707886"/>
            </a:xfrm>
            <a:prstGeom prst="rect">
              <a:avLst/>
            </a:prstGeom>
            <a:noFill/>
          </p:spPr>
          <p:txBody>
            <a:bodyPr wrap="none" rtlCol="0">
              <a:spAutoFit/>
            </a:bodyPr>
            <a:lstStyle/>
            <a:p>
              <a:pPr algn="l"/>
              <a:r>
                <a:rPr lang="en-IE" sz="4000" dirty="0">
                  <a:solidFill>
                    <a:srgbClr val="0000FF"/>
                  </a:solidFill>
                </a:rPr>
                <a:t>n</a:t>
              </a:r>
            </a:p>
          </p:txBody>
        </p:sp>
        <p:sp>
          <p:nvSpPr>
            <p:cNvPr id="37" name="TextBox 36">
              <a:extLst>
                <a:ext uri="{FF2B5EF4-FFF2-40B4-BE49-F238E27FC236}">
                  <a16:creationId xmlns:a16="http://schemas.microsoft.com/office/drawing/2014/main" id="{14C9B66A-EA77-8107-7848-D8C5B03CE780}"/>
                </a:ext>
              </a:extLst>
            </p:cNvPr>
            <p:cNvSpPr txBox="1"/>
            <p:nvPr/>
          </p:nvSpPr>
          <p:spPr>
            <a:xfrm>
              <a:off x="4087734" y="3975907"/>
              <a:ext cx="385042" cy="523220"/>
            </a:xfrm>
            <a:prstGeom prst="rect">
              <a:avLst/>
            </a:prstGeom>
            <a:noFill/>
          </p:spPr>
          <p:txBody>
            <a:bodyPr wrap="none" rtlCol="0">
              <a:spAutoFit/>
            </a:bodyPr>
            <a:lstStyle/>
            <a:p>
              <a:pPr algn="l"/>
              <a:r>
                <a:rPr lang="en-IE" sz="2800" dirty="0">
                  <a:solidFill>
                    <a:srgbClr val="0000FF"/>
                  </a:solidFill>
                </a:rPr>
                <a:t>u</a:t>
              </a:r>
            </a:p>
          </p:txBody>
        </p:sp>
        <p:sp>
          <p:nvSpPr>
            <p:cNvPr id="38" name="TextBox 37">
              <a:extLst>
                <a:ext uri="{FF2B5EF4-FFF2-40B4-BE49-F238E27FC236}">
                  <a16:creationId xmlns:a16="http://schemas.microsoft.com/office/drawing/2014/main" id="{919CC834-2E10-4D17-296E-E5D783E5B766}"/>
                </a:ext>
              </a:extLst>
            </p:cNvPr>
            <p:cNvSpPr txBox="1"/>
            <p:nvPr/>
          </p:nvSpPr>
          <p:spPr>
            <a:xfrm>
              <a:off x="4651542" y="3958026"/>
              <a:ext cx="385042" cy="523220"/>
            </a:xfrm>
            <a:prstGeom prst="rect">
              <a:avLst/>
            </a:prstGeom>
            <a:noFill/>
          </p:spPr>
          <p:txBody>
            <a:bodyPr wrap="none" rtlCol="0">
              <a:spAutoFit/>
            </a:bodyPr>
            <a:lstStyle/>
            <a:p>
              <a:pPr algn="l"/>
              <a:r>
                <a:rPr lang="en-IE" sz="2800" dirty="0">
                  <a:solidFill>
                    <a:srgbClr val="0000FF"/>
                  </a:solidFill>
                </a:rPr>
                <a:t>g</a:t>
              </a:r>
            </a:p>
          </p:txBody>
        </p:sp>
      </p:grpSp>
      <p:grpSp>
        <p:nvGrpSpPr>
          <p:cNvPr id="11" name="Group 10">
            <a:extLst>
              <a:ext uri="{FF2B5EF4-FFF2-40B4-BE49-F238E27FC236}">
                <a16:creationId xmlns:a16="http://schemas.microsoft.com/office/drawing/2014/main" id="{BD8421C0-F8EA-EB57-96B8-B65CD1F03F29}"/>
              </a:ext>
            </a:extLst>
          </p:cNvPr>
          <p:cNvGrpSpPr/>
          <p:nvPr/>
        </p:nvGrpSpPr>
        <p:grpSpPr>
          <a:xfrm>
            <a:off x="3296992" y="3259903"/>
            <a:ext cx="2691407" cy="1238510"/>
            <a:chOff x="5744821" y="3304291"/>
            <a:chExt cx="2691407" cy="1238510"/>
          </a:xfrm>
        </p:grpSpPr>
        <p:sp>
          <p:nvSpPr>
            <p:cNvPr id="29" name="TextBox 28">
              <a:extLst>
                <a:ext uri="{FF2B5EF4-FFF2-40B4-BE49-F238E27FC236}">
                  <a16:creationId xmlns:a16="http://schemas.microsoft.com/office/drawing/2014/main" id="{2A3416CC-2F36-0F2C-E3BB-A80FEC539E9E}"/>
                </a:ext>
              </a:extLst>
            </p:cNvPr>
            <p:cNvSpPr txBox="1"/>
            <p:nvPr/>
          </p:nvSpPr>
          <p:spPr>
            <a:xfrm>
              <a:off x="7288429" y="3573304"/>
              <a:ext cx="1147799" cy="646331"/>
            </a:xfrm>
            <a:prstGeom prst="rect">
              <a:avLst/>
            </a:prstGeom>
            <a:noFill/>
          </p:spPr>
          <p:txBody>
            <a:bodyPr wrap="square" rtlCol="0">
              <a:spAutoFit/>
            </a:bodyPr>
            <a:lstStyle/>
            <a:p>
              <a:pPr algn="l"/>
              <a:r>
                <a:rPr lang="en-IE" sz="3600" dirty="0">
                  <a:solidFill>
                    <a:srgbClr val="0000FF"/>
                  </a:solidFill>
                </a:rPr>
                <a:t>0.88</a:t>
              </a:r>
            </a:p>
          </p:txBody>
        </p:sp>
        <p:grpSp>
          <p:nvGrpSpPr>
            <p:cNvPr id="7" name="Group 6">
              <a:extLst>
                <a:ext uri="{FF2B5EF4-FFF2-40B4-BE49-F238E27FC236}">
                  <a16:creationId xmlns:a16="http://schemas.microsoft.com/office/drawing/2014/main" id="{AC949537-3026-A48A-9723-69295384F490}"/>
                </a:ext>
              </a:extLst>
            </p:cNvPr>
            <p:cNvGrpSpPr/>
            <p:nvPr/>
          </p:nvGrpSpPr>
          <p:grpSpPr>
            <a:xfrm>
              <a:off x="5744821" y="3304291"/>
              <a:ext cx="1561294" cy="1238510"/>
              <a:chOff x="5744821" y="3304291"/>
              <a:chExt cx="1561294" cy="1238510"/>
            </a:xfrm>
          </p:grpSpPr>
          <p:sp>
            <p:nvSpPr>
              <p:cNvPr id="26" name="TextBox 25">
                <a:extLst>
                  <a:ext uri="{FF2B5EF4-FFF2-40B4-BE49-F238E27FC236}">
                    <a16:creationId xmlns:a16="http://schemas.microsoft.com/office/drawing/2014/main" id="{F0A39FF1-F15A-87C6-2D45-2801061EF3DE}"/>
                  </a:ext>
                </a:extLst>
              </p:cNvPr>
              <p:cNvSpPr txBox="1"/>
              <p:nvPr/>
            </p:nvSpPr>
            <p:spPr>
              <a:xfrm>
                <a:off x="5744821" y="3896470"/>
                <a:ext cx="1297921" cy="646331"/>
              </a:xfrm>
              <a:prstGeom prst="rect">
                <a:avLst/>
              </a:prstGeom>
              <a:noFill/>
            </p:spPr>
            <p:txBody>
              <a:bodyPr wrap="square" rtlCol="0">
                <a:spAutoFit/>
              </a:bodyPr>
              <a:lstStyle/>
              <a:p>
                <a:pPr algn="l"/>
                <a:r>
                  <a:rPr lang="en-IE" sz="3600" dirty="0">
                    <a:solidFill>
                      <a:srgbClr val="0000FF"/>
                    </a:solidFill>
                  </a:rPr>
                  <a:t>1.13</a:t>
                </a:r>
              </a:p>
            </p:txBody>
          </p:sp>
          <p:sp>
            <p:nvSpPr>
              <p:cNvPr id="27" name="TextBox 26">
                <a:extLst>
                  <a:ext uri="{FF2B5EF4-FFF2-40B4-BE49-F238E27FC236}">
                    <a16:creationId xmlns:a16="http://schemas.microsoft.com/office/drawing/2014/main" id="{AF7B6E29-1A3F-5DD9-9CB8-0138E07344B8}"/>
                  </a:ext>
                </a:extLst>
              </p:cNvPr>
              <p:cNvSpPr txBox="1"/>
              <p:nvPr/>
            </p:nvSpPr>
            <p:spPr>
              <a:xfrm>
                <a:off x="5903264" y="3304291"/>
                <a:ext cx="731490" cy="646331"/>
              </a:xfrm>
              <a:prstGeom prst="rect">
                <a:avLst/>
              </a:prstGeom>
              <a:noFill/>
            </p:spPr>
            <p:txBody>
              <a:bodyPr wrap="square" rtlCol="0">
                <a:spAutoFit/>
              </a:bodyPr>
              <a:lstStyle/>
              <a:p>
                <a:pPr algn="l"/>
                <a:r>
                  <a:rPr lang="en-IE" sz="3600" dirty="0">
                    <a:solidFill>
                      <a:srgbClr val="0000FF"/>
                    </a:solidFill>
                  </a:rPr>
                  <a:t>1</a:t>
                </a:r>
              </a:p>
            </p:txBody>
          </p:sp>
          <p:cxnSp>
            <p:nvCxnSpPr>
              <p:cNvPr id="28" name="Straight Connector 27">
                <a:extLst>
                  <a:ext uri="{FF2B5EF4-FFF2-40B4-BE49-F238E27FC236}">
                    <a16:creationId xmlns:a16="http://schemas.microsoft.com/office/drawing/2014/main" id="{43516DF4-7296-AD7F-0C2D-704D635A2EF5}"/>
                  </a:ext>
                </a:extLst>
              </p:cNvPr>
              <p:cNvCxnSpPr/>
              <p:nvPr/>
            </p:nvCxnSpPr>
            <p:spPr>
              <a:xfrm>
                <a:off x="5744822" y="3896470"/>
                <a:ext cx="756084"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E97A055-4466-26B8-8DBF-030424F1F093}"/>
                  </a:ext>
                </a:extLst>
              </p:cNvPr>
              <p:cNvSpPr txBox="1"/>
              <p:nvPr/>
            </p:nvSpPr>
            <p:spPr>
              <a:xfrm>
                <a:off x="6752207" y="3556856"/>
                <a:ext cx="553908" cy="646331"/>
              </a:xfrm>
              <a:prstGeom prst="rect">
                <a:avLst/>
              </a:prstGeom>
              <a:noFill/>
            </p:spPr>
            <p:txBody>
              <a:bodyPr wrap="square" rtlCol="0">
                <a:spAutoFit/>
              </a:bodyPr>
              <a:lstStyle/>
              <a:p>
                <a:pPr algn="l"/>
                <a:r>
                  <a:rPr lang="en-IE" sz="3600" dirty="0">
                    <a:solidFill>
                      <a:srgbClr val="0000FF"/>
                    </a:solidFill>
                  </a:rPr>
                  <a:t>=</a:t>
                </a:r>
              </a:p>
            </p:txBody>
          </p:sp>
        </p:grpSp>
      </p:grpSp>
      <p:grpSp>
        <p:nvGrpSpPr>
          <p:cNvPr id="13" name="Group 12">
            <a:extLst>
              <a:ext uri="{FF2B5EF4-FFF2-40B4-BE49-F238E27FC236}">
                <a16:creationId xmlns:a16="http://schemas.microsoft.com/office/drawing/2014/main" id="{4DCA26F7-7ADB-E129-F251-748198BEB1F3}"/>
              </a:ext>
            </a:extLst>
          </p:cNvPr>
          <p:cNvGrpSpPr/>
          <p:nvPr/>
        </p:nvGrpSpPr>
        <p:grpSpPr>
          <a:xfrm>
            <a:off x="6053533" y="343150"/>
            <a:ext cx="2852442" cy="2267660"/>
            <a:chOff x="855482" y="1861513"/>
            <a:chExt cx="2852442" cy="2267660"/>
          </a:xfrm>
        </p:grpSpPr>
        <p:grpSp>
          <p:nvGrpSpPr>
            <p:cNvPr id="14" name="Group 13">
              <a:extLst>
                <a:ext uri="{FF2B5EF4-FFF2-40B4-BE49-F238E27FC236}">
                  <a16:creationId xmlns:a16="http://schemas.microsoft.com/office/drawing/2014/main" id="{344B211D-FB59-A4CE-5B9F-EDE640B434FD}"/>
                </a:ext>
              </a:extLst>
            </p:cNvPr>
            <p:cNvGrpSpPr/>
            <p:nvPr/>
          </p:nvGrpSpPr>
          <p:grpSpPr>
            <a:xfrm>
              <a:off x="855482" y="1861513"/>
              <a:ext cx="2852442" cy="2267660"/>
              <a:chOff x="855482" y="1861513"/>
              <a:chExt cx="2852442" cy="2267660"/>
            </a:xfrm>
          </p:grpSpPr>
          <p:sp>
            <p:nvSpPr>
              <p:cNvPr id="17" name="Rectangle 16">
                <a:extLst>
                  <a:ext uri="{FF2B5EF4-FFF2-40B4-BE49-F238E27FC236}">
                    <a16:creationId xmlns:a16="http://schemas.microsoft.com/office/drawing/2014/main" id="{D7A1DE19-D92C-0362-509D-88181EB1F32B}"/>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34579A6A-096A-0FBF-2465-4ACF4FE570A3}"/>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9" name="Straight Connector 18">
                <a:extLst>
                  <a:ext uri="{FF2B5EF4-FFF2-40B4-BE49-F238E27FC236}">
                    <a16:creationId xmlns:a16="http://schemas.microsoft.com/office/drawing/2014/main" id="{7C040860-03B5-9488-9299-B12C0F87261E}"/>
                  </a:ext>
                </a:extLst>
              </p:cNvPr>
              <p:cNvCxnSpPr>
                <a:cxnSpLocks/>
              </p:cNvCxnSpPr>
              <p:nvPr/>
            </p:nvCxnSpPr>
            <p:spPr>
              <a:xfrm>
                <a:off x="1525421" y="2046552"/>
                <a:ext cx="1102343" cy="9471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FB678DA-16A9-A1BD-CE51-D23466FC6A91}"/>
                  </a:ext>
                </a:extLst>
              </p:cNvPr>
              <p:cNvCxnSpPr>
                <a:cxnSpLocks/>
              </p:cNvCxnSpPr>
              <p:nvPr/>
            </p:nvCxnSpPr>
            <p:spPr>
              <a:xfrm>
                <a:off x="2627764" y="2993734"/>
                <a:ext cx="778633" cy="1040704"/>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87C97B8-AF09-29B7-71E8-2919F2309948}"/>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233FB086-FFF5-67BD-870A-2A4D5DC25136}"/>
                      </a:ext>
                    </a:extLst>
                  </p:cNvPr>
                  <p:cNvSpPr txBox="1"/>
                  <p:nvPr/>
                </p:nvSpPr>
                <p:spPr>
                  <a:xfrm>
                    <a:off x="2210341" y="2046552"/>
                    <a:ext cx="192489"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𝑖</m:t>
                          </m:r>
                        </m:oMath>
                      </m:oMathPara>
                    </a14:m>
                    <a:endParaRPr lang="en-GB" sz="2400" dirty="0"/>
                  </a:p>
                </p:txBody>
              </p:sp>
            </mc:Choice>
            <mc:Fallback xmlns="">
              <p:sp>
                <p:nvSpPr>
                  <p:cNvPr id="34" name="TextBox 33">
                    <a:extLst>
                      <a:ext uri="{FF2B5EF4-FFF2-40B4-BE49-F238E27FC236}">
                        <a16:creationId xmlns:a16="http://schemas.microsoft.com/office/drawing/2014/main" id="{233FB086-FFF5-67BD-870A-2A4D5DC25136}"/>
                      </a:ext>
                    </a:extLst>
                  </p:cNvPr>
                  <p:cNvSpPr txBox="1">
                    <a:spLocks noRot="1" noChangeAspect="1" noMove="1" noResize="1" noEditPoints="1" noAdjustHandles="1" noChangeArrowheads="1" noChangeShapeType="1" noTextEdit="1"/>
                  </p:cNvSpPr>
                  <p:nvPr/>
                </p:nvSpPr>
                <p:spPr>
                  <a:xfrm>
                    <a:off x="2210341" y="2046552"/>
                    <a:ext cx="192489" cy="369332"/>
                  </a:xfrm>
                  <a:prstGeom prst="rect">
                    <a:avLst/>
                  </a:prstGeom>
                  <a:blipFill>
                    <a:blip r:embed="rId2"/>
                    <a:stretch>
                      <a:fillRect l="-31250" r="-28125"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0A9F31CD-06B1-A3D7-4746-AE09A92CE197}"/>
                      </a:ext>
                    </a:extLst>
                  </p:cNvPr>
                  <p:cNvSpPr txBox="1"/>
                  <p:nvPr/>
                </p:nvSpPr>
                <p:spPr>
                  <a:xfrm>
                    <a:off x="2634422" y="3346010"/>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35" name="TextBox 34">
                    <a:extLst>
                      <a:ext uri="{FF2B5EF4-FFF2-40B4-BE49-F238E27FC236}">
                        <a16:creationId xmlns:a16="http://schemas.microsoft.com/office/drawing/2014/main" id="{0A9F31CD-06B1-A3D7-4746-AE09A92CE197}"/>
                      </a:ext>
                    </a:extLst>
                  </p:cNvPr>
                  <p:cNvSpPr txBox="1">
                    <a:spLocks noRot="1" noChangeAspect="1" noMove="1" noResize="1" noEditPoints="1" noAdjustHandles="1" noChangeArrowheads="1" noChangeShapeType="1" noTextEdit="1"/>
                  </p:cNvSpPr>
                  <p:nvPr/>
                </p:nvSpPr>
                <p:spPr>
                  <a:xfrm>
                    <a:off x="2634422" y="3346010"/>
                    <a:ext cx="278794" cy="430887"/>
                  </a:xfrm>
                  <a:prstGeom prst="rect">
                    <a:avLst/>
                  </a:prstGeom>
                  <a:blipFill>
                    <a:blip r:embed="rId3"/>
                    <a:stretch>
                      <a:fillRect/>
                    </a:stretch>
                  </a:blipFill>
                </p:spPr>
                <p:txBody>
                  <a:bodyPr/>
                  <a:lstStyle/>
                  <a:p>
                    <a:r>
                      <a:rPr lang="en-GB">
                        <a:noFill/>
                      </a:rPr>
                      <a:t> </a:t>
                    </a:r>
                  </a:p>
                </p:txBody>
              </p:sp>
            </mc:Fallback>
          </mc:AlternateContent>
          <p:sp>
            <p:nvSpPr>
              <p:cNvPr id="39" name="TextBox 38">
                <a:extLst>
                  <a:ext uri="{FF2B5EF4-FFF2-40B4-BE49-F238E27FC236}">
                    <a16:creationId xmlns:a16="http://schemas.microsoft.com/office/drawing/2014/main" id="{8ACA6F2E-D1EC-3EED-4542-1A4C36CF7154}"/>
                  </a:ext>
                </a:extLst>
              </p:cNvPr>
              <p:cNvSpPr txBox="1"/>
              <p:nvPr/>
            </p:nvSpPr>
            <p:spPr>
              <a:xfrm>
                <a:off x="882220" y="3125791"/>
                <a:ext cx="1225015" cy="523220"/>
              </a:xfrm>
              <a:prstGeom prst="rect">
                <a:avLst/>
              </a:prstGeom>
              <a:noFill/>
            </p:spPr>
            <p:txBody>
              <a:bodyPr wrap="none" rtlCol="0">
                <a:spAutoFit/>
              </a:bodyPr>
              <a:lstStyle/>
              <a:p>
                <a:pPr algn="l"/>
                <a:r>
                  <a:rPr lang="en-GB" sz="2800" dirty="0" err="1"/>
                  <a:t>Gloine</a:t>
                </a:r>
                <a:endParaRPr lang="en-GB" sz="2800" dirty="0"/>
              </a:p>
            </p:txBody>
          </p:sp>
          <p:sp>
            <p:nvSpPr>
              <p:cNvPr id="40" name="TextBox 39">
                <a:extLst>
                  <a:ext uri="{FF2B5EF4-FFF2-40B4-BE49-F238E27FC236}">
                    <a16:creationId xmlns:a16="http://schemas.microsoft.com/office/drawing/2014/main" id="{74D2FEE8-6737-9E41-9E92-91DAAA93CDC5}"/>
                  </a:ext>
                </a:extLst>
              </p:cNvPr>
              <p:cNvSpPr txBox="1"/>
              <p:nvPr/>
            </p:nvSpPr>
            <p:spPr>
              <a:xfrm>
                <a:off x="855482" y="2277956"/>
                <a:ext cx="1129925" cy="523220"/>
              </a:xfrm>
              <a:prstGeom prst="rect">
                <a:avLst/>
              </a:prstGeom>
              <a:noFill/>
            </p:spPr>
            <p:txBody>
              <a:bodyPr wrap="none" rtlCol="0">
                <a:spAutoFit/>
              </a:bodyPr>
              <a:lstStyle/>
              <a:p>
                <a:pPr algn="l"/>
                <a:r>
                  <a:rPr lang="en-GB" sz="2800" dirty="0"/>
                  <a:t>Water</a:t>
                </a:r>
              </a:p>
            </p:txBody>
          </p:sp>
        </p:grpSp>
        <p:sp>
          <p:nvSpPr>
            <p:cNvPr id="15" name="Freeform: Shape 14">
              <a:extLst>
                <a:ext uri="{FF2B5EF4-FFF2-40B4-BE49-F238E27FC236}">
                  <a16:creationId xmlns:a16="http://schemas.microsoft.com/office/drawing/2014/main" id="{BCB9EBB4-46EB-D67D-AFC5-24DB8C042BC5}"/>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0152880B-7883-0CD0-1010-81AC9029C81D}"/>
                </a:ext>
              </a:extLst>
            </p:cNvPr>
            <p:cNvSpPr/>
            <p:nvPr/>
          </p:nvSpPr>
          <p:spPr>
            <a:xfrm rot="10406214">
              <a:off x="2609304" y="3348339"/>
              <a:ext cx="280705" cy="9862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2" name="Group 41">
            <a:extLst>
              <a:ext uri="{FF2B5EF4-FFF2-40B4-BE49-F238E27FC236}">
                <a16:creationId xmlns:a16="http://schemas.microsoft.com/office/drawing/2014/main" id="{31EA941D-C2E2-1F7A-0F46-E42EB175F8C2}"/>
              </a:ext>
            </a:extLst>
          </p:cNvPr>
          <p:cNvGrpSpPr/>
          <p:nvPr/>
        </p:nvGrpSpPr>
        <p:grpSpPr>
          <a:xfrm>
            <a:off x="6063686" y="3626059"/>
            <a:ext cx="2852442" cy="2267660"/>
            <a:chOff x="855482" y="1861513"/>
            <a:chExt cx="2852442" cy="2267660"/>
          </a:xfrm>
        </p:grpSpPr>
        <p:grpSp>
          <p:nvGrpSpPr>
            <p:cNvPr id="43" name="Group 42">
              <a:extLst>
                <a:ext uri="{FF2B5EF4-FFF2-40B4-BE49-F238E27FC236}">
                  <a16:creationId xmlns:a16="http://schemas.microsoft.com/office/drawing/2014/main" id="{654E0816-7B6A-49D8-A3BD-A262041FF6DC}"/>
                </a:ext>
              </a:extLst>
            </p:cNvPr>
            <p:cNvGrpSpPr/>
            <p:nvPr/>
          </p:nvGrpSpPr>
          <p:grpSpPr>
            <a:xfrm>
              <a:off x="855482" y="1861513"/>
              <a:ext cx="2852442" cy="2267660"/>
              <a:chOff x="855482" y="1861513"/>
              <a:chExt cx="2852442" cy="2267660"/>
            </a:xfrm>
          </p:grpSpPr>
          <p:sp>
            <p:nvSpPr>
              <p:cNvPr id="46" name="Rectangle 45">
                <a:extLst>
                  <a:ext uri="{FF2B5EF4-FFF2-40B4-BE49-F238E27FC236}">
                    <a16:creationId xmlns:a16="http://schemas.microsoft.com/office/drawing/2014/main" id="{B062D990-9EEF-7C63-7D10-95062C1EBCE1}"/>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CBBE63D6-0795-0285-5BA2-8AB01D7D150C}"/>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8" name="Straight Connector 47">
                <a:extLst>
                  <a:ext uri="{FF2B5EF4-FFF2-40B4-BE49-F238E27FC236}">
                    <a16:creationId xmlns:a16="http://schemas.microsoft.com/office/drawing/2014/main" id="{27BF7985-4548-95C5-CFB0-C86793467BC0}"/>
                  </a:ext>
                </a:extLst>
              </p:cNvPr>
              <p:cNvCxnSpPr>
                <a:cxnSpLocks/>
              </p:cNvCxnSpPr>
              <p:nvPr/>
            </p:nvCxnSpPr>
            <p:spPr>
              <a:xfrm>
                <a:off x="2641740" y="2993734"/>
                <a:ext cx="720547" cy="1011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0D161F-90D5-A082-25E3-F167AA0F4087}"/>
                  </a:ext>
                </a:extLst>
              </p:cNvPr>
              <p:cNvCxnSpPr>
                <a:cxnSpLocks/>
              </p:cNvCxnSpPr>
              <p:nvPr/>
            </p:nvCxnSpPr>
            <p:spPr>
              <a:xfrm flipH="1" flipV="1">
                <a:off x="1556666" y="2017897"/>
                <a:ext cx="1085541" cy="975837"/>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7587BEC-C2C9-5343-2AC1-0E6FDAEFF2B1}"/>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09967D5F-21C0-A329-DC71-58DC17E48914}"/>
                      </a:ext>
                    </a:extLst>
                  </p:cNvPr>
                  <p:cNvSpPr txBox="1"/>
                  <p:nvPr/>
                </p:nvSpPr>
                <p:spPr>
                  <a:xfrm>
                    <a:off x="2210341" y="2046552"/>
                    <a:ext cx="237566"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𝑟</m:t>
                          </m:r>
                        </m:oMath>
                      </m:oMathPara>
                    </a14:m>
                    <a:endParaRPr lang="en-GB" sz="2400" dirty="0"/>
                  </a:p>
                </p:txBody>
              </p:sp>
            </mc:Choice>
            <mc:Fallback xmlns="">
              <p:sp>
                <p:nvSpPr>
                  <p:cNvPr id="51" name="TextBox 50">
                    <a:extLst>
                      <a:ext uri="{FF2B5EF4-FFF2-40B4-BE49-F238E27FC236}">
                        <a16:creationId xmlns:a16="http://schemas.microsoft.com/office/drawing/2014/main" id="{09967D5F-21C0-A329-DC71-58DC17E48914}"/>
                      </a:ext>
                    </a:extLst>
                  </p:cNvPr>
                  <p:cNvSpPr txBox="1">
                    <a:spLocks noRot="1" noChangeAspect="1" noMove="1" noResize="1" noEditPoints="1" noAdjustHandles="1" noChangeArrowheads="1" noChangeShapeType="1" noTextEdit="1"/>
                  </p:cNvSpPr>
                  <p:nvPr/>
                </p:nvSpPr>
                <p:spPr>
                  <a:xfrm>
                    <a:off x="2210341" y="2046552"/>
                    <a:ext cx="237566" cy="369332"/>
                  </a:xfrm>
                  <a:prstGeom prst="rect">
                    <a:avLst/>
                  </a:prstGeom>
                  <a:blipFill>
                    <a:blip r:embed="rId4"/>
                    <a:stretch>
                      <a:fillRect l="-15385" r="-10256" b="-163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EE80E704-F815-AC3D-C955-F390B414A87B}"/>
                      </a:ext>
                    </a:extLst>
                  </p:cNvPr>
                  <p:cNvSpPr txBox="1"/>
                  <p:nvPr/>
                </p:nvSpPr>
                <p:spPr>
                  <a:xfrm>
                    <a:off x="2634422" y="3346010"/>
                    <a:ext cx="2246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𝑖</m:t>
                          </m:r>
                        </m:oMath>
                      </m:oMathPara>
                    </a14:m>
                    <a:endParaRPr lang="en-GB" sz="2800" dirty="0"/>
                  </a:p>
                </p:txBody>
              </p:sp>
            </mc:Choice>
            <mc:Fallback xmlns="">
              <p:sp>
                <p:nvSpPr>
                  <p:cNvPr id="52" name="TextBox 51">
                    <a:extLst>
                      <a:ext uri="{FF2B5EF4-FFF2-40B4-BE49-F238E27FC236}">
                        <a16:creationId xmlns:a16="http://schemas.microsoft.com/office/drawing/2014/main" id="{EE80E704-F815-AC3D-C955-F390B414A87B}"/>
                      </a:ext>
                    </a:extLst>
                  </p:cNvPr>
                  <p:cNvSpPr txBox="1">
                    <a:spLocks noRot="1" noChangeAspect="1" noMove="1" noResize="1" noEditPoints="1" noAdjustHandles="1" noChangeArrowheads="1" noChangeShapeType="1" noTextEdit="1"/>
                  </p:cNvSpPr>
                  <p:nvPr/>
                </p:nvSpPr>
                <p:spPr>
                  <a:xfrm>
                    <a:off x="2634422" y="3346010"/>
                    <a:ext cx="224612" cy="430887"/>
                  </a:xfrm>
                  <a:prstGeom prst="rect">
                    <a:avLst/>
                  </a:prstGeom>
                  <a:blipFill>
                    <a:blip r:embed="rId5"/>
                    <a:stretch>
                      <a:fillRect/>
                    </a:stretch>
                  </a:blipFill>
                </p:spPr>
                <p:txBody>
                  <a:bodyPr/>
                  <a:lstStyle/>
                  <a:p>
                    <a:r>
                      <a:rPr lang="en-GB">
                        <a:noFill/>
                      </a:rPr>
                      <a:t> </a:t>
                    </a:r>
                  </a:p>
                </p:txBody>
              </p:sp>
            </mc:Fallback>
          </mc:AlternateContent>
          <p:sp>
            <p:nvSpPr>
              <p:cNvPr id="53" name="TextBox 52">
                <a:extLst>
                  <a:ext uri="{FF2B5EF4-FFF2-40B4-BE49-F238E27FC236}">
                    <a16:creationId xmlns:a16="http://schemas.microsoft.com/office/drawing/2014/main" id="{D830BCD3-CCDE-2ADE-A077-65326FA9CCCB}"/>
                  </a:ext>
                </a:extLst>
              </p:cNvPr>
              <p:cNvSpPr txBox="1"/>
              <p:nvPr/>
            </p:nvSpPr>
            <p:spPr>
              <a:xfrm>
                <a:off x="882220" y="3125791"/>
                <a:ext cx="1225015" cy="523220"/>
              </a:xfrm>
              <a:prstGeom prst="rect">
                <a:avLst/>
              </a:prstGeom>
              <a:noFill/>
            </p:spPr>
            <p:txBody>
              <a:bodyPr wrap="none" rtlCol="0">
                <a:spAutoFit/>
              </a:bodyPr>
              <a:lstStyle/>
              <a:p>
                <a:pPr algn="l"/>
                <a:r>
                  <a:rPr lang="en-GB" sz="2800" dirty="0" err="1"/>
                  <a:t>Gloine</a:t>
                </a:r>
                <a:endParaRPr lang="en-GB" sz="2800" dirty="0"/>
              </a:p>
            </p:txBody>
          </p:sp>
          <p:sp>
            <p:nvSpPr>
              <p:cNvPr id="54" name="TextBox 53">
                <a:extLst>
                  <a:ext uri="{FF2B5EF4-FFF2-40B4-BE49-F238E27FC236}">
                    <a16:creationId xmlns:a16="http://schemas.microsoft.com/office/drawing/2014/main" id="{9DA7536A-2B8E-C1B0-53E9-B7E3E33D24BC}"/>
                  </a:ext>
                </a:extLst>
              </p:cNvPr>
              <p:cNvSpPr txBox="1"/>
              <p:nvPr/>
            </p:nvSpPr>
            <p:spPr>
              <a:xfrm>
                <a:off x="855482" y="2277956"/>
                <a:ext cx="1129925" cy="523220"/>
              </a:xfrm>
              <a:prstGeom prst="rect">
                <a:avLst/>
              </a:prstGeom>
              <a:noFill/>
            </p:spPr>
            <p:txBody>
              <a:bodyPr wrap="none" rtlCol="0">
                <a:spAutoFit/>
              </a:bodyPr>
              <a:lstStyle/>
              <a:p>
                <a:pPr algn="l"/>
                <a:r>
                  <a:rPr lang="en-GB" sz="2800" dirty="0"/>
                  <a:t>Water</a:t>
                </a:r>
              </a:p>
            </p:txBody>
          </p:sp>
        </p:grpSp>
        <p:sp>
          <p:nvSpPr>
            <p:cNvPr id="44" name="Freeform: Shape 43">
              <a:extLst>
                <a:ext uri="{FF2B5EF4-FFF2-40B4-BE49-F238E27FC236}">
                  <a16:creationId xmlns:a16="http://schemas.microsoft.com/office/drawing/2014/main" id="{7420DDBB-81B4-71DA-5B5D-2F104A96E2A5}"/>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eeform: Shape 44">
              <a:extLst>
                <a:ext uri="{FF2B5EF4-FFF2-40B4-BE49-F238E27FC236}">
                  <a16:creationId xmlns:a16="http://schemas.microsoft.com/office/drawing/2014/main" id="{42C22364-9C21-9133-E701-B554EB580561}"/>
                </a:ext>
              </a:extLst>
            </p:cNvPr>
            <p:cNvSpPr/>
            <p:nvPr/>
          </p:nvSpPr>
          <p:spPr>
            <a:xfrm rot="10406214">
              <a:off x="2609304" y="3348339"/>
              <a:ext cx="280705" cy="9862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itle 11">
            <a:extLst>
              <a:ext uri="{FF2B5EF4-FFF2-40B4-BE49-F238E27FC236}">
                <a16:creationId xmlns:a16="http://schemas.microsoft.com/office/drawing/2014/main" id="{6C262959-63F7-90CD-1F5B-5FA1F79A3F77}"/>
              </a:ext>
            </a:extLst>
          </p:cNvPr>
          <p:cNvSpPr>
            <a:spLocks noGrp="1"/>
          </p:cNvSpPr>
          <p:nvPr>
            <p:ph type="title"/>
          </p:nvPr>
        </p:nvSpPr>
        <p:spPr>
          <a:xfrm>
            <a:off x="241300" y="155246"/>
            <a:ext cx="8724900" cy="590931"/>
          </a:xfrm>
        </p:spPr>
        <p:txBody>
          <a:bodyPr/>
          <a:lstStyle/>
          <a:p>
            <a:r>
              <a:rPr lang="en-IE" dirty="0"/>
              <a:t>Ag </a:t>
            </a:r>
            <a:r>
              <a:rPr lang="en-IE" dirty="0" err="1"/>
              <a:t>malartú</a:t>
            </a:r>
            <a:r>
              <a:rPr lang="en-IE" dirty="0"/>
              <a:t> an </a:t>
            </a:r>
            <a:r>
              <a:rPr lang="en-IE" dirty="0" err="1"/>
              <a:t>treo</a:t>
            </a:r>
            <a:endParaRPr lang="en-IE" dirty="0"/>
          </a:p>
        </p:txBody>
      </p:sp>
    </p:spTree>
    <p:extLst>
      <p:ext uri="{BB962C8B-B14F-4D97-AF65-F5344CB8AC3E}">
        <p14:creationId xmlns:p14="http://schemas.microsoft.com/office/powerpoint/2010/main" val="20800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66576BC-587E-EB87-89BC-AA1372305D46}"/>
                  </a:ext>
                </a:extLst>
              </p:cNvPr>
              <p:cNvSpPr txBox="1"/>
              <p:nvPr/>
            </p:nvSpPr>
            <p:spPr>
              <a:xfrm>
                <a:off x="1992998" y="1795077"/>
                <a:ext cx="2671657" cy="102367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m:t>
                              </m:r>
                            </m:e>
                            <m:sub>
                              <m:r>
                                <a:rPr lang="en-US" sz="2800" b="0" i="1" smtClean="0">
                                  <a:solidFill>
                                    <a:srgbClr val="0000FF"/>
                                  </a:solidFill>
                                  <a:latin typeface="Cambria Math" panose="02040503050406030204" pitchFamily="18" charset="0"/>
                                </a:rPr>
                                <m:t>𝑢</m:t>
                              </m:r>
                            </m:sub>
                          </m:sSub>
                          <m:r>
                            <a:rPr lang="en-GB" sz="2800" b="0" i="1" smtClean="0">
                              <a:solidFill>
                                <a:srgbClr val="0000FF"/>
                              </a:solidFill>
                              <a:latin typeface="Cambria Math" panose="02040503050406030204" pitchFamily="18" charset="0"/>
                            </a:rPr>
                            <m:t>𝑛</m:t>
                          </m:r>
                        </m:e>
                        <m:sub>
                          <m:r>
                            <a:rPr lang="en-GB" sz="2800" b="0" i="1" smtClean="0">
                              <a:solidFill>
                                <a:srgbClr val="0000FF"/>
                              </a:solidFill>
                              <a:latin typeface="Cambria Math" panose="02040503050406030204" pitchFamily="18" charset="0"/>
                            </a:rPr>
                            <m:t>𝑔</m:t>
                          </m:r>
                        </m:sub>
                      </m:sSub>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m:t>
                                  </m:r>
                                </m:e>
                                <m:sub>
                                  <m:r>
                                    <a:rPr lang="en-GB" sz="2800" b="0" i="1" smtClean="0">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𝑛</m:t>
                              </m:r>
                            </m:e>
                            <m:sub>
                              <m:r>
                                <a:rPr lang="en-GB" sz="2800" b="0" i="1" smtClean="0">
                                  <a:solidFill>
                                    <a:srgbClr val="0000FF"/>
                                  </a:solidFill>
                                  <a:latin typeface="Cambria Math" panose="02040503050406030204" pitchFamily="18" charset="0"/>
                                </a:rPr>
                                <m:t>𝑤</m:t>
                              </m:r>
                            </m:sub>
                          </m:sSub>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266576BC-587E-EB87-89BC-AA1372305D46}"/>
                  </a:ext>
                </a:extLst>
              </p:cNvPr>
              <p:cNvSpPr txBox="1">
                <a:spLocks noRot="1" noChangeAspect="1" noMove="1" noResize="1" noEditPoints="1" noAdjustHandles="1" noChangeArrowheads="1" noChangeShapeType="1" noTextEdit="1"/>
              </p:cNvSpPr>
              <p:nvPr/>
            </p:nvSpPr>
            <p:spPr>
              <a:xfrm>
                <a:off x="1992998" y="1795077"/>
                <a:ext cx="2671657" cy="1023678"/>
              </a:xfrm>
              <a:prstGeom prst="rect">
                <a:avLst/>
              </a:prstGeom>
              <a:blipFill>
                <a:blip r:embed="rId2"/>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07CE6A9-369C-794C-0671-89762F5E45C0}"/>
                  </a:ext>
                </a:extLst>
              </p:cNvPr>
              <p:cNvSpPr txBox="1"/>
              <p:nvPr/>
            </p:nvSpPr>
            <p:spPr>
              <a:xfrm>
                <a:off x="4840995" y="1795077"/>
                <a:ext cx="2458878" cy="90178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0.88</m:t>
                          </m:r>
                        </m:den>
                      </m:f>
                      <m:r>
                        <a:rPr lang="en-GB" sz="2800" b="0" i="1" smtClean="0">
                          <a:solidFill>
                            <a:srgbClr val="0000FF"/>
                          </a:solidFill>
                          <a:latin typeface="Cambria Math" panose="02040503050406030204" pitchFamily="18" charset="0"/>
                        </a:rPr>
                        <m:t>=1.14</m:t>
                      </m:r>
                    </m:oMath>
                  </m:oMathPara>
                </a14:m>
                <a:endParaRPr lang="en-GB" sz="2800" dirty="0">
                  <a:solidFill>
                    <a:srgbClr val="0000FF"/>
                  </a:solidFill>
                </a:endParaRPr>
              </a:p>
            </p:txBody>
          </p:sp>
        </mc:Choice>
        <mc:Fallback xmlns="">
          <p:sp>
            <p:nvSpPr>
              <p:cNvPr id="3" name="TextBox 2">
                <a:extLst>
                  <a:ext uri="{FF2B5EF4-FFF2-40B4-BE49-F238E27FC236}">
                    <a16:creationId xmlns:a16="http://schemas.microsoft.com/office/drawing/2014/main" id="{707CE6A9-369C-794C-0671-89762F5E45C0}"/>
                  </a:ext>
                </a:extLst>
              </p:cNvPr>
              <p:cNvSpPr txBox="1">
                <a:spLocks noRot="1" noChangeAspect="1" noMove="1" noResize="1" noEditPoints="1" noAdjustHandles="1" noChangeArrowheads="1" noChangeShapeType="1" noTextEdit="1"/>
              </p:cNvSpPr>
              <p:nvPr/>
            </p:nvSpPr>
            <p:spPr>
              <a:xfrm>
                <a:off x="4840995" y="1795077"/>
                <a:ext cx="2458878" cy="901785"/>
              </a:xfrm>
              <a:prstGeom prst="rect">
                <a:avLst/>
              </a:prstGeom>
              <a:blipFill>
                <a:blip r:embed="rId3"/>
                <a:stretch>
                  <a:fillRect/>
                </a:stretch>
              </a:blipFill>
            </p:spPr>
            <p:txBody>
              <a:bodyPr/>
              <a:lstStyle/>
              <a:p>
                <a:r>
                  <a:rPr lang="en-GB">
                    <a:noFill/>
                  </a:rPr>
                  <a:t> </a:t>
                </a:r>
              </a:p>
            </p:txBody>
          </p:sp>
        </mc:Fallback>
      </mc:AlternateContent>
      <p:sp>
        <p:nvSpPr>
          <p:cNvPr id="2" name="Title 1">
            <a:extLst>
              <a:ext uri="{FF2B5EF4-FFF2-40B4-BE49-F238E27FC236}">
                <a16:creationId xmlns:a16="http://schemas.microsoft.com/office/drawing/2014/main" id="{1987FAFF-CBD8-E6FA-960B-F9A32CBF3049}"/>
              </a:ext>
            </a:extLst>
          </p:cNvPr>
          <p:cNvSpPr>
            <a:spLocks noGrp="1"/>
          </p:cNvSpPr>
          <p:nvPr>
            <p:ph type="title"/>
          </p:nvPr>
        </p:nvSpPr>
        <p:spPr/>
        <p:txBody>
          <a:bodyPr>
            <a:normAutofit fontScale="90000"/>
          </a:bodyPr>
          <a:lstStyle/>
          <a:p>
            <a:r>
              <a:rPr lang="en-GB" dirty="0" err="1"/>
              <a:t>Sampla</a:t>
            </a:r>
            <a:r>
              <a:rPr lang="en-GB" dirty="0"/>
              <a:t> 5</a:t>
            </a:r>
          </a:p>
        </p:txBody>
      </p:sp>
      <p:sp>
        <p:nvSpPr>
          <p:cNvPr id="4" name="Text Placeholder 3">
            <a:extLst>
              <a:ext uri="{FF2B5EF4-FFF2-40B4-BE49-F238E27FC236}">
                <a16:creationId xmlns:a16="http://schemas.microsoft.com/office/drawing/2014/main" id="{E9763F2E-F4AA-1F3A-5492-B8819A015BB9}"/>
              </a:ext>
            </a:extLst>
          </p:cNvPr>
          <p:cNvSpPr>
            <a:spLocks noGrp="1"/>
          </p:cNvSpPr>
          <p:nvPr>
            <p:ph type="body" sz="quarter" idx="10"/>
          </p:nvPr>
        </p:nvSpPr>
        <p:spPr>
          <a:xfrm>
            <a:off x="122292" y="461664"/>
            <a:ext cx="8899415" cy="867930"/>
          </a:xfrm>
        </p:spPr>
        <p:txBody>
          <a:bodyPr/>
          <a:lstStyle/>
          <a:p>
            <a:r>
              <a:rPr lang="en-GB" dirty="0"/>
              <a:t>Is í an </a:t>
            </a:r>
            <a:r>
              <a:rPr lang="en-GB" dirty="0" err="1"/>
              <a:t>chomhéifeacht</a:t>
            </a:r>
            <a:r>
              <a:rPr lang="en-GB" dirty="0"/>
              <a:t> </a:t>
            </a:r>
            <a:r>
              <a:rPr lang="en-GB" dirty="0" err="1"/>
              <a:t>athraonta</a:t>
            </a:r>
            <a:r>
              <a:rPr lang="en-GB" dirty="0"/>
              <a:t> </a:t>
            </a:r>
            <a:r>
              <a:rPr lang="en-GB" dirty="0" err="1"/>
              <a:t>idir</a:t>
            </a:r>
            <a:r>
              <a:rPr lang="en-GB" dirty="0"/>
              <a:t> </a:t>
            </a:r>
            <a:r>
              <a:rPr lang="en-GB" dirty="0" err="1"/>
              <a:t>gloine</a:t>
            </a:r>
            <a:r>
              <a:rPr lang="en-GB" dirty="0"/>
              <a:t> </a:t>
            </a:r>
            <a:r>
              <a:rPr lang="en-GB" dirty="0" err="1"/>
              <a:t>agus</a:t>
            </a:r>
            <a:r>
              <a:rPr lang="en-GB" dirty="0"/>
              <a:t> </a:t>
            </a:r>
            <a:r>
              <a:rPr lang="en-GB" dirty="0" err="1"/>
              <a:t>uisce</a:t>
            </a:r>
            <a:r>
              <a:rPr lang="en-GB" dirty="0"/>
              <a:t> 0.88. </a:t>
            </a:r>
            <a:r>
              <a:rPr lang="en-GB" dirty="0" err="1"/>
              <a:t>Céard</a:t>
            </a:r>
            <a:r>
              <a:rPr lang="en-GB" dirty="0"/>
              <a:t> í </a:t>
            </a:r>
            <a:r>
              <a:rPr lang="en-GB" dirty="0" err="1"/>
              <a:t>idir</a:t>
            </a:r>
            <a:r>
              <a:rPr lang="en-GB" dirty="0"/>
              <a:t> </a:t>
            </a:r>
            <a:r>
              <a:rPr lang="en-GB" dirty="0" err="1"/>
              <a:t>uisce</a:t>
            </a:r>
            <a:r>
              <a:rPr lang="en-GB" dirty="0"/>
              <a:t> </a:t>
            </a:r>
            <a:r>
              <a:rPr lang="en-GB" dirty="0" err="1"/>
              <a:t>agus</a:t>
            </a:r>
            <a:r>
              <a:rPr lang="en-GB" dirty="0"/>
              <a:t> </a:t>
            </a:r>
            <a:r>
              <a:rPr lang="en-GB" dirty="0" err="1"/>
              <a:t>gloine</a:t>
            </a:r>
            <a:r>
              <a:rPr lang="en-GB" dirty="0"/>
              <a:t>?</a:t>
            </a:r>
          </a:p>
        </p:txBody>
      </p:sp>
      <p:sp>
        <p:nvSpPr>
          <p:cNvPr id="6" name="TextBox 5">
            <a:extLst>
              <a:ext uri="{FF2B5EF4-FFF2-40B4-BE49-F238E27FC236}">
                <a16:creationId xmlns:a16="http://schemas.microsoft.com/office/drawing/2014/main" id="{F22F29F8-7737-BB5F-35D9-229D89A1AD69}"/>
              </a:ext>
            </a:extLst>
          </p:cNvPr>
          <p:cNvSpPr txBox="1"/>
          <p:nvPr/>
        </p:nvSpPr>
        <p:spPr>
          <a:xfrm>
            <a:off x="1595581" y="3564792"/>
            <a:ext cx="6688846" cy="2831544"/>
          </a:xfrm>
          <a:prstGeom prst="rect">
            <a:avLst/>
          </a:prstGeom>
          <a:solidFill>
            <a:srgbClr val="FFC000"/>
          </a:solidFill>
        </p:spPr>
        <p:txBody>
          <a:bodyPr wrap="square" rtlCol="0">
            <a:spAutoFit/>
          </a:bodyPr>
          <a:lstStyle/>
          <a:p>
            <a:pPr>
              <a:spcAft>
                <a:spcPts val="1200"/>
              </a:spcAft>
            </a:pPr>
            <a:r>
              <a:rPr lang="en-GB" sz="2800" dirty="0" err="1">
                <a:latin typeface="Arial" panose="020B0604020202020204" pitchFamily="34" charset="0"/>
                <a:cs typeface="Arial" panose="020B0604020202020204" pitchFamily="34" charset="0"/>
              </a:rPr>
              <a:t>Nótaigh</a:t>
            </a:r>
            <a:r>
              <a:rPr lang="en-GB" sz="2800" dirty="0">
                <a:latin typeface="Arial" panose="020B0604020202020204" pitchFamily="34" charset="0"/>
                <a:cs typeface="Arial" panose="020B0604020202020204" pitchFamily="34" charset="0"/>
              </a:rPr>
              <a:t> an </a:t>
            </a:r>
            <a:r>
              <a:rPr lang="en-GB" sz="2800" b="1" dirty="0" err="1">
                <a:latin typeface="Arial" panose="020B0604020202020204" pitchFamily="34" charset="0"/>
                <a:cs typeface="Arial" panose="020B0604020202020204" pitchFamily="34" charset="0"/>
              </a:rPr>
              <a:t>neamhréir</a:t>
            </a:r>
            <a:r>
              <a:rPr lang="en-GB" sz="2800" dirty="0">
                <a:latin typeface="Arial" panose="020B0604020202020204" pitchFamily="34" charset="0"/>
                <a:cs typeface="Arial" panose="020B0604020202020204" pitchFamily="34" charset="0"/>
              </a:rPr>
              <a:t> leis an </a:t>
            </a:r>
            <a:r>
              <a:rPr lang="en-GB" sz="2800" dirty="0" err="1">
                <a:latin typeface="Arial" panose="020B0604020202020204" pitchFamily="34" charset="0"/>
                <a:cs typeface="Arial" panose="020B0604020202020204" pitchFamily="34" charset="0"/>
              </a:rPr>
              <a:t>uimhir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tugtha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sleamhnán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roimhe</a:t>
            </a:r>
            <a:r>
              <a:rPr lang="en-GB" sz="2800" dirty="0">
                <a:latin typeface="Arial" panose="020B0604020202020204" pitchFamily="34" charset="0"/>
                <a:cs typeface="Arial" panose="020B0604020202020204" pitchFamily="34" charset="0"/>
              </a:rPr>
              <a:t>. </a:t>
            </a:r>
          </a:p>
          <a:p>
            <a:pPr>
              <a:spcAft>
                <a:spcPts val="1200"/>
              </a:spcAft>
            </a:pPr>
            <a:r>
              <a:rPr lang="en-GB" sz="2800" dirty="0" err="1">
                <a:latin typeface="Arial" panose="020B0604020202020204" pitchFamily="34" charset="0"/>
                <a:cs typeface="Arial" panose="020B0604020202020204" pitchFamily="34" charset="0"/>
              </a:rPr>
              <a:t>Tarlaíonn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seo</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nuair</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charnann</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difríochtaí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muid</a:t>
            </a:r>
            <a:r>
              <a:rPr lang="en-GB" sz="2800" dirty="0">
                <a:latin typeface="Arial" panose="020B0604020202020204" pitchFamily="34" charset="0"/>
                <a:cs typeface="Arial" panose="020B0604020202020204" pitchFamily="34" charset="0"/>
              </a:rPr>
              <a:t> ag </a:t>
            </a:r>
            <a:r>
              <a:rPr lang="en-GB" sz="2800" dirty="0" err="1">
                <a:latin typeface="Arial" panose="020B0604020202020204" pitchFamily="34" charset="0"/>
                <a:cs typeface="Arial" panose="020B0604020202020204" pitchFamily="34" charset="0"/>
              </a:rPr>
              <a:t>slánú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léiríonn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seo</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tábhacht</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dhigit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amháin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breise</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úsáid</a:t>
            </a:r>
            <a:r>
              <a:rPr lang="en-GB" sz="2800" dirty="0">
                <a:latin typeface="Arial" panose="020B0604020202020204" pitchFamily="34" charset="0"/>
                <a:cs typeface="Arial" panose="020B0604020202020204" pitchFamily="34" charset="0"/>
              </a:rPr>
              <a:t> i </a:t>
            </a:r>
            <a:r>
              <a:rPr lang="en-GB" sz="2800" dirty="0" err="1">
                <a:latin typeface="Arial" panose="020B0604020202020204" pitchFamily="34" charset="0"/>
                <a:cs typeface="Arial" panose="020B0604020202020204" pitchFamily="34" charset="0"/>
              </a:rPr>
              <a:t>gcónaí</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háirimh</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7373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7">
            <a:extLst>
              <a:ext uri="{FF2B5EF4-FFF2-40B4-BE49-F238E27FC236}">
                <a16:creationId xmlns:a16="http://schemas.microsoft.com/office/drawing/2014/main" id="{61D97F2A-4EFF-0977-480F-1F394F41BBF0}"/>
              </a:ext>
            </a:extLst>
          </p:cNvPr>
          <p:cNvSpPr>
            <a:spLocks noChangeArrowheads="1"/>
          </p:cNvSpPr>
          <p:nvPr/>
        </p:nvSpPr>
        <p:spPr bwMode="auto">
          <a:xfrm>
            <a:off x="94286" y="5083276"/>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IE" altLang="en-US"/>
          </a:p>
        </p:txBody>
      </p:sp>
      <p:sp>
        <p:nvSpPr>
          <p:cNvPr id="2" name="TextBox 1">
            <a:extLst>
              <a:ext uri="{FF2B5EF4-FFF2-40B4-BE49-F238E27FC236}">
                <a16:creationId xmlns:a16="http://schemas.microsoft.com/office/drawing/2014/main" id="{72FFA421-468E-D46F-0067-C64E0B3D9E17}"/>
              </a:ext>
            </a:extLst>
          </p:cNvPr>
          <p:cNvSpPr txBox="1"/>
          <p:nvPr/>
        </p:nvSpPr>
        <p:spPr>
          <a:xfrm>
            <a:off x="4612661" y="1466115"/>
            <a:ext cx="1706466" cy="954107"/>
          </a:xfrm>
          <a:prstGeom prst="rect">
            <a:avLst/>
          </a:prstGeom>
          <a:solidFill>
            <a:srgbClr val="FFC000"/>
          </a:solidFill>
        </p:spPr>
        <p:txBody>
          <a:bodyPr wrap="square" rtlCol="0">
            <a:spAutoFit/>
          </a:bodyPr>
          <a:lstStyle/>
          <a:p>
            <a:pPr algn="l"/>
            <a:r>
              <a:rPr lang="en-IE" sz="2800" dirty="0" err="1"/>
              <a:t>Táblaí</a:t>
            </a:r>
            <a:r>
              <a:rPr lang="en-IE" sz="2800" dirty="0"/>
              <a:t> </a:t>
            </a:r>
            <a:r>
              <a:rPr lang="en-IE" sz="2800" dirty="0" err="1"/>
              <a:t>Lch</a:t>
            </a:r>
            <a:r>
              <a:rPr lang="en-IE" sz="2800" dirty="0"/>
              <a:t> 59</a:t>
            </a:r>
          </a:p>
        </p:txBody>
      </p:sp>
      <p:grpSp>
        <p:nvGrpSpPr>
          <p:cNvPr id="13" name="Group 12">
            <a:extLst>
              <a:ext uri="{FF2B5EF4-FFF2-40B4-BE49-F238E27FC236}">
                <a16:creationId xmlns:a16="http://schemas.microsoft.com/office/drawing/2014/main" id="{2BA59CE8-A13E-FEAC-456A-15747D185005}"/>
              </a:ext>
            </a:extLst>
          </p:cNvPr>
          <p:cNvGrpSpPr/>
          <p:nvPr/>
        </p:nvGrpSpPr>
        <p:grpSpPr>
          <a:xfrm>
            <a:off x="950011" y="2867085"/>
            <a:ext cx="7639016" cy="2845433"/>
            <a:chOff x="899592" y="1861513"/>
            <a:chExt cx="4733062" cy="2267660"/>
          </a:xfrm>
        </p:grpSpPr>
        <p:sp>
          <p:nvSpPr>
            <p:cNvPr id="16" name="Rectangle 15">
              <a:extLst>
                <a:ext uri="{FF2B5EF4-FFF2-40B4-BE49-F238E27FC236}">
                  <a16:creationId xmlns:a16="http://schemas.microsoft.com/office/drawing/2014/main" id="{EF41BE86-7AF8-C926-7B63-135FF7F6B898}"/>
                </a:ext>
              </a:extLst>
            </p:cNvPr>
            <p:cNvSpPr/>
            <p:nvPr/>
          </p:nvSpPr>
          <p:spPr>
            <a:xfrm>
              <a:off x="899592" y="1861513"/>
              <a:ext cx="4733062" cy="11354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0A84DC3-D6FF-E599-1645-1EE1B567F284}"/>
                </a:ext>
              </a:extLst>
            </p:cNvPr>
            <p:cNvSpPr/>
            <p:nvPr/>
          </p:nvSpPr>
          <p:spPr>
            <a:xfrm>
              <a:off x="899592" y="2993734"/>
              <a:ext cx="473306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8218D664-9D0A-34DB-9C7F-7C8BCB1EF541}"/>
                </a:ext>
              </a:extLst>
            </p:cNvPr>
            <p:cNvCxnSpPr>
              <a:cxnSpLocks/>
            </p:cNvCxnSpPr>
            <p:nvPr/>
          </p:nvCxnSpPr>
          <p:spPr>
            <a:xfrm>
              <a:off x="1437293" y="1988807"/>
              <a:ext cx="1190471" cy="10049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586CEE1-B911-EA18-81B1-741375C5268E}"/>
                </a:ext>
              </a:extLst>
            </p:cNvPr>
            <p:cNvCxnSpPr>
              <a:cxnSpLocks/>
            </p:cNvCxnSpPr>
            <p:nvPr/>
          </p:nvCxnSpPr>
          <p:spPr>
            <a:xfrm>
              <a:off x="2627764" y="2993734"/>
              <a:ext cx="721028" cy="1135439"/>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E1DE65-D61B-44F8-4F16-1C2F76DB201E}"/>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113EECA-3D8B-35EC-8123-BA7287F2D1E7}"/>
                  </a:ext>
                </a:extLst>
              </p:cNvPr>
              <p:cNvSpPr txBox="1"/>
              <p:nvPr/>
            </p:nvSpPr>
            <p:spPr>
              <a:xfrm>
                <a:off x="2884378" y="3077789"/>
                <a:ext cx="4421852" cy="707886"/>
              </a:xfrm>
              <a:prstGeom prst="rect">
                <a:avLst/>
              </a:prstGeom>
              <a:noFill/>
            </p:spPr>
            <p:txBody>
              <a:bodyPr wrap="none" rtlCol="0">
                <a:spAutoFit/>
              </a:bodyPr>
              <a:lstStyle/>
              <a:p>
                <a:pPr algn="l"/>
                <a:r>
                  <a:rPr lang="en-GB" sz="3600" dirty="0"/>
                  <a:t>Luas an </a:t>
                </a:r>
                <a:r>
                  <a:rPr lang="en-GB" sz="3600" dirty="0" err="1"/>
                  <a:t>tsolais</a:t>
                </a:r>
                <a:r>
                  <a:rPr lang="en-GB" sz="3600" dirty="0"/>
                  <a:t> = </a:t>
                </a:r>
                <a14:m>
                  <m:oMath xmlns:m="http://schemas.openxmlformats.org/officeDocument/2006/math">
                    <m:sSub>
                      <m:sSubPr>
                        <m:ctrlPr>
                          <a:rPr lang="en-GB" sz="4000" b="1" i="1" smtClean="0">
                            <a:latin typeface="Cambria Math" panose="02040503050406030204" pitchFamily="18" charset="0"/>
                          </a:rPr>
                        </m:ctrlPr>
                      </m:sSubPr>
                      <m:e>
                        <m:r>
                          <a:rPr lang="en-GB" sz="4000" b="1" i="1" smtClean="0">
                            <a:latin typeface="Cambria Math" panose="02040503050406030204" pitchFamily="18" charset="0"/>
                          </a:rPr>
                          <m:t>𝒄</m:t>
                        </m:r>
                      </m:e>
                      <m:sub>
                        <m:r>
                          <a:rPr lang="en-GB" sz="4000" b="1" i="1" smtClean="0">
                            <a:latin typeface="Cambria Math" panose="02040503050406030204" pitchFamily="18" charset="0"/>
                          </a:rPr>
                          <m:t>𝟏</m:t>
                        </m:r>
                      </m:sub>
                    </m:sSub>
                  </m:oMath>
                </a14:m>
                <a:endParaRPr lang="en-GB" sz="3600" b="1" dirty="0"/>
              </a:p>
            </p:txBody>
          </p:sp>
        </mc:Choice>
        <mc:Fallback xmlns="">
          <p:sp>
            <p:nvSpPr>
              <p:cNvPr id="25" name="TextBox 24">
                <a:extLst>
                  <a:ext uri="{FF2B5EF4-FFF2-40B4-BE49-F238E27FC236}">
                    <a16:creationId xmlns:a16="http://schemas.microsoft.com/office/drawing/2014/main" id="{2113EECA-3D8B-35EC-8123-BA7287F2D1E7}"/>
                  </a:ext>
                </a:extLst>
              </p:cNvPr>
              <p:cNvSpPr txBox="1">
                <a:spLocks noRot="1" noChangeAspect="1" noMove="1" noResize="1" noEditPoints="1" noAdjustHandles="1" noChangeArrowheads="1" noChangeShapeType="1" noTextEdit="1"/>
              </p:cNvSpPr>
              <p:nvPr/>
            </p:nvSpPr>
            <p:spPr>
              <a:xfrm>
                <a:off x="2884378" y="3077789"/>
                <a:ext cx="4421852" cy="707886"/>
              </a:xfrm>
              <a:prstGeom prst="rect">
                <a:avLst/>
              </a:prstGeom>
              <a:blipFill>
                <a:blip r:embed="rId3"/>
                <a:stretch>
                  <a:fillRect l="-4132" t="-6897" b="-30172"/>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A164A47-99EC-3540-B16A-4FCB10DC88C8}"/>
                  </a:ext>
                </a:extLst>
              </p:cNvPr>
              <p:cNvSpPr txBox="1"/>
              <p:nvPr/>
            </p:nvSpPr>
            <p:spPr>
              <a:xfrm>
                <a:off x="4476798" y="4519182"/>
                <a:ext cx="4293611" cy="707886"/>
              </a:xfrm>
              <a:prstGeom prst="rect">
                <a:avLst/>
              </a:prstGeom>
              <a:noFill/>
            </p:spPr>
            <p:txBody>
              <a:bodyPr wrap="none" rtlCol="0">
                <a:spAutoFit/>
              </a:bodyPr>
              <a:lstStyle/>
              <a:p>
                <a:pPr algn="l"/>
                <a:r>
                  <a:rPr lang="en-GB" sz="3600" dirty="0"/>
                  <a:t>Luas an </a:t>
                </a:r>
                <a:r>
                  <a:rPr lang="en-GB" sz="3600" dirty="0" err="1"/>
                  <a:t>tsolais</a:t>
                </a:r>
                <a:r>
                  <a:rPr lang="en-GB" sz="3600" dirty="0"/>
                  <a:t> = </a:t>
                </a:r>
                <a14:m>
                  <m:oMath xmlns:m="http://schemas.openxmlformats.org/officeDocument/2006/math">
                    <m:sSub>
                      <m:sSubPr>
                        <m:ctrlPr>
                          <a:rPr lang="en-GB" sz="4000" b="1" i="1" smtClean="0">
                            <a:latin typeface="Cambria Math" panose="02040503050406030204" pitchFamily="18" charset="0"/>
                          </a:rPr>
                        </m:ctrlPr>
                      </m:sSubPr>
                      <m:e>
                        <m:r>
                          <a:rPr lang="en-GB" sz="4000" b="1" i="1" smtClean="0">
                            <a:latin typeface="Cambria Math" panose="02040503050406030204" pitchFamily="18" charset="0"/>
                          </a:rPr>
                          <m:t>𝒄</m:t>
                        </m:r>
                      </m:e>
                      <m:sub>
                        <m:r>
                          <a:rPr lang="en-GB" sz="4000" b="1" i="1" smtClean="0">
                            <a:latin typeface="Cambria Math" panose="02040503050406030204" pitchFamily="18" charset="0"/>
                          </a:rPr>
                          <m:t>𝟐</m:t>
                        </m:r>
                      </m:sub>
                    </m:sSub>
                  </m:oMath>
                </a14:m>
                <a:endParaRPr lang="en-GB" sz="3600" b="1" dirty="0"/>
              </a:p>
            </p:txBody>
          </p:sp>
        </mc:Choice>
        <mc:Fallback xmlns="">
          <p:sp>
            <p:nvSpPr>
              <p:cNvPr id="26" name="TextBox 25">
                <a:extLst>
                  <a:ext uri="{FF2B5EF4-FFF2-40B4-BE49-F238E27FC236}">
                    <a16:creationId xmlns:a16="http://schemas.microsoft.com/office/drawing/2014/main" id="{8A164A47-99EC-3540-B16A-4FCB10DC88C8}"/>
                  </a:ext>
                </a:extLst>
              </p:cNvPr>
              <p:cNvSpPr txBox="1">
                <a:spLocks noRot="1" noChangeAspect="1" noMove="1" noResize="1" noEditPoints="1" noAdjustHandles="1" noChangeArrowheads="1" noChangeShapeType="1" noTextEdit="1"/>
              </p:cNvSpPr>
              <p:nvPr/>
            </p:nvSpPr>
            <p:spPr>
              <a:xfrm>
                <a:off x="4476798" y="4519182"/>
                <a:ext cx="4293611" cy="707886"/>
              </a:xfrm>
              <a:prstGeom prst="rect">
                <a:avLst/>
              </a:prstGeom>
              <a:blipFill>
                <a:blip r:embed="rId4"/>
                <a:stretch>
                  <a:fillRect l="-4255" t="-6034" b="-30172"/>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C3F8E18-3E70-B635-B946-551CC4D0DA7E}"/>
                  </a:ext>
                </a:extLst>
              </p:cNvPr>
              <p:cNvSpPr txBox="1"/>
              <p:nvPr/>
            </p:nvSpPr>
            <p:spPr>
              <a:xfrm>
                <a:off x="2778535" y="1314348"/>
                <a:ext cx="1601464" cy="1285416"/>
              </a:xfrm>
              <a:prstGeom prst="rect">
                <a:avLst/>
              </a:prstGeom>
              <a:solidFill>
                <a:srgbClr val="FFFF99"/>
              </a:solid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3600" b="0" i="1" smtClean="0">
                          <a:latin typeface="Cambria Math" panose="02040503050406030204" pitchFamily="18" charset="0"/>
                          <a:cs typeface="Arial" panose="020B0604020202020204" pitchFamily="34" charset="0"/>
                        </a:rPr>
                        <m:t>𝑛</m:t>
                      </m:r>
                      <m:r>
                        <a:rPr lang="en-GB" sz="3600" b="0" i="1" smtClean="0">
                          <a:latin typeface="Cambria Math" panose="02040503050406030204" pitchFamily="18" charset="0"/>
                          <a:cs typeface="Arial" panose="020B0604020202020204" pitchFamily="34" charset="0"/>
                        </a:rPr>
                        <m:t>=</m:t>
                      </m:r>
                      <m:f>
                        <m:fPr>
                          <m:ctrlPr>
                            <a:rPr lang="en-GB" sz="3600" b="0" i="1" smtClean="0">
                              <a:latin typeface="Cambria Math" panose="02040503050406030204" pitchFamily="18" charset="0"/>
                              <a:cs typeface="Arial" panose="020B0604020202020204" pitchFamily="34" charset="0"/>
                            </a:rPr>
                          </m:ctrlPr>
                        </m:fPr>
                        <m:num>
                          <m:sSub>
                            <m:sSubPr>
                              <m:ctrlPr>
                                <a:rPr lang="en-GB" sz="3600" b="0" i="1" smtClean="0">
                                  <a:latin typeface="Cambria Math" panose="02040503050406030204" pitchFamily="18" charset="0"/>
                                  <a:cs typeface="Arial" panose="020B0604020202020204" pitchFamily="34" charset="0"/>
                                </a:rPr>
                              </m:ctrlPr>
                            </m:sSubPr>
                            <m:e>
                              <m:r>
                                <a:rPr lang="en-GB" sz="3600" b="0" i="1" smtClean="0">
                                  <a:latin typeface="Cambria Math" panose="02040503050406030204" pitchFamily="18" charset="0"/>
                                  <a:cs typeface="Arial" panose="020B0604020202020204" pitchFamily="34" charset="0"/>
                                </a:rPr>
                                <m:t>𝑐</m:t>
                              </m:r>
                            </m:e>
                            <m:sub>
                              <m:r>
                                <a:rPr lang="en-GB" sz="3600" b="0" i="1" smtClean="0">
                                  <a:latin typeface="Cambria Math" panose="02040503050406030204" pitchFamily="18" charset="0"/>
                                  <a:cs typeface="Arial" panose="020B0604020202020204" pitchFamily="34" charset="0"/>
                                </a:rPr>
                                <m:t>1</m:t>
                              </m:r>
                            </m:sub>
                          </m:sSub>
                        </m:num>
                        <m:den>
                          <m:sSub>
                            <m:sSubPr>
                              <m:ctrlPr>
                                <a:rPr lang="en-GB" sz="3600" b="0" i="1" smtClean="0">
                                  <a:latin typeface="Cambria Math" panose="02040503050406030204" pitchFamily="18" charset="0"/>
                                  <a:cs typeface="Arial" panose="020B0604020202020204" pitchFamily="34" charset="0"/>
                                </a:rPr>
                              </m:ctrlPr>
                            </m:sSubPr>
                            <m:e>
                              <m:r>
                                <a:rPr lang="en-GB" sz="3600" b="0" i="1" smtClean="0">
                                  <a:latin typeface="Cambria Math" panose="02040503050406030204" pitchFamily="18" charset="0"/>
                                  <a:cs typeface="Arial" panose="020B0604020202020204" pitchFamily="34" charset="0"/>
                                </a:rPr>
                                <m:t>𝑐</m:t>
                              </m:r>
                            </m:e>
                            <m:sub>
                              <m:r>
                                <a:rPr lang="en-GB" sz="3600" b="0" i="1" smtClean="0">
                                  <a:latin typeface="Cambria Math" panose="02040503050406030204" pitchFamily="18" charset="0"/>
                                  <a:cs typeface="Arial" panose="020B0604020202020204" pitchFamily="34" charset="0"/>
                                </a:rPr>
                                <m:t>2</m:t>
                              </m:r>
                            </m:sub>
                          </m:sSub>
                        </m:den>
                      </m:f>
                    </m:oMath>
                  </m:oMathPara>
                </a14:m>
                <a:endParaRPr lang="en-GB" sz="3600" dirty="0" err="1">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BC3F8E18-3E70-B635-B946-551CC4D0DA7E}"/>
                  </a:ext>
                </a:extLst>
              </p:cNvPr>
              <p:cNvSpPr txBox="1">
                <a:spLocks noRot="1" noChangeAspect="1" noMove="1" noResize="1" noEditPoints="1" noAdjustHandles="1" noChangeArrowheads="1" noChangeShapeType="1" noTextEdit="1"/>
              </p:cNvSpPr>
              <p:nvPr/>
            </p:nvSpPr>
            <p:spPr>
              <a:xfrm>
                <a:off x="2778535" y="1314348"/>
                <a:ext cx="1601464" cy="1285416"/>
              </a:xfrm>
              <a:prstGeom prst="rect">
                <a:avLst/>
              </a:prstGeom>
              <a:blipFill>
                <a:blip r:embed="rId5"/>
                <a:stretch>
                  <a:fillRect/>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943FC39C-0DBB-FA64-9760-61ACF66F7F4A}"/>
              </a:ext>
            </a:extLst>
          </p:cNvPr>
          <p:cNvSpPr>
            <a:spLocks noGrp="1"/>
          </p:cNvSpPr>
          <p:nvPr>
            <p:ph type="title"/>
          </p:nvPr>
        </p:nvSpPr>
        <p:spPr>
          <a:xfrm>
            <a:off x="241300" y="155246"/>
            <a:ext cx="8724900" cy="1089529"/>
          </a:xfrm>
        </p:spPr>
        <p:txBody>
          <a:bodyPr/>
          <a:lstStyle/>
          <a:p>
            <a:r>
              <a:rPr lang="en-IE" altLang="en-US" dirty="0" err="1"/>
              <a:t>Scríobh</a:t>
            </a:r>
            <a:r>
              <a:rPr lang="en-IE" altLang="en-US" dirty="0"/>
              <a:t> an </a:t>
            </a:r>
            <a:r>
              <a:rPr lang="en-IE" altLang="en-US" dirty="0" err="1"/>
              <a:t>chomhéifeacht</a:t>
            </a:r>
            <a:r>
              <a:rPr lang="en-IE" altLang="en-US" dirty="0"/>
              <a:t> </a:t>
            </a:r>
            <a:r>
              <a:rPr lang="en-IE" altLang="en-US" dirty="0" err="1"/>
              <a:t>athraonta</a:t>
            </a:r>
            <a:r>
              <a:rPr lang="en-IE" altLang="en-US" dirty="0"/>
              <a:t> i </a:t>
            </a:r>
            <a:r>
              <a:rPr lang="en-IE" altLang="en-US" dirty="0" err="1"/>
              <a:t>dtearmaí</a:t>
            </a:r>
            <a:r>
              <a:rPr lang="en-IE" altLang="en-US" dirty="0"/>
              <a:t> </a:t>
            </a:r>
            <a:r>
              <a:rPr lang="en-IE" altLang="en-US" dirty="0" err="1"/>
              <a:t>luas</a:t>
            </a:r>
            <a:r>
              <a:rPr lang="en-IE" altLang="en-US" dirty="0"/>
              <a:t> </a:t>
            </a:r>
            <a:r>
              <a:rPr lang="en-IE" altLang="en-US" dirty="0" err="1"/>
              <a:t>toinne</a:t>
            </a:r>
            <a:endParaRPr lang="en-GB" dirty="0"/>
          </a:p>
        </p:txBody>
      </p:sp>
      <p:sp>
        <p:nvSpPr>
          <p:cNvPr id="5" name="TextBox 4">
            <a:extLst>
              <a:ext uri="{FF2B5EF4-FFF2-40B4-BE49-F238E27FC236}">
                <a16:creationId xmlns:a16="http://schemas.microsoft.com/office/drawing/2014/main" id="{DA8C070A-C78D-8FCC-524F-0ED85F12A714}"/>
              </a:ext>
            </a:extLst>
          </p:cNvPr>
          <p:cNvSpPr txBox="1"/>
          <p:nvPr/>
        </p:nvSpPr>
        <p:spPr>
          <a:xfrm>
            <a:off x="695487" y="6062990"/>
            <a:ext cx="7941598" cy="461665"/>
          </a:xfrm>
          <a:prstGeom prst="rect">
            <a:avLst/>
          </a:prstGeom>
          <a:noFill/>
        </p:spPr>
        <p:txBody>
          <a:bodyPr wrap="none" rtlCol="0">
            <a:spAutoFit/>
          </a:bodyPr>
          <a:lstStyle/>
          <a:p>
            <a:pPr algn="l">
              <a:spcAft>
                <a:spcPts val="1200"/>
              </a:spcAft>
            </a:pPr>
            <a:r>
              <a:rPr lang="en-GB" sz="2400" dirty="0" err="1">
                <a:latin typeface="Arial" panose="020B0604020202020204" pitchFamily="34" charset="0"/>
                <a:cs typeface="Arial" panose="020B0604020202020204" pitchFamily="34" charset="0"/>
              </a:rPr>
              <a:t>Athraontar</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solas</a:t>
            </a:r>
            <a:r>
              <a:rPr lang="en-GB" sz="2400" dirty="0">
                <a:latin typeface="Arial" panose="020B0604020202020204" pitchFamily="34" charset="0"/>
                <a:cs typeface="Arial" panose="020B0604020202020204" pitchFamily="34" charset="0"/>
              </a:rPr>
              <a:t> de </a:t>
            </a:r>
            <a:r>
              <a:rPr lang="en-GB" sz="2400" dirty="0" err="1">
                <a:latin typeface="Arial" panose="020B0604020202020204" pitchFamily="34" charset="0"/>
                <a:cs typeface="Arial" panose="020B0604020202020204" pitchFamily="34" charset="0"/>
              </a:rPr>
              <a:t>bharr</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athrú</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luas</a:t>
            </a:r>
            <a:r>
              <a:rPr lang="en-GB" sz="2400" dirty="0">
                <a:latin typeface="Arial" panose="020B0604020202020204" pitchFamily="34" charset="0"/>
                <a:cs typeface="Arial" panose="020B0604020202020204" pitchFamily="34" charset="0"/>
              </a:rPr>
              <a:t> i </a:t>
            </a:r>
            <a:r>
              <a:rPr lang="en-GB" sz="2400" dirty="0" err="1">
                <a:latin typeface="Arial" panose="020B0604020202020204" pitchFamily="34" charset="0"/>
                <a:cs typeface="Arial" panose="020B0604020202020204" pitchFamily="34" charset="0"/>
              </a:rPr>
              <a:t>ndá</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mheán</a:t>
            </a:r>
            <a:r>
              <a:rPr lang="en-GB" sz="2400" dirty="0">
                <a:latin typeface="Arial" panose="020B0604020202020204" pitchFamily="34" charset="0"/>
                <a:cs typeface="Arial" panose="020B0604020202020204" pitchFamily="34" charset="0"/>
              </a:rPr>
              <a:t> </a:t>
            </a:r>
            <a:r>
              <a:rPr lang="en-GB" sz="2400" dirty="0" err="1">
                <a:latin typeface="Arial" panose="020B0604020202020204" pitchFamily="34" charset="0"/>
                <a:cs typeface="Arial" panose="020B0604020202020204" pitchFamily="34" charset="0"/>
              </a:rPr>
              <a:t>éagsúil</a:t>
            </a:r>
            <a:endParaRPr lang="en-GB" sz="2400" dirty="0">
              <a:latin typeface="Arial" panose="020B0604020202020204" pitchFamily="34" charset="0"/>
              <a:cs typeface="Arial" panose="020B0604020202020204" pitchFamily="34" charset="0"/>
            </a:endParaRPr>
          </a:p>
        </p:txBody>
      </p:sp>
      <p:sp>
        <p:nvSpPr>
          <p:cNvPr id="6" name="Isosceles Triangle 15">
            <a:extLst>
              <a:ext uri="{FF2B5EF4-FFF2-40B4-BE49-F238E27FC236}">
                <a16:creationId xmlns:a16="http://schemas.microsoft.com/office/drawing/2014/main" id="{1AB4A367-F7E9-EFFA-0162-8BDA20AEE24B}"/>
              </a:ext>
            </a:extLst>
          </p:cNvPr>
          <p:cNvSpPr/>
          <p:nvPr/>
        </p:nvSpPr>
        <p:spPr>
          <a:xfrm rot="14511959">
            <a:off x="2444053" y="3446624"/>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Isosceles Triangle 15">
            <a:extLst>
              <a:ext uri="{FF2B5EF4-FFF2-40B4-BE49-F238E27FC236}">
                <a16:creationId xmlns:a16="http://schemas.microsoft.com/office/drawing/2014/main" id="{80FF3202-8E58-37D0-909A-C62AC9620FC2}"/>
              </a:ext>
            </a:extLst>
          </p:cNvPr>
          <p:cNvSpPr/>
          <p:nvPr/>
        </p:nvSpPr>
        <p:spPr>
          <a:xfrm rot="15491872">
            <a:off x="4093104" y="4844900"/>
            <a:ext cx="263047" cy="195537"/>
          </a:xfrm>
          <a:custGeom>
            <a:avLst/>
            <a:gdLst>
              <a:gd name="connsiteX0" fmla="*/ 0 w 563671"/>
              <a:gd name="connsiteY0" fmla="*/ 523220 h 523220"/>
              <a:gd name="connsiteX1" fmla="*/ 281836 w 563671"/>
              <a:gd name="connsiteY1" fmla="*/ 0 h 523220"/>
              <a:gd name="connsiteX2" fmla="*/ 563671 w 563671"/>
              <a:gd name="connsiteY2" fmla="*/ 523220 h 523220"/>
              <a:gd name="connsiteX3" fmla="*/ 0 w 563671"/>
              <a:gd name="connsiteY3" fmla="*/ 523220 h 523220"/>
              <a:gd name="connsiteX0" fmla="*/ 563671 w 655111"/>
              <a:gd name="connsiteY0" fmla="*/ 523220 h 614660"/>
              <a:gd name="connsiteX1" fmla="*/ 0 w 655111"/>
              <a:gd name="connsiteY1" fmla="*/ 523220 h 614660"/>
              <a:gd name="connsiteX2" fmla="*/ 281836 w 655111"/>
              <a:gd name="connsiteY2" fmla="*/ 0 h 614660"/>
              <a:gd name="connsiteX3" fmla="*/ 655111 w 655111"/>
              <a:gd name="connsiteY3" fmla="*/ 614660 h 614660"/>
              <a:gd name="connsiteX0" fmla="*/ 563671 w 563671"/>
              <a:gd name="connsiteY0" fmla="*/ 523220 h 523220"/>
              <a:gd name="connsiteX1" fmla="*/ 0 w 563671"/>
              <a:gd name="connsiteY1" fmla="*/ 523220 h 523220"/>
              <a:gd name="connsiteX2" fmla="*/ 281836 w 563671"/>
              <a:gd name="connsiteY2" fmla="*/ 0 h 523220"/>
            </a:gdLst>
            <a:ahLst/>
            <a:cxnLst>
              <a:cxn ang="0">
                <a:pos x="connsiteX0" y="connsiteY0"/>
              </a:cxn>
              <a:cxn ang="0">
                <a:pos x="connsiteX1" y="connsiteY1"/>
              </a:cxn>
              <a:cxn ang="0">
                <a:pos x="connsiteX2" y="connsiteY2"/>
              </a:cxn>
            </a:cxnLst>
            <a:rect l="l" t="t" r="r" b="b"/>
            <a:pathLst>
              <a:path w="563671" h="523220">
                <a:moveTo>
                  <a:pt x="563671" y="523220"/>
                </a:moveTo>
                <a:lnTo>
                  <a:pt x="0" y="523220"/>
                </a:lnTo>
                <a:lnTo>
                  <a:pt x="281836"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184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2" grpId="0" animBg="1"/>
      <p:bldP spid="25" grpId="0"/>
      <p:bldP spid="26" grpId="0"/>
      <p:bldP spid="3" grpId="0" animBg="1"/>
      <p:bldP spid="5" grpId="0"/>
      <p:bldP spid="6" grpId="0" animBg="1"/>
      <p:bldP spid="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D25253F-7144-4D90-682F-F9C15C5AA485}"/>
                  </a:ext>
                </a:extLst>
              </p:cNvPr>
              <p:cNvSpPr txBox="1"/>
              <p:nvPr/>
            </p:nvSpPr>
            <p:spPr>
              <a:xfrm>
                <a:off x="0" y="2060848"/>
                <a:ext cx="8460432" cy="937116"/>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𝑛</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sSub>
                            <m:sSubPr>
                              <m:ctrlPr>
                                <a:rPr lang="en-GB" sz="2800" b="0" i="1" smtClean="0">
                                  <a:latin typeface="Cambria Math" panose="02040503050406030204" pitchFamily="18" charset="0"/>
                                </a:rPr>
                              </m:ctrlPr>
                            </m:sSubPr>
                            <m:e>
                              <m:r>
                                <a:rPr lang="en-GB" sz="2800" b="0" i="1" smtClean="0">
                                  <a:latin typeface="Cambria Math" panose="02040503050406030204" pitchFamily="18" charset="0"/>
                                </a:rPr>
                                <m:t>𝑐</m:t>
                              </m:r>
                            </m:e>
                            <m:sub>
                              <m:r>
                                <a:rPr lang="en-GB" sz="2800" b="0" i="1" smtClean="0">
                                  <a:latin typeface="Cambria Math" panose="02040503050406030204" pitchFamily="18" charset="0"/>
                                </a:rPr>
                                <m:t>1</m:t>
                              </m:r>
                            </m:sub>
                          </m:sSub>
                        </m:num>
                        <m:den>
                          <m:sSub>
                            <m:sSubPr>
                              <m:ctrlPr>
                                <a:rPr lang="en-GB" sz="2800" b="0" i="1" smtClean="0">
                                  <a:latin typeface="Cambria Math" panose="02040503050406030204" pitchFamily="18" charset="0"/>
                                </a:rPr>
                              </m:ctrlPr>
                            </m:sSubPr>
                            <m:e>
                              <m:r>
                                <a:rPr lang="en-GB" sz="2800" b="0" i="1" smtClean="0">
                                  <a:latin typeface="Cambria Math" panose="02040503050406030204" pitchFamily="18" charset="0"/>
                                </a:rPr>
                                <m:t>𝑐</m:t>
                              </m:r>
                            </m:e>
                            <m:sub>
                              <m:r>
                                <a:rPr lang="en-GB" sz="2800" b="0" i="1" smtClean="0">
                                  <a:latin typeface="Cambria Math" panose="02040503050406030204" pitchFamily="18" charset="0"/>
                                </a:rPr>
                                <m:t>2</m:t>
                              </m:r>
                            </m:sub>
                          </m:sSub>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𝑠𝑝𝑒𝑒𝑑</m:t>
                          </m:r>
                          <m:r>
                            <a:rPr lang="en-GB" sz="2800" b="0" i="1" smtClean="0">
                              <a:latin typeface="Cambria Math" panose="02040503050406030204" pitchFamily="18" charset="0"/>
                            </a:rPr>
                            <m:t> </m:t>
                          </m:r>
                          <m:r>
                            <a:rPr lang="en-GB" sz="2800" b="0" i="1" smtClean="0">
                              <a:latin typeface="Cambria Math" panose="02040503050406030204" pitchFamily="18" charset="0"/>
                            </a:rPr>
                            <m:t>𝑖𝑛</m:t>
                          </m:r>
                          <m:r>
                            <a:rPr lang="en-GB" sz="2800" b="0" i="1" smtClean="0">
                              <a:latin typeface="Cambria Math" panose="02040503050406030204" pitchFamily="18" charset="0"/>
                            </a:rPr>
                            <m:t> </m:t>
                          </m:r>
                          <m:r>
                            <a:rPr lang="en-GB" sz="2800" b="0" i="1" smtClean="0">
                              <a:latin typeface="Cambria Math" panose="02040503050406030204" pitchFamily="18" charset="0"/>
                            </a:rPr>
                            <m:t>𝑣𝑎𝑐𝑢𝑢𝑚</m:t>
                          </m:r>
                        </m:num>
                        <m:den>
                          <m:r>
                            <a:rPr lang="en-GB" sz="2800" b="0" i="1" smtClean="0">
                              <a:latin typeface="Cambria Math" panose="02040503050406030204" pitchFamily="18" charset="0"/>
                            </a:rPr>
                            <m:t>𝑠𝑝𝑒𝑒𝑑</m:t>
                          </m:r>
                          <m:r>
                            <a:rPr lang="en-GB" sz="2800" b="0" i="1" smtClean="0">
                              <a:latin typeface="Cambria Math" panose="02040503050406030204" pitchFamily="18" charset="0"/>
                            </a:rPr>
                            <m:t> </m:t>
                          </m:r>
                          <m:r>
                            <a:rPr lang="en-GB" sz="2800" b="0" i="1" smtClean="0">
                              <a:latin typeface="Cambria Math" panose="02040503050406030204" pitchFamily="18" charset="0"/>
                            </a:rPr>
                            <m:t>𝑖𝑛</m:t>
                          </m:r>
                          <m:r>
                            <a:rPr lang="en-GB" sz="2800" b="0" i="1" smtClean="0">
                              <a:latin typeface="Cambria Math" panose="02040503050406030204" pitchFamily="18" charset="0"/>
                            </a:rPr>
                            <m:t> </m:t>
                          </m:r>
                          <m:r>
                            <a:rPr lang="en-GB" sz="2800" b="0" i="1" smtClean="0">
                              <a:latin typeface="Cambria Math" panose="02040503050406030204" pitchFamily="18" charset="0"/>
                            </a:rPr>
                            <m:t>𝑚𝑒𝑑𝑖𝑢𝑚</m:t>
                          </m:r>
                        </m:den>
                      </m:f>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3×</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10</m:t>
                              </m:r>
                            </m:e>
                            <m:sup>
                              <m:r>
                                <a:rPr lang="en-GB" sz="2800" b="0" i="1" smtClean="0">
                                  <a:latin typeface="Cambria Math" panose="02040503050406030204" pitchFamily="18" charset="0"/>
                                </a:rPr>
                                <m:t>8</m:t>
                              </m:r>
                            </m:sup>
                          </m:sSup>
                        </m:num>
                        <m:den>
                          <m:r>
                            <a:rPr lang="en-GB" sz="2800" b="0" i="1" smtClean="0">
                              <a:latin typeface="Cambria Math" panose="02040503050406030204" pitchFamily="18" charset="0"/>
                            </a:rPr>
                            <m:t>2×</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10</m:t>
                              </m:r>
                            </m:e>
                            <m:sup>
                              <m:r>
                                <a:rPr lang="en-GB" sz="2800" b="0" i="1" smtClean="0">
                                  <a:latin typeface="Cambria Math" panose="02040503050406030204" pitchFamily="18" charset="0"/>
                                </a:rPr>
                                <m:t>8</m:t>
                              </m:r>
                            </m:sup>
                          </m:sSup>
                        </m:den>
                      </m:f>
                      <m:r>
                        <a:rPr lang="en-GB" sz="2800" b="0" i="1" smtClean="0">
                          <a:latin typeface="Cambria Math" panose="02040503050406030204" pitchFamily="18" charset="0"/>
                        </a:rPr>
                        <m:t>=1.5</m:t>
                      </m:r>
                    </m:oMath>
                  </m:oMathPara>
                </a14:m>
                <a:endParaRPr lang="en-GB" sz="2800" dirty="0"/>
              </a:p>
            </p:txBody>
          </p:sp>
        </mc:Choice>
        <mc:Fallback xmlns="">
          <p:sp>
            <p:nvSpPr>
              <p:cNvPr id="5" name="TextBox 4">
                <a:extLst>
                  <a:ext uri="{FF2B5EF4-FFF2-40B4-BE49-F238E27FC236}">
                    <a16:creationId xmlns:a16="http://schemas.microsoft.com/office/drawing/2014/main" id="{1D25253F-7144-4D90-682F-F9C15C5AA485}"/>
                  </a:ext>
                </a:extLst>
              </p:cNvPr>
              <p:cNvSpPr txBox="1">
                <a:spLocks noRot="1" noChangeAspect="1" noMove="1" noResize="1" noEditPoints="1" noAdjustHandles="1" noChangeArrowheads="1" noChangeShapeType="1" noTextEdit="1"/>
              </p:cNvSpPr>
              <p:nvPr/>
            </p:nvSpPr>
            <p:spPr>
              <a:xfrm>
                <a:off x="0" y="2060848"/>
                <a:ext cx="8460432" cy="937116"/>
              </a:xfrm>
              <a:prstGeom prst="rect">
                <a:avLst/>
              </a:prstGeom>
              <a:blipFill>
                <a:blip r:embed="rId2"/>
                <a:stretch>
                  <a:fillRect/>
                </a:stretch>
              </a:blipFill>
            </p:spPr>
            <p:txBody>
              <a:bodyPr/>
              <a:lstStyle/>
              <a:p>
                <a:r>
                  <a:rPr lang="en-US">
                    <a:noFill/>
                  </a:rPr>
                  <a:t> </a:t>
                </a:r>
              </a:p>
            </p:txBody>
          </p:sp>
        </mc:Fallback>
      </mc:AlternateContent>
      <p:sp>
        <p:nvSpPr>
          <p:cNvPr id="4" name="Title 3">
            <a:extLst>
              <a:ext uri="{FF2B5EF4-FFF2-40B4-BE49-F238E27FC236}">
                <a16:creationId xmlns:a16="http://schemas.microsoft.com/office/drawing/2014/main" id="{E13263DA-DD4E-81DB-262C-FA4A2DA492D7}"/>
              </a:ext>
            </a:extLst>
          </p:cNvPr>
          <p:cNvSpPr>
            <a:spLocks noGrp="1"/>
          </p:cNvSpPr>
          <p:nvPr>
            <p:ph type="title"/>
          </p:nvPr>
        </p:nvSpPr>
        <p:spPr/>
        <p:txBody>
          <a:bodyPr>
            <a:normAutofit fontScale="90000"/>
          </a:bodyPr>
          <a:lstStyle/>
          <a:p>
            <a:r>
              <a:rPr lang="en-GB" dirty="0" err="1"/>
              <a:t>Sampla</a:t>
            </a:r>
            <a:r>
              <a:rPr lang="en-GB" dirty="0"/>
              <a:t> 6</a:t>
            </a:r>
          </a:p>
        </p:txBody>
      </p:sp>
      <p:sp>
        <p:nvSpPr>
          <p:cNvPr id="6" name="Text Placeholder 5">
            <a:extLst>
              <a:ext uri="{FF2B5EF4-FFF2-40B4-BE49-F238E27FC236}">
                <a16:creationId xmlns:a16="http://schemas.microsoft.com/office/drawing/2014/main" id="{B14401A9-78B0-2A3F-B13E-E6D555A46A24}"/>
              </a:ext>
            </a:extLst>
          </p:cNvPr>
          <p:cNvSpPr>
            <a:spLocks noGrp="1"/>
          </p:cNvSpPr>
          <p:nvPr>
            <p:ph type="body" sz="quarter" idx="10"/>
          </p:nvPr>
        </p:nvSpPr>
        <p:spPr>
          <a:xfrm>
            <a:off x="122292" y="461664"/>
            <a:ext cx="8899415" cy="1383969"/>
          </a:xfrm>
        </p:spPr>
        <p:txBody>
          <a:bodyPr/>
          <a:lstStyle/>
          <a:p>
            <a:r>
              <a:rPr lang="en-GB" dirty="0" err="1"/>
              <a:t>Solas</a:t>
            </a:r>
            <a:r>
              <a:rPr lang="en-GB" dirty="0"/>
              <a:t> ag </a:t>
            </a:r>
            <a:r>
              <a:rPr lang="en-GB" dirty="0" err="1"/>
              <a:t>taisteal</a:t>
            </a:r>
            <a:r>
              <a:rPr lang="en-GB" dirty="0"/>
              <a:t> ag </a:t>
            </a:r>
            <a:r>
              <a:rPr lang="en-GB" dirty="0" err="1"/>
              <a:t>ráta</a:t>
            </a:r>
            <a:r>
              <a:rPr lang="en-GB" dirty="0"/>
              <a:t> of 2</a:t>
            </a:r>
            <a:r>
              <a:rPr lang="en-IE" dirty="0">
                <a:solidFill>
                  <a:srgbClr val="002060"/>
                </a:solidFill>
              </a:rPr>
              <a:t> x 10</a:t>
            </a:r>
            <a:r>
              <a:rPr lang="en-IE" baseline="30000" dirty="0">
                <a:solidFill>
                  <a:srgbClr val="002060"/>
                </a:solidFill>
              </a:rPr>
              <a:t>8</a:t>
            </a:r>
            <a:r>
              <a:rPr lang="en-IE" dirty="0">
                <a:solidFill>
                  <a:srgbClr val="002060"/>
                </a:solidFill>
              </a:rPr>
              <a:t> m s</a:t>
            </a:r>
            <a:r>
              <a:rPr lang="en-IE" baseline="30000" dirty="0">
                <a:solidFill>
                  <a:srgbClr val="002060"/>
                </a:solidFill>
              </a:rPr>
              <a:t>-1</a:t>
            </a:r>
            <a:r>
              <a:rPr lang="en-GB" dirty="0"/>
              <a:t> i </a:t>
            </a:r>
            <a:r>
              <a:rPr lang="en-GB" dirty="0" err="1"/>
              <a:t>gcineál</a:t>
            </a:r>
            <a:r>
              <a:rPr lang="en-GB" dirty="0"/>
              <a:t> </a:t>
            </a:r>
            <a:r>
              <a:rPr lang="en-GB" dirty="0" err="1"/>
              <a:t>gloine</a:t>
            </a:r>
            <a:r>
              <a:rPr lang="en-GB" dirty="0"/>
              <a:t> </a:t>
            </a:r>
            <a:r>
              <a:rPr lang="en-GB" dirty="0" err="1"/>
              <a:t>áirithe</a:t>
            </a:r>
            <a:r>
              <a:rPr lang="en-GB" dirty="0"/>
              <a:t>. </a:t>
            </a:r>
            <a:r>
              <a:rPr lang="en-GB" dirty="0" err="1"/>
              <a:t>Faigh</a:t>
            </a:r>
            <a:r>
              <a:rPr lang="en-GB" dirty="0"/>
              <a:t> an </a:t>
            </a:r>
            <a:r>
              <a:rPr lang="en-GB" dirty="0" err="1"/>
              <a:t>chomhéifeacht</a:t>
            </a:r>
            <a:r>
              <a:rPr lang="en-GB" dirty="0"/>
              <a:t> </a:t>
            </a:r>
            <a:r>
              <a:rPr lang="en-GB" dirty="0" err="1"/>
              <a:t>athraonta</a:t>
            </a:r>
            <a:endParaRPr lang="en-GB" dirty="0"/>
          </a:p>
          <a:p>
            <a:r>
              <a:rPr lang="en-GB" i="1" dirty="0"/>
              <a:t>Luas an </a:t>
            </a:r>
            <a:r>
              <a:rPr lang="en-GB" i="1" dirty="0" err="1"/>
              <a:t>tsolais</a:t>
            </a:r>
            <a:r>
              <a:rPr lang="en-GB" i="1" dirty="0"/>
              <a:t> i </a:t>
            </a:r>
            <a:r>
              <a:rPr lang="en-GB" i="1" dirty="0" err="1"/>
              <a:t>bhfolús</a:t>
            </a:r>
            <a:r>
              <a:rPr lang="en-GB" i="1" dirty="0"/>
              <a:t> is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GB" i="1" dirty="0"/>
          </a:p>
        </p:txBody>
      </p:sp>
    </p:spTree>
    <p:extLst>
      <p:ext uri="{BB962C8B-B14F-4D97-AF65-F5344CB8AC3E}">
        <p14:creationId xmlns:p14="http://schemas.microsoft.com/office/powerpoint/2010/main" val="243979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9FEDE-75AF-C8B4-C4CE-3FA37A95720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6851946-BC9C-C5BA-FDFD-1756AF6697BD}"/>
                  </a:ext>
                </a:extLst>
              </p:cNvPr>
              <p:cNvSpPr txBox="1"/>
              <p:nvPr/>
            </p:nvSpPr>
            <p:spPr>
              <a:xfrm>
                <a:off x="948446" y="6061629"/>
                <a:ext cx="6049907" cy="669414"/>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000" b="0" i="1" smtClean="0">
                          <a:solidFill>
                            <a:srgbClr val="0000FF"/>
                          </a:solidFill>
                          <a:latin typeface="Cambria Math" panose="02040503050406030204" pitchFamily="18" charset="0"/>
                        </a:rPr>
                        <m:t>𝑛</m:t>
                      </m:r>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sSub>
                            <m:sSubPr>
                              <m:ctrlPr>
                                <a:rPr lang="en-GB" sz="2000" b="0" i="1" smtClean="0">
                                  <a:solidFill>
                                    <a:srgbClr val="0000FF"/>
                                  </a:solidFill>
                                  <a:latin typeface="Cambria Math" panose="02040503050406030204" pitchFamily="18" charset="0"/>
                                </a:rPr>
                              </m:ctrlPr>
                            </m:sSubPr>
                            <m:e>
                              <m:r>
                                <a:rPr lang="en-GB" sz="2000" b="0" i="1" smtClean="0">
                                  <a:solidFill>
                                    <a:srgbClr val="0000FF"/>
                                  </a:solidFill>
                                  <a:latin typeface="Cambria Math" panose="02040503050406030204" pitchFamily="18" charset="0"/>
                                </a:rPr>
                                <m:t>𝑐</m:t>
                              </m:r>
                            </m:e>
                            <m:sub>
                              <m:r>
                                <a:rPr lang="en-GB" sz="2000" b="0" i="1" smtClean="0">
                                  <a:solidFill>
                                    <a:srgbClr val="0000FF"/>
                                  </a:solidFill>
                                  <a:latin typeface="Cambria Math" panose="02040503050406030204" pitchFamily="18" charset="0"/>
                                </a:rPr>
                                <m:t>1</m:t>
                              </m:r>
                            </m:sub>
                          </m:sSub>
                        </m:num>
                        <m:den>
                          <m:sSub>
                            <m:sSubPr>
                              <m:ctrlPr>
                                <a:rPr lang="en-GB" sz="2000" b="0" i="1" smtClean="0">
                                  <a:solidFill>
                                    <a:srgbClr val="0000FF"/>
                                  </a:solidFill>
                                  <a:latin typeface="Cambria Math" panose="02040503050406030204" pitchFamily="18" charset="0"/>
                                </a:rPr>
                              </m:ctrlPr>
                            </m:sSubPr>
                            <m:e>
                              <m:r>
                                <a:rPr lang="en-GB" sz="2000" b="0" i="1" smtClean="0">
                                  <a:solidFill>
                                    <a:srgbClr val="0000FF"/>
                                  </a:solidFill>
                                  <a:latin typeface="Cambria Math" panose="02040503050406030204" pitchFamily="18" charset="0"/>
                                </a:rPr>
                                <m:t>𝑐</m:t>
                              </m:r>
                            </m:e>
                            <m:sub>
                              <m:r>
                                <a:rPr lang="en-GB" sz="2000" b="0" i="1" smtClean="0">
                                  <a:solidFill>
                                    <a:srgbClr val="0000FF"/>
                                  </a:solidFill>
                                  <a:latin typeface="Cambria Math" panose="02040503050406030204" pitchFamily="18" charset="0"/>
                                </a:rPr>
                                <m:t>2</m:t>
                              </m:r>
                            </m:sub>
                          </m:sSub>
                        </m:den>
                      </m:f>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𝑖𝑛</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𝑣𝑎𝑐𝑢𝑢𝑚</m:t>
                          </m:r>
                        </m:num>
                        <m:den>
                          <m:r>
                            <a:rPr lang="en-GB" sz="2000" b="0" i="1" smtClean="0">
                              <a:solidFill>
                                <a:srgbClr val="0000FF"/>
                              </a:solidFill>
                              <a:latin typeface="Cambria Math" panose="02040503050406030204" pitchFamily="18" charset="0"/>
                            </a:rPr>
                            <m:t>𝑠𝑝𝑒𝑒𝑑</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𝑖𝑛</m:t>
                          </m:r>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𝑚𝑒𝑑𝑖𝑢𝑚</m:t>
                          </m:r>
                        </m:den>
                      </m:f>
                      <m:r>
                        <a:rPr lang="en-GB" sz="2000" b="0" i="1" smtClean="0">
                          <a:solidFill>
                            <a:srgbClr val="0000FF"/>
                          </a:solidFill>
                          <a:latin typeface="Cambria Math" panose="02040503050406030204" pitchFamily="18" charset="0"/>
                        </a:rPr>
                        <m:t>=</m:t>
                      </m:r>
                      <m:f>
                        <m:fPr>
                          <m:ctrlPr>
                            <a:rPr lang="en-GB" sz="2000" b="0" i="1" smtClean="0">
                              <a:solidFill>
                                <a:srgbClr val="0000FF"/>
                              </a:solidFill>
                              <a:latin typeface="Cambria Math" panose="02040503050406030204" pitchFamily="18" charset="0"/>
                            </a:rPr>
                          </m:ctrlPr>
                        </m:fPr>
                        <m:num>
                          <m:r>
                            <a:rPr lang="en-GB" sz="2000" b="0" i="1" smtClean="0">
                              <a:solidFill>
                                <a:srgbClr val="0000FF"/>
                              </a:solidFill>
                              <a:latin typeface="Cambria Math" panose="02040503050406030204" pitchFamily="18" charset="0"/>
                            </a:rPr>
                            <m:t>3×</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8</m:t>
                              </m:r>
                            </m:sup>
                          </m:sSup>
                        </m:num>
                        <m:den>
                          <m:r>
                            <a:rPr lang="en-GB" sz="2000" b="0" i="1" smtClean="0">
                              <a:solidFill>
                                <a:srgbClr val="0000FF"/>
                              </a:solidFill>
                              <a:latin typeface="Cambria Math" panose="02040503050406030204" pitchFamily="18" charset="0"/>
                            </a:rPr>
                            <m:t>1.6×</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8</m:t>
                              </m:r>
                            </m:sup>
                          </m:sSup>
                        </m:den>
                      </m:f>
                      <m:r>
                        <a:rPr lang="en-GB" sz="2000" b="0" i="1" smtClean="0">
                          <a:solidFill>
                            <a:srgbClr val="0000FF"/>
                          </a:solidFill>
                          <a:latin typeface="Cambria Math" panose="02040503050406030204" pitchFamily="18" charset="0"/>
                        </a:rPr>
                        <m:t>=1.88</m:t>
                      </m:r>
                    </m:oMath>
                  </m:oMathPara>
                </a14:m>
                <a:endParaRPr lang="en-GB" sz="2000" dirty="0">
                  <a:solidFill>
                    <a:srgbClr val="0000FF"/>
                  </a:solidFill>
                </a:endParaRPr>
              </a:p>
            </p:txBody>
          </p:sp>
        </mc:Choice>
        <mc:Fallback xmlns="">
          <p:sp>
            <p:nvSpPr>
              <p:cNvPr id="5" name="TextBox 4">
                <a:extLst>
                  <a:ext uri="{FF2B5EF4-FFF2-40B4-BE49-F238E27FC236}">
                    <a16:creationId xmlns:a16="http://schemas.microsoft.com/office/drawing/2014/main" id="{C6851946-BC9C-C5BA-FDFD-1756AF6697BD}"/>
                  </a:ext>
                </a:extLst>
              </p:cNvPr>
              <p:cNvSpPr txBox="1">
                <a:spLocks noRot="1" noChangeAspect="1" noMove="1" noResize="1" noEditPoints="1" noAdjustHandles="1" noChangeArrowheads="1" noChangeShapeType="1" noTextEdit="1"/>
              </p:cNvSpPr>
              <p:nvPr/>
            </p:nvSpPr>
            <p:spPr>
              <a:xfrm>
                <a:off x="948446" y="6061629"/>
                <a:ext cx="6049907" cy="669414"/>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883954D5-CAA9-90E1-B72B-D14BB7A8AEC7}"/>
              </a:ext>
            </a:extLst>
          </p:cNvPr>
          <p:cNvSpPr>
            <a:spLocks noGrp="1"/>
          </p:cNvSpPr>
          <p:nvPr>
            <p:ph type="title"/>
          </p:nvPr>
        </p:nvSpPr>
        <p:spPr/>
        <p:txBody>
          <a:bodyPr>
            <a:normAutofit fontScale="90000"/>
          </a:bodyPr>
          <a:lstStyle/>
          <a:p>
            <a:r>
              <a:rPr lang="en-GB" dirty="0" err="1"/>
              <a:t>Cleachtaigh</a:t>
            </a:r>
            <a:endParaRPr lang="en-GB" dirty="0"/>
          </a:p>
        </p:txBody>
      </p:sp>
      <p:sp>
        <p:nvSpPr>
          <p:cNvPr id="6" name="Text Placeholder 5">
            <a:extLst>
              <a:ext uri="{FF2B5EF4-FFF2-40B4-BE49-F238E27FC236}">
                <a16:creationId xmlns:a16="http://schemas.microsoft.com/office/drawing/2014/main" id="{A6CC3B7F-4ED2-9685-C751-E7A46355970D}"/>
              </a:ext>
            </a:extLst>
          </p:cNvPr>
          <p:cNvSpPr>
            <a:spLocks noGrp="1"/>
          </p:cNvSpPr>
          <p:nvPr>
            <p:ph type="body" sz="quarter" idx="10"/>
          </p:nvPr>
        </p:nvSpPr>
        <p:spPr>
          <a:xfrm>
            <a:off x="122292" y="461664"/>
            <a:ext cx="8899415" cy="1255728"/>
          </a:xfrm>
        </p:spPr>
        <p:txBody>
          <a:bodyPr/>
          <a:lstStyle/>
          <a:p>
            <a:r>
              <a:rPr lang="en-GB" dirty="0" err="1"/>
              <a:t>Taistealaíonn</a:t>
            </a:r>
            <a:r>
              <a:rPr lang="en-GB" dirty="0"/>
              <a:t> </a:t>
            </a:r>
            <a:r>
              <a:rPr lang="en-GB" dirty="0" err="1"/>
              <a:t>solas</a:t>
            </a:r>
            <a:r>
              <a:rPr lang="en-GB" dirty="0"/>
              <a:t> ag </a:t>
            </a:r>
            <a:r>
              <a:rPr lang="en-GB" dirty="0" err="1"/>
              <a:t>luas</a:t>
            </a:r>
            <a:r>
              <a:rPr lang="en-GB" dirty="0"/>
              <a:t> 1.6</a:t>
            </a:r>
            <a:r>
              <a:rPr lang="en-IE" i="1" dirty="0">
                <a:solidFill>
                  <a:srgbClr val="002060"/>
                </a:solidFill>
              </a:rPr>
              <a:t> </a:t>
            </a:r>
            <a:r>
              <a:rPr lang="en-IE" dirty="0">
                <a:solidFill>
                  <a:srgbClr val="002060"/>
                </a:solidFill>
              </a:rPr>
              <a:t>x 10</a:t>
            </a:r>
            <a:r>
              <a:rPr lang="en-IE" baseline="30000" dirty="0">
                <a:solidFill>
                  <a:srgbClr val="002060"/>
                </a:solidFill>
              </a:rPr>
              <a:t>8</a:t>
            </a:r>
            <a:r>
              <a:rPr lang="en-IE" dirty="0">
                <a:solidFill>
                  <a:srgbClr val="002060"/>
                </a:solidFill>
              </a:rPr>
              <a:t> m s</a:t>
            </a:r>
            <a:r>
              <a:rPr lang="en-IE" baseline="30000" dirty="0">
                <a:solidFill>
                  <a:srgbClr val="002060"/>
                </a:solidFill>
              </a:rPr>
              <a:t>-1 </a:t>
            </a:r>
            <a:r>
              <a:rPr lang="en-GB" dirty="0"/>
              <a:t>in </a:t>
            </a:r>
            <a:r>
              <a:rPr lang="en-GB" dirty="0" err="1"/>
              <a:t>ábhar</a:t>
            </a:r>
            <a:r>
              <a:rPr lang="en-GB" dirty="0"/>
              <a:t> </a:t>
            </a:r>
            <a:r>
              <a:rPr lang="en-GB" dirty="0" err="1"/>
              <a:t>optúil</a:t>
            </a:r>
            <a:r>
              <a:rPr lang="en-GB" dirty="0"/>
              <a:t> </a:t>
            </a:r>
            <a:r>
              <a:rPr lang="en-GB" dirty="0" err="1"/>
              <a:t>áirithe</a:t>
            </a:r>
            <a:r>
              <a:rPr lang="en-GB" dirty="0"/>
              <a:t>. </a:t>
            </a:r>
            <a:r>
              <a:rPr lang="en-GB" dirty="0" err="1"/>
              <a:t>Faigh</a:t>
            </a:r>
            <a:r>
              <a:rPr lang="en-GB" dirty="0"/>
              <a:t> a </a:t>
            </a:r>
            <a:r>
              <a:rPr lang="en-GB" dirty="0" err="1"/>
              <a:t>comhéifeacht</a:t>
            </a:r>
            <a:r>
              <a:rPr lang="en-GB" dirty="0"/>
              <a:t> </a:t>
            </a:r>
            <a:r>
              <a:rPr lang="en-GB" dirty="0" err="1"/>
              <a:t>athraonta</a:t>
            </a:r>
            <a:r>
              <a:rPr lang="en-GB" dirty="0"/>
              <a:t>.</a:t>
            </a:r>
            <a:br>
              <a:rPr lang="en-GB" dirty="0"/>
            </a:br>
            <a:r>
              <a:rPr lang="en-GB" i="1" dirty="0"/>
              <a:t>Luas an </a:t>
            </a:r>
            <a:r>
              <a:rPr lang="en-GB" i="1" dirty="0" err="1"/>
              <a:t>tsolais</a:t>
            </a:r>
            <a:r>
              <a:rPr lang="en-GB" i="1" dirty="0"/>
              <a:t> i </a:t>
            </a:r>
            <a:r>
              <a:rPr lang="en-GB" i="1" dirty="0" err="1"/>
              <a:t>bhfolús</a:t>
            </a:r>
            <a:r>
              <a:rPr lang="en-GB" i="1" dirty="0"/>
              <a:t>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GB" i="1" dirty="0"/>
          </a:p>
        </p:txBody>
      </p:sp>
    </p:spTree>
    <p:extLst>
      <p:ext uri="{BB962C8B-B14F-4D97-AF65-F5344CB8AC3E}">
        <p14:creationId xmlns:p14="http://schemas.microsoft.com/office/powerpoint/2010/main" val="386025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E41A3-FEDA-26A4-FAD9-560CAD79B34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B9D3A01-5362-DB87-D7F8-6756EF9DBC37}"/>
                  </a:ext>
                </a:extLst>
              </p:cNvPr>
              <p:cNvSpPr txBox="1"/>
              <p:nvPr/>
            </p:nvSpPr>
            <p:spPr>
              <a:xfrm>
                <a:off x="1941816" y="2060848"/>
                <a:ext cx="5815173" cy="939937"/>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1</m:t>
                              </m:r>
                            </m:sub>
                          </m:sSub>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2</m:t>
                              </m:r>
                            </m:sub>
                          </m:sSub>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𝑠𝑝𝑒𝑒𝑑</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𝑖𝑛</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𝑣𝑎𝑐𝑢𝑢𝑚</m:t>
                          </m:r>
                        </m:num>
                        <m:den>
                          <m:r>
                            <a:rPr lang="en-GB" sz="2800" b="0" i="1" smtClean="0">
                              <a:solidFill>
                                <a:srgbClr val="0000FF"/>
                              </a:solidFill>
                              <a:latin typeface="Cambria Math" panose="02040503050406030204" pitchFamily="18" charset="0"/>
                            </a:rPr>
                            <m:t>𝑠𝑝𝑒𝑒𝑑</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𝑖𝑛</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𝑚𝑒𝑑𝑖𝑢𝑚</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𝑐</m:t>
                          </m:r>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𝑔</m:t>
                              </m:r>
                            </m:sub>
                          </m:sSub>
                        </m:den>
                      </m:f>
                    </m:oMath>
                  </m:oMathPara>
                </a14:m>
                <a:endParaRPr lang="en-GB" sz="2800" dirty="0">
                  <a:solidFill>
                    <a:srgbClr val="0000FF"/>
                  </a:solidFill>
                </a:endParaRPr>
              </a:p>
            </p:txBody>
          </p:sp>
        </mc:Choice>
        <mc:Fallback xmlns="">
          <p:sp>
            <p:nvSpPr>
              <p:cNvPr id="5" name="TextBox 4">
                <a:extLst>
                  <a:ext uri="{FF2B5EF4-FFF2-40B4-BE49-F238E27FC236}">
                    <a16:creationId xmlns:a16="http://schemas.microsoft.com/office/drawing/2014/main" id="{8B9D3A01-5362-DB87-D7F8-6756EF9DBC37}"/>
                  </a:ext>
                </a:extLst>
              </p:cNvPr>
              <p:cNvSpPr txBox="1">
                <a:spLocks noRot="1" noChangeAspect="1" noMove="1" noResize="1" noEditPoints="1" noAdjustHandles="1" noChangeArrowheads="1" noChangeShapeType="1" noTextEdit="1"/>
              </p:cNvSpPr>
              <p:nvPr/>
            </p:nvSpPr>
            <p:spPr>
              <a:xfrm>
                <a:off x="1941816" y="2060848"/>
                <a:ext cx="5815173" cy="939937"/>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5EBCCD43-99A9-0ECC-A718-184CCB0CEBD6}"/>
              </a:ext>
            </a:extLst>
          </p:cNvPr>
          <p:cNvSpPr>
            <a:spLocks noGrp="1"/>
          </p:cNvSpPr>
          <p:nvPr>
            <p:ph type="title"/>
          </p:nvPr>
        </p:nvSpPr>
        <p:spPr/>
        <p:txBody>
          <a:bodyPr>
            <a:normAutofit fontScale="90000"/>
          </a:bodyPr>
          <a:lstStyle/>
          <a:p>
            <a:r>
              <a:rPr lang="en-GB" dirty="0" err="1"/>
              <a:t>Sampla</a:t>
            </a:r>
            <a:r>
              <a:rPr lang="en-GB" dirty="0"/>
              <a:t> 7</a:t>
            </a:r>
          </a:p>
        </p:txBody>
      </p:sp>
      <p:sp>
        <p:nvSpPr>
          <p:cNvPr id="6" name="Text Placeholder 5">
            <a:extLst>
              <a:ext uri="{FF2B5EF4-FFF2-40B4-BE49-F238E27FC236}">
                <a16:creationId xmlns:a16="http://schemas.microsoft.com/office/drawing/2014/main" id="{4C447C05-7D2F-8311-5047-479483296533}"/>
              </a:ext>
            </a:extLst>
          </p:cNvPr>
          <p:cNvSpPr>
            <a:spLocks noGrp="1"/>
          </p:cNvSpPr>
          <p:nvPr>
            <p:ph type="body" sz="quarter" idx="10"/>
          </p:nvPr>
        </p:nvSpPr>
        <p:spPr>
          <a:xfrm>
            <a:off x="122292" y="461664"/>
            <a:ext cx="8899415" cy="1255728"/>
          </a:xfrm>
        </p:spPr>
        <p:txBody>
          <a:bodyPr/>
          <a:lstStyle/>
          <a:p>
            <a:r>
              <a:rPr lang="en-GB" dirty="0" err="1"/>
              <a:t>Faigh</a:t>
            </a:r>
            <a:r>
              <a:rPr lang="en-GB" dirty="0"/>
              <a:t> </a:t>
            </a:r>
            <a:r>
              <a:rPr lang="en-GB" dirty="0" err="1"/>
              <a:t>luas</a:t>
            </a:r>
            <a:r>
              <a:rPr lang="en-GB" dirty="0"/>
              <a:t> an </a:t>
            </a:r>
            <a:r>
              <a:rPr lang="en-GB" dirty="0" err="1"/>
              <a:t>solais</a:t>
            </a:r>
            <a:r>
              <a:rPr lang="en-GB" dirty="0"/>
              <a:t> i </a:t>
            </a:r>
            <a:r>
              <a:rPr lang="en-GB" dirty="0" err="1"/>
              <a:t>ngloine</a:t>
            </a:r>
            <a:r>
              <a:rPr lang="en-GB" dirty="0"/>
              <a:t> le </a:t>
            </a:r>
            <a:r>
              <a:rPr lang="en-GB" dirty="0" err="1"/>
              <a:t>comhéifeacht</a:t>
            </a:r>
            <a:r>
              <a:rPr lang="en-GB" dirty="0"/>
              <a:t> </a:t>
            </a:r>
            <a:r>
              <a:rPr lang="en-GB" dirty="0" err="1"/>
              <a:t>athraonta</a:t>
            </a:r>
            <a:r>
              <a:rPr lang="en-GB" dirty="0"/>
              <a:t> 1.48. </a:t>
            </a:r>
            <a:br>
              <a:rPr lang="en-GB" dirty="0"/>
            </a:br>
            <a:r>
              <a:rPr lang="en-GB" i="1" dirty="0"/>
              <a:t>Luas an </a:t>
            </a:r>
            <a:r>
              <a:rPr lang="en-GB" i="1" dirty="0" err="1"/>
              <a:t>tsolais</a:t>
            </a:r>
            <a:r>
              <a:rPr lang="en-GB" i="1" dirty="0"/>
              <a:t> i </a:t>
            </a:r>
            <a:r>
              <a:rPr lang="en-GB" i="1" dirty="0" err="1"/>
              <a:t>bhfolús</a:t>
            </a:r>
            <a:r>
              <a:rPr lang="en-GB" i="1" dirty="0"/>
              <a:t> is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GB" i="1"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679828C-7011-1A06-36A2-B2256F9CAB0E}"/>
                  </a:ext>
                </a:extLst>
              </p:cNvPr>
              <p:cNvSpPr txBox="1"/>
              <p:nvPr/>
            </p:nvSpPr>
            <p:spPr>
              <a:xfrm>
                <a:off x="1941816" y="3461305"/>
                <a:ext cx="2979506" cy="737702"/>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𝑔</m:t>
                          </m:r>
                        </m:sub>
                      </m:sSub>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𝑐</m:t>
                          </m:r>
                        </m:num>
                        <m:den>
                          <m:r>
                            <a:rPr lang="en-GB" sz="2800" b="0" i="1" smtClean="0">
                              <a:solidFill>
                                <a:srgbClr val="0000FF"/>
                              </a:solidFill>
                              <a:latin typeface="Cambria Math" panose="02040503050406030204" pitchFamily="18" charset="0"/>
                            </a:rPr>
                            <m:t>𝑛</m:t>
                          </m:r>
                        </m:den>
                      </m:f>
                    </m:oMath>
                  </m:oMathPara>
                </a14:m>
                <a:endParaRPr lang="en-GB" sz="2800" dirty="0">
                  <a:solidFill>
                    <a:srgbClr val="0000FF"/>
                  </a:solidFill>
                </a:endParaRPr>
              </a:p>
            </p:txBody>
          </p:sp>
        </mc:Choice>
        <mc:Fallback xmlns="">
          <p:sp>
            <p:nvSpPr>
              <p:cNvPr id="2" name="TextBox 1">
                <a:extLst>
                  <a:ext uri="{FF2B5EF4-FFF2-40B4-BE49-F238E27FC236}">
                    <a16:creationId xmlns:a16="http://schemas.microsoft.com/office/drawing/2014/main" id="{F679828C-7011-1A06-36A2-B2256F9CAB0E}"/>
                  </a:ext>
                </a:extLst>
              </p:cNvPr>
              <p:cNvSpPr txBox="1">
                <a:spLocks noRot="1" noChangeAspect="1" noMove="1" noResize="1" noEditPoints="1" noAdjustHandles="1" noChangeArrowheads="1" noChangeShapeType="1" noTextEdit="1"/>
              </p:cNvSpPr>
              <p:nvPr/>
            </p:nvSpPr>
            <p:spPr>
              <a:xfrm>
                <a:off x="1941816" y="3461305"/>
                <a:ext cx="2979506" cy="73770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F1FB1C9-D80B-101A-5C71-9237AAD63E60}"/>
                  </a:ext>
                </a:extLst>
              </p:cNvPr>
              <p:cNvSpPr txBox="1"/>
              <p:nvPr/>
            </p:nvSpPr>
            <p:spPr>
              <a:xfrm>
                <a:off x="2383603" y="4796946"/>
                <a:ext cx="6092575" cy="864596"/>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𝑔</m:t>
                          </m:r>
                        </m:sub>
                      </m:sSub>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3×</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num>
                        <m:den>
                          <m:r>
                            <a:rPr lang="en-GB" sz="2800" b="0" i="1" smtClean="0">
                              <a:solidFill>
                                <a:srgbClr val="0000FF"/>
                              </a:solidFill>
                              <a:latin typeface="Cambria Math" panose="02040503050406030204" pitchFamily="18" charset="0"/>
                            </a:rPr>
                            <m:t>1.48</m:t>
                          </m:r>
                        </m:den>
                      </m:f>
                      <m:r>
                        <a:rPr lang="en-GB" sz="2800" b="0" i="1" smtClean="0">
                          <a:solidFill>
                            <a:srgbClr val="0000FF"/>
                          </a:solidFill>
                          <a:latin typeface="Cambria Math" panose="02040503050406030204" pitchFamily="18" charset="0"/>
                        </a:rPr>
                        <m:t>=2.03×</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r>
                        <a:rPr lang="en-GB" sz="2800" b="0" i="1" smtClean="0">
                          <a:solidFill>
                            <a:srgbClr val="0000FF"/>
                          </a:solidFill>
                          <a:latin typeface="Cambria Math" panose="02040503050406030204" pitchFamily="18" charset="0"/>
                        </a:rPr>
                        <m:t> </m:t>
                      </m:r>
                      <m:r>
                        <m:rPr>
                          <m:sty m:val="p"/>
                        </m:rPr>
                        <a:rPr lang="en-GB" sz="2800" b="0" i="0" smtClean="0">
                          <a:solidFill>
                            <a:srgbClr val="0000FF"/>
                          </a:solidFill>
                          <a:latin typeface="Cambria Math" panose="02040503050406030204" pitchFamily="18" charset="0"/>
                        </a:rPr>
                        <m:t>m</m:t>
                      </m:r>
                      <m:r>
                        <a:rPr lang="en-GB" sz="2800" b="0" i="0" smtClean="0">
                          <a:solidFill>
                            <a:srgbClr val="0000FF"/>
                          </a:solidFill>
                          <a:latin typeface="Cambria Math" panose="02040503050406030204" pitchFamily="18" charset="0"/>
                        </a:rPr>
                        <m:t> </m:t>
                      </m:r>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m:t>
                          </m:r>
                        </m:e>
                        <m:sup>
                          <m:r>
                            <a:rPr lang="en-GB" sz="2800" b="0" i="0" smtClean="0">
                              <a:solidFill>
                                <a:srgbClr val="0000FF"/>
                              </a:solidFill>
                              <a:latin typeface="Cambria Math" panose="02040503050406030204" pitchFamily="18" charset="0"/>
                            </a:rPr>
                            <m:t>−1</m:t>
                          </m:r>
                        </m:sup>
                      </m:sSup>
                    </m:oMath>
                  </m:oMathPara>
                </a14:m>
                <a:endParaRPr lang="en-GB" sz="2800" dirty="0">
                  <a:solidFill>
                    <a:srgbClr val="0000FF"/>
                  </a:solidFill>
                </a:endParaRPr>
              </a:p>
            </p:txBody>
          </p:sp>
        </mc:Choice>
        <mc:Fallback xmlns="">
          <p:sp>
            <p:nvSpPr>
              <p:cNvPr id="3" name="TextBox 2">
                <a:extLst>
                  <a:ext uri="{FF2B5EF4-FFF2-40B4-BE49-F238E27FC236}">
                    <a16:creationId xmlns:a16="http://schemas.microsoft.com/office/drawing/2014/main" id="{0F1FB1C9-D80B-101A-5C71-9237AAD63E60}"/>
                  </a:ext>
                </a:extLst>
              </p:cNvPr>
              <p:cNvSpPr txBox="1">
                <a:spLocks noRot="1" noChangeAspect="1" noMove="1" noResize="1" noEditPoints="1" noAdjustHandles="1" noChangeArrowheads="1" noChangeShapeType="1" noTextEdit="1"/>
              </p:cNvSpPr>
              <p:nvPr/>
            </p:nvSpPr>
            <p:spPr>
              <a:xfrm>
                <a:off x="2383603" y="4796946"/>
                <a:ext cx="6092575" cy="864596"/>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61472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B7C2B-CCC7-7652-86C6-B415AF1E666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C28DFA4-67DA-8F0F-CF71-B35C10E421E0}"/>
                  </a:ext>
                </a:extLst>
              </p:cNvPr>
              <p:cNvSpPr txBox="1"/>
              <p:nvPr/>
            </p:nvSpPr>
            <p:spPr>
              <a:xfrm>
                <a:off x="4224411" y="4854312"/>
                <a:ext cx="3252943" cy="57259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solidFill>
                            <a:srgbClr val="0000FF"/>
                          </a:solidFill>
                          <a:latin typeface="Cambria Math" panose="02040503050406030204" pitchFamily="18" charset="0"/>
                        </a:rPr>
                        <m:t>𝑛</m:t>
                      </m:r>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1</m:t>
                              </m:r>
                            </m:sub>
                          </m:sSub>
                        </m:num>
                        <m:den>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2</m:t>
                              </m:r>
                            </m:sub>
                          </m:sSub>
                        </m:den>
                      </m:f>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𝑠𝑝𝑒𝑒𝑑</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𝑖𝑛</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𝑣𝑎𝑐𝑢𝑢𝑚</m:t>
                          </m:r>
                        </m:num>
                        <m:den>
                          <m:r>
                            <a:rPr lang="en-GB" b="0" i="1" smtClean="0">
                              <a:solidFill>
                                <a:srgbClr val="0000FF"/>
                              </a:solidFill>
                              <a:latin typeface="Cambria Math" panose="02040503050406030204" pitchFamily="18" charset="0"/>
                            </a:rPr>
                            <m:t>𝑠𝑝𝑒𝑒𝑑</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𝑖𝑛</m:t>
                          </m:r>
                          <m:r>
                            <a:rPr lang="en-GB" b="0" i="1" smtClean="0">
                              <a:solidFill>
                                <a:srgbClr val="0000FF"/>
                              </a:solidFill>
                              <a:latin typeface="Cambria Math" panose="02040503050406030204" pitchFamily="18" charset="0"/>
                            </a:rPr>
                            <m:t> </m:t>
                          </m:r>
                          <m:r>
                            <a:rPr lang="en-GB" b="0" i="1" smtClean="0">
                              <a:solidFill>
                                <a:srgbClr val="0000FF"/>
                              </a:solidFill>
                              <a:latin typeface="Cambria Math" panose="02040503050406030204" pitchFamily="18" charset="0"/>
                            </a:rPr>
                            <m:t>𝑚𝑒𝑑𝑖𝑢𝑚</m:t>
                          </m:r>
                        </m:den>
                      </m:f>
                      <m:r>
                        <a:rPr lang="en-GB" i="1">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𝑐</m:t>
                          </m:r>
                        </m:num>
                        <m:den>
                          <m:sSub>
                            <m:sSubPr>
                              <m:ctrlPr>
                                <a:rPr lang="en-GB" i="1">
                                  <a:solidFill>
                                    <a:srgbClr val="0000FF"/>
                                  </a:solidFill>
                                  <a:latin typeface="Cambria Math" panose="02040503050406030204" pitchFamily="18" charset="0"/>
                                </a:rPr>
                              </m:ctrlPr>
                            </m:sSubPr>
                            <m:e>
                              <m:r>
                                <a:rPr lang="en-GB" i="1">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𝑤</m:t>
                              </m:r>
                            </m:sub>
                          </m:sSub>
                        </m:den>
                      </m:f>
                    </m:oMath>
                  </m:oMathPara>
                </a14:m>
                <a:endParaRPr lang="en-GB" dirty="0">
                  <a:solidFill>
                    <a:srgbClr val="0000FF"/>
                  </a:solidFill>
                </a:endParaRPr>
              </a:p>
            </p:txBody>
          </p:sp>
        </mc:Choice>
        <mc:Fallback xmlns="">
          <p:sp>
            <p:nvSpPr>
              <p:cNvPr id="5" name="TextBox 4">
                <a:extLst>
                  <a:ext uri="{FF2B5EF4-FFF2-40B4-BE49-F238E27FC236}">
                    <a16:creationId xmlns:a16="http://schemas.microsoft.com/office/drawing/2014/main" id="{8C28DFA4-67DA-8F0F-CF71-B35C10E421E0}"/>
                  </a:ext>
                </a:extLst>
              </p:cNvPr>
              <p:cNvSpPr txBox="1">
                <a:spLocks noRot="1" noChangeAspect="1" noMove="1" noResize="1" noEditPoints="1" noAdjustHandles="1" noChangeArrowheads="1" noChangeShapeType="1" noTextEdit="1"/>
              </p:cNvSpPr>
              <p:nvPr/>
            </p:nvSpPr>
            <p:spPr>
              <a:xfrm>
                <a:off x="4224411" y="4854312"/>
                <a:ext cx="3252943" cy="572593"/>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AD809076-37BE-DA29-D3A0-106A81946B00}"/>
              </a:ext>
            </a:extLst>
          </p:cNvPr>
          <p:cNvSpPr>
            <a:spLocks noGrp="1"/>
          </p:cNvSpPr>
          <p:nvPr>
            <p:ph type="title"/>
          </p:nvPr>
        </p:nvSpPr>
        <p:spPr/>
        <p:txBody>
          <a:bodyPr>
            <a:normAutofit fontScale="90000"/>
          </a:bodyPr>
          <a:lstStyle/>
          <a:p>
            <a:r>
              <a:rPr lang="en-GB" dirty="0" err="1"/>
              <a:t>Cleachtaigh</a:t>
            </a:r>
            <a:endParaRPr lang="en-GB" dirty="0"/>
          </a:p>
        </p:txBody>
      </p:sp>
      <p:sp>
        <p:nvSpPr>
          <p:cNvPr id="6" name="Text Placeholder 5">
            <a:extLst>
              <a:ext uri="{FF2B5EF4-FFF2-40B4-BE49-F238E27FC236}">
                <a16:creationId xmlns:a16="http://schemas.microsoft.com/office/drawing/2014/main" id="{153B3063-588B-6EC8-AA9E-8A22E9B2B19C}"/>
              </a:ext>
            </a:extLst>
          </p:cNvPr>
          <p:cNvSpPr>
            <a:spLocks noGrp="1"/>
          </p:cNvSpPr>
          <p:nvPr>
            <p:ph type="body" sz="quarter" idx="10"/>
          </p:nvPr>
        </p:nvSpPr>
        <p:spPr>
          <a:xfrm>
            <a:off x="122292" y="461664"/>
            <a:ext cx="8899415" cy="1255728"/>
          </a:xfrm>
        </p:spPr>
        <p:txBody>
          <a:bodyPr/>
          <a:lstStyle/>
          <a:p>
            <a:r>
              <a:rPr lang="en-GB" dirty="0" err="1"/>
              <a:t>Faigh</a:t>
            </a:r>
            <a:r>
              <a:rPr lang="en-GB" dirty="0"/>
              <a:t> </a:t>
            </a:r>
            <a:r>
              <a:rPr lang="en-GB" dirty="0" err="1"/>
              <a:t>luas</a:t>
            </a:r>
            <a:r>
              <a:rPr lang="en-GB" dirty="0"/>
              <a:t> an </a:t>
            </a:r>
            <a:r>
              <a:rPr lang="en-GB" dirty="0" err="1"/>
              <a:t>tsolais</a:t>
            </a:r>
            <a:r>
              <a:rPr lang="en-GB" dirty="0"/>
              <a:t> in </a:t>
            </a:r>
            <a:r>
              <a:rPr lang="en-GB" dirty="0" err="1"/>
              <a:t>uisce</a:t>
            </a:r>
            <a:r>
              <a:rPr lang="en-GB" dirty="0"/>
              <a:t>. </a:t>
            </a:r>
            <a:br>
              <a:rPr lang="en-GB" dirty="0"/>
            </a:br>
            <a:r>
              <a:rPr lang="en-GB" i="1" dirty="0" err="1"/>
              <a:t>Comhéifeacht</a:t>
            </a:r>
            <a:r>
              <a:rPr lang="en-GB" i="1" dirty="0"/>
              <a:t> </a:t>
            </a:r>
            <a:r>
              <a:rPr lang="en-GB" i="1" dirty="0" err="1"/>
              <a:t>athraonta</a:t>
            </a:r>
            <a:r>
              <a:rPr lang="en-GB" i="1" dirty="0"/>
              <a:t> </a:t>
            </a:r>
            <a:r>
              <a:rPr lang="en-GB" i="1" dirty="0" err="1"/>
              <a:t>uisce</a:t>
            </a:r>
            <a:r>
              <a:rPr lang="en-GB" i="1" dirty="0"/>
              <a:t>: 1.33. </a:t>
            </a:r>
            <a:br>
              <a:rPr lang="en-GB" dirty="0"/>
            </a:br>
            <a:r>
              <a:rPr lang="en-GB" i="1" dirty="0"/>
              <a:t>Luas an </a:t>
            </a:r>
            <a:r>
              <a:rPr lang="en-GB" i="1" dirty="0" err="1"/>
              <a:t>tsolais</a:t>
            </a:r>
            <a:r>
              <a:rPr lang="en-GB" i="1" dirty="0"/>
              <a:t> i </a:t>
            </a:r>
            <a:r>
              <a:rPr lang="en-GB" i="1" dirty="0" err="1"/>
              <a:t>bhfolús</a:t>
            </a:r>
            <a:r>
              <a:rPr lang="en-GB" i="1" dirty="0"/>
              <a:t> 3</a:t>
            </a:r>
            <a:r>
              <a:rPr lang="en-IE" i="1" dirty="0">
                <a:solidFill>
                  <a:srgbClr val="002060"/>
                </a:solidFill>
              </a:rPr>
              <a:t> x 10</a:t>
            </a:r>
            <a:r>
              <a:rPr lang="en-IE" i="1" baseline="30000" dirty="0">
                <a:solidFill>
                  <a:srgbClr val="002060"/>
                </a:solidFill>
              </a:rPr>
              <a:t>8</a:t>
            </a:r>
            <a:r>
              <a:rPr lang="en-IE" i="1" dirty="0">
                <a:solidFill>
                  <a:srgbClr val="002060"/>
                </a:solidFill>
              </a:rPr>
              <a:t> m s</a:t>
            </a:r>
            <a:r>
              <a:rPr lang="en-IE" i="1" baseline="30000" dirty="0">
                <a:solidFill>
                  <a:srgbClr val="002060"/>
                </a:solidFill>
              </a:rPr>
              <a:t>-1</a:t>
            </a:r>
            <a:endParaRPr lang="en-GB" i="1"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892A357-9C2F-4776-29F6-F69CD0C399BB}"/>
                  </a:ext>
                </a:extLst>
              </p:cNvPr>
              <p:cNvSpPr txBox="1"/>
              <p:nvPr/>
            </p:nvSpPr>
            <p:spPr>
              <a:xfrm>
                <a:off x="3980699" y="5590203"/>
                <a:ext cx="2024010" cy="474297"/>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𝑤</m:t>
                          </m:r>
                        </m:sub>
                      </m:sSub>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𝑐</m:t>
                          </m:r>
                        </m:num>
                        <m:den>
                          <m:r>
                            <a:rPr lang="en-GB" b="0" i="1" smtClean="0">
                              <a:solidFill>
                                <a:srgbClr val="0000FF"/>
                              </a:solidFill>
                              <a:latin typeface="Cambria Math" panose="02040503050406030204" pitchFamily="18" charset="0"/>
                            </a:rPr>
                            <m:t>𝑛</m:t>
                          </m:r>
                        </m:den>
                      </m:f>
                    </m:oMath>
                  </m:oMathPara>
                </a14:m>
                <a:endParaRPr lang="en-GB" dirty="0">
                  <a:solidFill>
                    <a:srgbClr val="0000FF"/>
                  </a:solidFill>
                </a:endParaRPr>
              </a:p>
            </p:txBody>
          </p:sp>
        </mc:Choice>
        <mc:Fallback xmlns="">
          <p:sp>
            <p:nvSpPr>
              <p:cNvPr id="2" name="TextBox 1">
                <a:extLst>
                  <a:ext uri="{FF2B5EF4-FFF2-40B4-BE49-F238E27FC236}">
                    <a16:creationId xmlns:a16="http://schemas.microsoft.com/office/drawing/2014/main" id="{0892A357-9C2F-4776-29F6-F69CD0C399BB}"/>
                  </a:ext>
                </a:extLst>
              </p:cNvPr>
              <p:cNvSpPr txBox="1">
                <a:spLocks noRot="1" noChangeAspect="1" noMove="1" noResize="1" noEditPoints="1" noAdjustHandles="1" noChangeArrowheads="1" noChangeShapeType="1" noTextEdit="1"/>
              </p:cNvSpPr>
              <p:nvPr/>
            </p:nvSpPr>
            <p:spPr>
              <a:xfrm>
                <a:off x="3980699" y="5590203"/>
                <a:ext cx="2024010" cy="47429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C36162E-027E-7BDB-75A0-DAED0E177E67}"/>
                  </a:ext>
                </a:extLst>
              </p:cNvPr>
              <p:cNvSpPr txBox="1"/>
              <p:nvPr/>
            </p:nvSpPr>
            <p:spPr>
              <a:xfrm>
                <a:off x="4224411" y="6118439"/>
                <a:ext cx="4138751" cy="555793"/>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n-GB" b="0" i="1" smtClean="0">
                              <a:solidFill>
                                <a:srgbClr val="0000FF"/>
                              </a:solidFill>
                              <a:latin typeface="Cambria Math" panose="02040503050406030204" pitchFamily="18" charset="0"/>
                            </a:rPr>
                          </m:ctrlPr>
                        </m:sSubPr>
                        <m:e>
                          <m:r>
                            <a:rPr lang="en-GB" b="0" i="1" smtClean="0">
                              <a:solidFill>
                                <a:srgbClr val="0000FF"/>
                              </a:solidFill>
                              <a:latin typeface="Cambria Math" panose="02040503050406030204" pitchFamily="18" charset="0"/>
                            </a:rPr>
                            <m:t>𝑐</m:t>
                          </m:r>
                        </m:e>
                        <m:sub>
                          <m:r>
                            <a:rPr lang="en-GB" b="0" i="1" smtClean="0">
                              <a:solidFill>
                                <a:srgbClr val="0000FF"/>
                              </a:solidFill>
                              <a:latin typeface="Cambria Math" panose="02040503050406030204" pitchFamily="18" charset="0"/>
                            </a:rPr>
                            <m:t>𝑤</m:t>
                          </m:r>
                        </m:sub>
                      </m:sSub>
                      <m:r>
                        <a:rPr lang="en-GB" b="0" i="1" smtClean="0">
                          <a:solidFill>
                            <a:srgbClr val="0000FF"/>
                          </a:solidFill>
                          <a:latin typeface="Cambria Math" panose="02040503050406030204" pitchFamily="18" charset="0"/>
                        </a:rPr>
                        <m:t>=</m:t>
                      </m:r>
                      <m:f>
                        <m:fPr>
                          <m:ctrlPr>
                            <a:rPr lang="en-GB" b="0" i="1" smtClean="0">
                              <a:solidFill>
                                <a:srgbClr val="0000FF"/>
                              </a:solidFill>
                              <a:latin typeface="Cambria Math" panose="02040503050406030204" pitchFamily="18" charset="0"/>
                            </a:rPr>
                          </m:ctrlPr>
                        </m:fPr>
                        <m:num>
                          <m:r>
                            <a:rPr lang="en-GB" b="0" i="1" smtClean="0">
                              <a:solidFill>
                                <a:srgbClr val="0000FF"/>
                              </a:solidFill>
                              <a:latin typeface="Cambria Math" panose="02040503050406030204" pitchFamily="18" charset="0"/>
                            </a:rPr>
                            <m:t>3×</m:t>
                          </m:r>
                          <m:sSup>
                            <m:sSupPr>
                              <m:ctrlPr>
                                <a:rPr lang="en-GB" b="0" i="1" smtClean="0">
                                  <a:solidFill>
                                    <a:srgbClr val="0000FF"/>
                                  </a:solidFill>
                                  <a:latin typeface="Cambria Math" panose="02040503050406030204" pitchFamily="18" charset="0"/>
                                </a:rPr>
                              </m:ctrlPr>
                            </m:sSupPr>
                            <m:e>
                              <m:r>
                                <a:rPr lang="en-GB" b="0" i="1" smtClean="0">
                                  <a:solidFill>
                                    <a:srgbClr val="0000FF"/>
                                  </a:solidFill>
                                  <a:latin typeface="Cambria Math" panose="02040503050406030204" pitchFamily="18" charset="0"/>
                                </a:rPr>
                                <m:t>10</m:t>
                              </m:r>
                            </m:e>
                            <m:sup>
                              <m:r>
                                <a:rPr lang="en-GB" b="0" i="1" smtClean="0">
                                  <a:solidFill>
                                    <a:srgbClr val="0000FF"/>
                                  </a:solidFill>
                                  <a:latin typeface="Cambria Math" panose="02040503050406030204" pitchFamily="18" charset="0"/>
                                </a:rPr>
                                <m:t>8</m:t>
                              </m:r>
                            </m:sup>
                          </m:sSup>
                        </m:num>
                        <m:den>
                          <m:r>
                            <a:rPr lang="en-GB" b="0" i="1" smtClean="0">
                              <a:solidFill>
                                <a:srgbClr val="0000FF"/>
                              </a:solidFill>
                              <a:latin typeface="Cambria Math" panose="02040503050406030204" pitchFamily="18" charset="0"/>
                            </a:rPr>
                            <m:t>1.33</m:t>
                          </m:r>
                        </m:den>
                      </m:f>
                      <m:r>
                        <a:rPr lang="en-GB" b="0" i="1" smtClean="0">
                          <a:solidFill>
                            <a:srgbClr val="0000FF"/>
                          </a:solidFill>
                          <a:latin typeface="Cambria Math" panose="02040503050406030204" pitchFamily="18" charset="0"/>
                        </a:rPr>
                        <m:t>=2.26×</m:t>
                      </m:r>
                      <m:sSup>
                        <m:sSupPr>
                          <m:ctrlPr>
                            <a:rPr lang="en-GB" b="0" i="1" smtClean="0">
                              <a:solidFill>
                                <a:srgbClr val="0000FF"/>
                              </a:solidFill>
                              <a:latin typeface="Cambria Math" panose="02040503050406030204" pitchFamily="18" charset="0"/>
                            </a:rPr>
                          </m:ctrlPr>
                        </m:sSupPr>
                        <m:e>
                          <m:r>
                            <a:rPr lang="en-GB" b="0" i="1" smtClean="0">
                              <a:solidFill>
                                <a:srgbClr val="0000FF"/>
                              </a:solidFill>
                              <a:latin typeface="Cambria Math" panose="02040503050406030204" pitchFamily="18" charset="0"/>
                            </a:rPr>
                            <m:t>10</m:t>
                          </m:r>
                        </m:e>
                        <m:sup>
                          <m:r>
                            <a:rPr lang="en-GB" b="0" i="1" smtClean="0">
                              <a:solidFill>
                                <a:srgbClr val="0000FF"/>
                              </a:solidFill>
                              <a:latin typeface="Cambria Math" panose="02040503050406030204" pitchFamily="18" charset="0"/>
                            </a:rPr>
                            <m:t>8</m:t>
                          </m:r>
                        </m:sup>
                      </m:sSup>
                      <m:r>
                        <a:rPr lang="en-GB" b="0" i="1" smtClean="0">
                          <a:solidFill>
                            <a:srgbClr val="0000FF"/>
                          </a:solidFill>
                          <a:latin typeface="Cambria Math" panose="02040503050406030204" pitchFamily="18" charset="0"/>
                        </a:rPr>
                        <m:t> </m:t>
                      </m:r>
                      <m:r>
                        <m:rPr>
                          <m:sty m:val="p"/>
                        </m:rPr>
                        <a:rPr lang="en-GB" b="0" i="0" smtClean="0">
                          <a:solidFill>
                            <a:srgbClr val="0000FF"/>
                          </a:solidFill>
                          <a:latin typeface="Cambria Math" panose="02040503050406030204" pitchFamily="18" charset="0"/>
                        </a:rPr>
                        <m:t>m</m:t>
                      </m:r>
                      <m:r>
                        <a:rPr lang="en-GB" b="0" i="0" smtClean="0">
                          <a:solidFill>
                            <a:srgbClr val="0000FF"/>
                          </a:solidFill>
                          <a:latin typeface="Cambria Math" panose="02040503050406030204" pitchFamily="18" charset="0"/>
                        </a:rPr>
                        <m:t> </m:t>
                      </m:r>
                      <m:sSup>
                        <m:sSupPr>
                          <m:ctrlPr>
                            <a:rPr lang="en-GB" b="0" i="1" smtClean="0">
                              <a:solidFill>
                                <a:srgbClr val="0000FF"/>
                              </a:solidFill>
                              <a:latin typeface="Cambria Math" panose="02040503050406030204" pitchFamily="18" charset="0"/>
                            </a:rPr>
                          </m:ctrlPr>
                        </m:sSupPr>
                        <m:e>
                          <m:r>
                            <m:rPr>
                              <m:sty m:val="p"/>
                            </m:rPr>
                            <a:rPr lang="en-GB" b="0" i="0" smtClean="0">
                              <a:solidFill>
                                <a:srgbClr val="0000FF"/>
                              </a:solidFill>
                              <a:latin typeface="Cambria Math" panose="02040503050406030204" pitchFamily="18" charset="0"/>
                            </a:rPr>
                            <m:t>s</m:t>
                          </m:r>
                        </m:e>
                        <m:sup>
                          <m:r>
                            <a:rPr lang="en-GB" b="0" i="0" smtClean="0">
                              <a:solidFill>
                                <a:srgbClr val="0000FF"/>
                              </a:solidFill>
                              <a:latin typeface="Cambria Math" panose="02040503050406030204" pitchFamily="18" charset="0"/>
                            </a:rPr>
                            <m:t>−1</m:t>
                          </m:r>
                        </m:sup>
                      </m:sSup>
                    </m:oMath>
                  </m:oMathPara>
                </a14:m>
                <a:endParaRPr lang="en-GB" dirty="0">
                  <a:solidFill>
                    <a:srgbClr val="0000FF"/>
                  </a:solidFill>
                </a:endParaRPr>
              </a:p>
            </p:txBody>
          </p:sp>
        </mc:Choice>
        <mc:Fallback xmlns="">
          <p:sp>
            <p:nvSpPr>
              <p:cNvPr id="3" name="TextBox 2">
                <a:extLst>
                  <a:ext uri="{FF2B5EF4-FFF2-40B4-BE49-F238E27FC236}">
                    <a16:creationId xmlns:a16="http://schemas.microsoft.com/office/drawing/2014/main" id="{3C36162E-027E-7BDB-75A0-DAED0E177E67}"/>
                  </a:ext>
                </a:extLst>
              </p:cNvPr>
              <p:cNvSpPr txBox="1">
                <a:spLocks noRot="1" noChangeAspect="1" noMove="1" noResize="1" noEditPoints="1" noAdjustHandles="1" noChangeArrowheads="1" noChangeShapeType="1" noTextEdit="1"/>
              </p:cNvSpPr>
              <p:nvPr/>
            </p:nvSpPr>
            <p:spPr>
              <a:xfrm>
                <a:off x="4224411" y="6118439"/>
                <a:ext cx="4138751" cy="555793"/>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797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C8C4A-ACE9-AC21-4A74-5E21357130AC}"/>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37B748EB-DC04-D646-3795-961AB1D22BC0}"/>
              </a:ext>
            </a:extLst>
          </p:cNvPr>
          <p:cNvGrpSpPr/>
          <p:nvPr/>
        </p:nvGrpSpPr>
        <p:grpSpPr>
          <a:xfrm>
            <a:off x="5955934" y="2038438"/>
            <a:ext cx="2852442" cy="2267660"/>
            <a:chOff x="855482" y="1861513"/>
            <a:chExt cx="2852442" cy="2267660"/>
          </a:xfrm>
        </p:grpSpPr>
        <p:sp>
          <p:nvSpPr>
            <p:cNvPr id="10" name="Rectangle 9">
              <a:extLst>
                <a:ext uri="{FF2B5EF4-FFF2-40B4-BE49-F238E27FC236}">
                  <a16:creationId xmlns:a16="http://schemas.microsoft.com/office/drawing/2014/main" id="{8964D3B0-14D1-9DD5-4139-F4F8A2A6C01D}"/>
                </a:ext>
              </a:extLst>
            </p:cNvPr>
            <p:cNvSpPr/>
            <p:nvPr/>
          </p:nvSpPr>
          <p:spPr>
            <a:xfrm>
              <a:off x="899592" y="1861513"/>
              <a:ext cx="2808312" cy="1135439"/>
            </a:xfrm>
            <a:prstGeom prst="rect">
              <a:avLst/>
            </a:prstGeom>
            <a:pattFill prst="zigZag">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8FF0396-0383-C20F-AEDE-B7FA687BB982}"/>
                </a:ext>
              </a:extLst>
            </p:cNvPr>
            <p:cNvSpPr/>
            <p:nvPr/>
          </p:nvSpPr>
          <p:spPr>
            <a:xfrm>
              <a:off x="899592" y="2993734"/>
              <a:ext cx="2808332" cy="1135439"/>
            </a:xfrm>
            <a:prstGeom prst="rect">
              <a:avLst/>
            </a:prstGeom>
            <a:gradFill flip="none" rotWithShape="1">
              <a:gsLst>
                <a:gs pos="0">
                  <a:schemeClr val="bg1">
                    <a:lumMod val="75000"/>
                    <a:tint val="66000"/>
                    <a:satMod val="160000"/>
                  </a:schemeClr>
                </a:gs>
                <a:gs pos="50000">
                  <a:schemeClr val="bg1"/>
                </a:gs>
                <a:gs pos="100000">
                  <a:schemeClr val="bg1">
                    <a:lumMod val="75000"/>
                    <a:tint val="23500"/>
                    <a:satMod val="160000"/>
                  </a:schemeClr>
                </a:gs>
              </a:gsLst>
              <a:lin ang="81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Connector 11">
              <a:extLst>
                <a:ext uri="{FF2B5EF4-FFF2-40B4-BE49-F238E27FC236}">
                  <a16:creationId xmlns:a16="http://schemas.microsoft.com/office/drawing/2014/main" id="{D3F09CDB-C27A-35E5-DE2F-38A1AD568B86}"/>
                </a:ext>
              </a:extLst>
            </p:cNvPr>
            <p:cNvCxnSpPr>
              <a:cxnSpLocks/>
            </p:cNvCxnSpPr>
            <p:nvPr/>
          </p:nvCxnSpPr>
          <p:spPr>
            <a:xfrm>
              <a:off x="1525421" y="2046552"/>
              <a:ext cx="1102343" cy="94718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CD81346-DE73-6456-01D4-3112E2202077}"/>
                </a:ext>
              </a:extLst>
            </p:cNvPr>
            <p:cNvCxnSpPr>
              <a:cxnSpLocks/>
            </p:cNvCxnSpPr>
            <p:nvPr/>
          </p:nvCxnSpPr>
          <p:spPr>
            <a:xfrm>
              <a:off x="2627764" y="2993734"/>
              <a:ext cx="816393" cy="1025626"/>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CE65665-CB56-E700-DD4F-E05BB865D4BF}"/>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3B1D5104-18C8-0CDF-2A00-89ABFA4CDE17}"/>
                </a:ext>
              </a:extLst>
            </p:cNvPr>
            <p:cNvSpPr txBox="1"/>
            <p:nvPr/>
          </p:nvSpPr>
          <p:spPr>
            <a:xfrm>
              <a:off x="882220" y="3125791"/>
              <a:ext cx="1225015" cy="523220"/>
            </a:xfrm>
            <a:prstGeom prst="rect">
              <a:avLst/>
            </a:prstGeom>
            <a:noFill/>
          </p:spPr>
          <p:txBody>
            <a:bodyPr wrap="none" rtlCol="0">
              <a:spAutoFit/>
            </a:bodyPr>
            <a:lstStyle/>
            <a:p>
              <a:pPr algn="l"/>
              <a:r>
                <a:rPr lang="en-GB" sz="2800" dirty="0" err="1"/>
                <a:t>Gloine</a:t>
              </a:r>
              <a:endParaRPr lang="en-GB" sz="2800" dirty="0"/>
            </a:p>
          </p:txBody>
        </p:sp>
        <p:sp>
          <p:nvSpPr>
            <p:cNvPr id="18" name="TextBox 17">
              <a:extLst>
                <a:ext uri="{FF2B5EF4-FFF2-40B4-BE49-F238E27FC236}">
                  <a16:creationId xmlns:a16="http://schemas.microsoft.com/office/drawing/2014/main" id="{FC3061AF-312C-883F-1407-2A850D10C096}"/>
                </a:ext>
              </a:extLst>
            </p:cNvPr>
            <p:cNvSpPr txBox="1"/>
            <p:nvPr/>
          </p:nvSpPr>
          <p:spPr>
            <a:xfrm>
              <a:off x="855482" y="2277956"/>
              <a:ext cx="1129925" cy="523220"/>
            </a:xfrm>
            <a:prstGeom prst="rect">
              <a:avLst/>
            </a:prstGeom>
            <a:noFill/>
          </p:spPr>
          <p:txBody>
            <a:bodyPr wrap="none" rtlCol="0">
              <a:spAutoFit/>
            </a:bodyPr>
            <a:lstStyle/>
            <a:p>
              <a:pPr algn="l"/>
              <a:r>
                <a:rPr lang="en-GB" sz="2800" dirty="0"/>
                <a:t>Water</a:t>
              </a:r>
            </a:p>
          </p:txBody>
        </p:sp>
      </p:grpSp>
      <p:sp>
        <p:nvSpPr>
          <p:cNvPr id="3" name="Title 2">
            <a:extLst>
              <a:ext uri="{FF2B5EF4-FFF2-40B4-BE49-F238E27FC236}">
                <a16:creationId xmlns:a16="http://schemas.microsoft.com/office/drawing/2014/main" id="{70237821-5D81-D1A8-DAE9-AA3361CA3712}"/>
              </a:ext>
            </a:extLst>
          </p:cNvPr>
          <p:cNvSpPr>
            <a:spLocks noGrp="1"/>
          </p:cNvSpPr>
          <p:nvPr>
            <p:ph type="title"/>
          </p:nvPr>
        </p:nvSpPr>
        <p:spPr>
          <a:noFill/>
        </p:spPr>
        <p:txBody>
          <a:bodyPr>
            <a:normAutofit fontScale="90000"/>
          </a:bodyPr>
          <a:lstStyle/>
          <a:p>
            <a:r>
              <a:rPr lang="en-US" altLang="en-US" dirty="0" err="1"/>
              <a:t>Sampla</a:t>
            </a:r>
            <a:r>
              <a:rPr lang="en-US" altLang="en-US" dirty="0"/>
              <a:t> 8</a:t>
            </a:r>
            <a:endParaRPr lang="en-GB" dirty="0"/>
          </a:p>
        </p:txBody>
      </p:sp>
      <p:sp>
        <p:nvSpPr>
          <p:cNvPr id="2" name="Text Placeholder 1">
            <a:extLst>
              <a:ext uri="{FF2B5EF4-FFF2-40B4-BE49-F238E27FC236}">
                <a16:creationId xmlns:a16="http://schemas.microsoft.com/office/drawing/2014/main" id="{B3DCD574-CBBD-32E7-1501-E746AD93CCDC}"/>
              </a:ext>
            </a:extLst>
          </p:cNvPr>
          <p:cNvSpPr>
            <a:spLocks noGrp="1"/>
          </p:cNvSpPr>
          <p:nvPr>
            <p:ph type="body" sz="quarter" idx="10"/>
          </p:nvPr>
        </p:nvSpPr>
        <p:spPr>
          <a:xfrm>
            <a:off x="122292" y="461664"/>
            <a:ext cx="8899415" cy="867930"/>
          </a:xfrm>
        </p:spPr>
        <p:txBody>
          <a:bodyPr/>
          <a:lstStyle/>
          <a:p>
            <a:r>
              <a:rPr lang="en-US" altLang="en-US" dirty="0" err="1"/>
              <a:t>Faigh</a:t>
            </a:r>
            <a:r>
              <a:rPr lang="en-US" altLang="en-US" dirty="0"/>
              <a:t> an </a:t>
            </a:r>
            <a:r>
              <a:rPr lang="en-US" altLang="en-US" dirty="0" err="1"/>
              <a:t>comhéifeacht</a:t>
            </a:r>
            <a:r>
              <a:rPr lang="en-US" altLang="en-US" dirty="0"/>
              <a:t> </a:t>
            </a:r>
            <a:r>
              <a:rPr lang="en-US" altLang="en-US" dirty="0" err="1"/>
              <a:t>athraonta</a:t>
            </a:r>
            <a:r>
              <a:rPr lang="en-US" altLang="en-US" dirty="0"/>
              <a:t> ó </a:t>
            </a:r>
            <a:r>
              <a:rPr lang="en-US" altLang="en-US" dirty="0" err="1"/>
              <a:t>uisce</a:t>
            </a:r>
            <a:r>
              <a:rPr lang="en-US" altLang="en-US" dirty="0"/>
              <a:t> n=1.33 go </a:t>
            </a:r>
            <a:r>
              <a:rPr lang="en-US" altLang="en-US" dirty="0" err="1"/>
              <a:t>gloine</a:t>
            </a:r>
            <a:r>
              <a:rPr lang="en-US" altLang="en-US" dirty="0"/>
              <a:t> n=1.5 </a:t>
            </a:r>
            <a:endParaRPr lang="en-GB"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6FD4022-1309-B88E-4BE6-AF3FA0F2FE89}"/>
                  </a:ext>
                </a:extLst>
              </p:cNvPr>
              <p:cNvSpPr txBox="1"/>
              <p:nvPr/>
            </p:nvSpPr>
            <p:spPr>
              <a:xfrm>
                <a:off x="335624" y="2066388"/>
                <a:ext cx="1743170" cy="1105880"/>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sSub>
                        <m:sSubPr>
                          <m:ctrlPr>
                            <a:rPr lang="en-GB" sz="2800" b="0" i="1" smtClean="0">
                              <a:solidFill>
                                <a:srgbClr val="0000FF"/>
                              </a:solidFill>
                              <a:latin typeface="Cambria Math" panose="02040503050406030204" pitchFamily="18" charset="0"/>
                              <a:cs typeface="Arial" panose="020B0604020202020204" pitchFamily="34" charset="0"/>
                            </a:rPr>
                          </m:ctrlPr>
                        </m:sSubPr>
                        <m:e>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 </m:t>
                              </m:r>
                            </m:e>
                            <m:sub>
                              <m:r>
                                <a:rPr lang="en-US" sz="2800" b="0" i="1" smtClean="0">
                                  <a:solidFill>
                                    <a:srgbClr val="0000FF"/>
                                  </a:solidFill>
                                  <a:latin typeface="Cambria Math" panose="02040503050406030204" pitchFamily="18" charset="0"/>
                                  <a:cs typeface="Arial" panose="020B0604020202020204" pitchFamily="34" charset="0"/>
                                </a:rPr>
                                <m:t>𝑢</m:t>
                              </m:r>
                            </m:sub>
                          </m:sSub>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US" sz="2800" b="0" i="1" smtClean="0">
                                  <a:solidFill>
                                    <a:srgbClr val="0000FF"/>
                                  </a:solidFill>
                                  <a:latin typeface="Cambria Math" panose="02040503050406030204" pitchFamily="18" charset="0"/>
                                  <a:cs typeface="Arial" panose="020B0604020202020204" pitchFamily="34" charset="0"/>
                                </a:rPr>
                                <m:t>𝑢</m:t>
                              </m:r>
                            </m:sub>
                          </m:sSub>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𝑔</m:t>
                              </m:r>
                            </m:sub>
                          </m:sSub>
                        </m:den>
                      </m:f>
                    </m:oMath>
                  </m:oMathPara>
                </a14:m>
                <a:endParaRPr lang="en-GB" sz="2800" b="0" i="1" dirty="0">
                  <a:solidFill>
                    <a:srgbClr val="0000FF"/>
                  </a:solidFill>
                  <a:latin typeface="Cambria Math" panose="02040503050406030204" pitchFamily="18"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A6FD4022-1309-B88E-4BE6-AF3FA0F2FE89}"/>
                  </a:ext>
                </a:extLst>
              </p:cNvPr>
              <p:cNvSpPr txBox="1">
                <a:spLocks noRot="1" noChangeAspect="1" noMove="1" noResize="1" noEditPoints="1" noAdjustHandles="1" noChangeArrowheads="1" noChangeShapeType="1" noTextEdit="1"/>
              </p:cNvSpPr>
              <p:nvPr/>
            </p:nvSpPr>
            <p:spPr>
              <a:xfrm>
                <a:off x="335624" y="2066388"/>
                <a:ext cx="1743170" cy="1105880"/>
              </a:xfrm>
              <a:prstGeom prst="rect">
                <a:avLst/>
              </a:prstGeom>
              <a:blipFill>
                <a:blip r:embed="rId3"/>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FF7A2E2-0603-8FAC-1FEF-A529FE2D922D}"/>
                  </a:ext>
                </a:extLst>
              </p:cNvPr>
              <p:cNvSpPr txBox="1"/>
              <p:nvPr/>
            </p:nvSpPr>
            <p:spPr>
              <a:xfrm>
                <a:off x="-83816" y="1437789"/>
                <a:ext cx="8645315" cy="712118"/>
              </a:xfrm>
              <a:prstGeom prst="rect">
                <a:avLst/>
              </a:prstGeom>
              <a:noFill/>
            </p:spPr>
            <p:txBody>
              <a:bodyPr wrap="none" rtlCol="0">
                <a:spAutoFit/>
              </a:bodyPr>
              <a:lstStyle/>
              <a:p>
                <a:pPr>
                  <a:spcAft>
                    <a:spcPts val="1200"/>
                  </a:spcAft>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cs typeface="Arial" panose="020B0604020202020204" pitchFamily="34" charset="0"/>
                        </a:rPr>
                        <m:t>𝑐</m:t>
                      </m:r>
                      <m:r>
                        <a:rPr lang="en-GB" sz="2800" b="0" i="1" smtClean="0">
                          <a:latin typeface="Cambria Math" panose="02040503050406030204" pitchFamily="18" charset="0"/>
                          <a:cs typeface="Arial" panose="020B0604020202020204" pitchFamily="34" charset="0"/>
                        </a:rPr>
                        <m:t>=</m:t>
                      </m:r>
                      <m:r>
                        <a:rPr lang="en-US" sz="2800" b="0" i="1" smtClean="0">
                          <a:latin typeface="Cambria Math" panose="02040503050406030204" pitchFamily="18" charset="0"/>
                          <a:cs typeface="Arial" panose="020B0604020202020204" pitchFamily="34" charset="0"/>
                        </a:rPr>
                        <m:t>𝑙𝑢𝑎𝑠</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𝑎𝑛</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𝑡𝑠𝑜𝑙𝑎𝑖𝑠</m:t>
                      </m:r>
                      <m:r>
                        <a:rPr lang="en-GB" sz="2800" b="0" i="1" smtClean="0">
                          <a:latin typeface="Cambria Math" panose="02040503050406030204" pitchFamily="18" charset="0"/>
                          <a:cs typeface="Arial" panose="020B0604020202020204" pitchFamily="34" charset="0"/>
                        </a:rPr>
                        <m:t>, </m:t>
                      </m:r>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𝑐</m:t>
                          </m:r>
                        </m:e>
                        <m:sub>
                          <m:r>
                            <a:rPr lang="en-GB" sz="2800" b="0" i="1" smtClean="0">
                              <a:latin typeface="Cambria Math" panose="02040503050406030204" pitchFamily="18" charset="0"/>
                              <a:cs typeface="Arial" panose="020B0604020202020204" pitchFamily="34" charset="0"/>
                            </a:rPr>
                            <m:t>𝑔</m:t>
                          </m:r>
                        </m:sub>
                      </m:sSub>
                      <m:r>
                        <a:rPr lang="en-GB"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&amp;</m:t>
                      </m:r>
                      <m:r>
                        <a:rPr lang="en-GB" sz="2800" b="0" i="1" smtClean="0">
                          <a:latin typeface="Cambria Math" panose="02040503050406030204" pitchFamily="18" charset="0"/>
                          <a:cs typeface="Arial" panose="020B0604020202020204" pitchFamily="34" charset="0"/>
                        </a:rPr>
                        <m:t> </m:t>
                      </m:r>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𝑐</m:t>
                          </m:r>
                        </m:e>
                        <m:sub>
                          <m:r>
                            <a:rPr lang="en-US" sz="2800" b="0" i="1" smtClean="0">
                              <a:latin typeface="Cambria Math" panose="02040503050406030204" pitchFamily="18" charset="0"/>
                              <a:cs typeface="Arial" panose="020B0604020202020204" pitchFamily="34" charset="0"/>
                            </a:rPr>
                            <m:t>𝑢</m:t>
                          </m:r>
                        </m:sub>
                      </m:sSub>
                      <m:r>
                        <a:rPr lang="en-US" sz="2800" b="0" i="1" smtClean="0">
                          <a:latin typeface="Cambria Math" panose="02040503050406030204" pitchFamily="18" charset="0"/>
                          <a:cs typeface="Arial" panose="020B0604020202020204" pitchFamily="34" charset="0"/>
                        </a:rPr>
                        <m:t>=</m:t>
                      </m:r>
                      <m:r>
                        <a:rPr lang="en-US" sz="2800" b="0" i="1" smtClean="0">
                          <a:latin typeface="Cambria Math" panose="02040503050406030204" pitchFamily="18" charset="0"/>
                          <a:cs typeface="Arial" panose="020B0604020202020204" pitchFamily="34" charset="0"/>
                        </a:rPr>
                        <m:t>𝑙𝑢𝑎𝑠</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𝑖</m:t>
                      </m:r>
                      <m:r>
                        <a:rPr lang="en-US" sz="2800" b="0" i="1" smtClean="0">
                          <a:latin typeface="Cambria Math" panose="02040503050406030204" pitchFamily="18" charset="0"/>
                          <a:cs typeface="Arial" panose="020B0604020202020204" pitchFamily="34" charset="0"/>
                        </a:rPr>
                        <m:t> </m:t>
                      </m:r>
                      <m:r>
                        <a:rPr lang="en-US" sz="2800" b="0" i="1" smtClean="0">
                          <a:latin typeface="Cambria Math" panose="02040503050406030204" pitchFamily="18" charset="0"/>
                          <a:cs typeface="Arial" panose="020B0604020202020204" pitchFamily="34" charset="0"/>
                        </a:rPr>
                        <m:t>𝑛𝑔𝑙𝑜𝑖𝑛𝑒</m:t>
                      </m:r>
                      <m:r>
                        <a:rPr lang="en-US" sz="2800" b="0" i="1" smtClean="0">
                          <a:latin typeface="Cambria Math" panose="02040503050406030204" pitchFamily="18" charset="0"/>
                          <a:cs typeface="Arial" panose="020B0604020202020204" pitchFamily="34" charset="0"/>
                        </a:rPr>
                        <m:t> &amp; </m:t>
                      </m:r>
                      <m:r>
                        <a:rPr lang="en-US" sz="2800" b="0" i="1" smtClean="0">
                          <a:latin typeface="Cambria Math" panose="02040503050406030204" pitchFamily="18" charset="0"/>
                          <a:cs typeface="Arial" panose="020B0604020202020204" pitchFamily="34" charset="0"/>
                        </a:rPr>
                        <m:t>𝑢𝑖𝑠𝑐𝑒</m:t>
                      </m:r>
                    </m:oMath>
                  </m:oMathPara>
                </a14:m>
                <a:endParaRPr lang="en-GB" sz="2800" dirty="0" err="1">
                  <a:latin typeface="Arial" panose="020B0604020202020204" pitchFamily="34" charset="0"/>
                  <a:cs typeface="Arial" panose="020B0604020202020204" pitchFamily="34" charset="0"/>
                </a:endParaRPr>
              </a:p>
            </p:txBody>
          </p:sp>
        </mc:Choice>
        <mc:Fallback xmlns="">
          <p:sp>
            <p:nvSpPr>
              <p:cNvPr id="25" name="TextBox 24">
                <a:extLst>
                  <a:ext uri="{FF2B5EF4-FFF2-40B4-BE49-F238E27FC236}">
                    <a16:creationId xmlns:a16="http://schemas.microsoft.com/office/drawing/2014/main" id="{0FF7A2E2-0603-8FAC-1FEF-A529FE2D922D}"/>
                  </a:ext>
                </a:extLst>
              </p:cNvPr>
              <p:cNvSpPr txBox="1">
                <a:spLocks noRot="1" noChangeAspect="1" noMove="1" noResize="1" noEditPoints="1" noAdjustHandles="1" noChangeArrowheads="1" noChangeShapeType="1" noTextEdit="1"/>
              </p:cNvSpPr>
              <p:nvPr/>
            </p:nvSpPr>
            <p:spPr>
              <a:xfrm>
                <a:off x="-83816" y="1437789"/>
                <a:ext cx="8645315" cy="712118"/>
              </a:xfrm>
              <a:prstGeom prst="rect">
                <a:avLst/>
              </a:prstGeom>
              <a:blipFill>
                <a:blip r:embed="rId4"/>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4B603A6B-C39D-B51C-E4D5-E6EEECDFBAF8}"/>
                  </a:ext>
                </a:extLst>
              </p:cNvPr>
              <p:cNvSpPr txBox="1"/>
              <p:nvPr/>
            </p:nvSpPr>
            <p:spPr>
              <a:xfrm>
                <a:off x="1175574" y="3002301"/>
                <a:ext cx="1802480" cy="1224053"/>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cs typeface="Arial" panose="020B0604020202020204" pitchFamily="34" charset="0"/>
                        </a:rPr>
                        <m:t>=</m:t>
                      </m:r>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US" sz="2800" b="0" i="1" smtClean="0">
                              <a:solidFill>
                                <a:srgbClr val="0000FF"/>
                              </a:solidFill>
                              <a:latin typeface="Cambria Math" panose="02040503050406030204" pitchFamily="18" charset="0"/>
                              <a:cs typeface="Arial" panose="020B0604020202020204" pitchFamily="34" charset="0"/>
                            </a:rPr>
                            <m:t>𝑢</m:t>
                          </m:r>
                        </m:sub>
                      </m:sSub>
                      <m:d>
                        <m:dPr>
                          <m:ctrlPr>
                            <a:rPr lang="en-GB" sz="2800" b="0" i="1" smtClean="0">
                              <a:solidFill>
                                <a:srgbClr val="0000FF"/>
                              </a:solidFill>
                              <a:latin typeface="Cambria Math" panose="02040503050406030204" pitchFamily="18" charset="0"/>
                              <a:cs typeface="Arial" panose="020B0604020202020204" pitchFamily="34" charset="0"/>
                            </a:rPr>
                          </m:ctrlPr>
                        </m:dPr>
                        <m:e>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m:t>
                              </m:r>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𝑔</m:t>
                                  </m:r>
                                </m:sub>
                              </m:sSub>
                            </m:den>
                          </m:f>
                        </m:e>
                      </m:d>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4B603A6B-C39D-B51C-E4D5-E6EEECDFBAF8}"/>
                  </a:ext>
                </a:extLst>
              </p:cNvPr>
              <p:cNvSpPr txBox="1">
                <a:spLocks noRot="1" noChangeAspect="1" noMove="1" noResize="1" noEditPoints="1" noAdjustHandles="1" noChangeArrowheads="1" noChangeShapeType="1" noTextEdit="1"/>
              </p:cNvSpPr>
              <p:nvPr/>
            </p:nvSpPr>
            <p:spPr>
              <a:xfrm>
                <a:off x="1175574" y="3002301"/>
                <a:ext cx="1802480" cy="1224053"/>
              </a:xfrm>
              <a:prstGeom prst="rect">
                <a:avLst/>
              </a:prstGeom>
              <a:blipFill>
                <a:blip r:embed="rId5"/>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0D0CDB0-A429-C104-4135-3C9457B78835}"/>
                  </a:ext>
                </a:extLst>
              </p:cNvPr>
              <p:cNvSpPr txBox="1"/>
              <p:nvPr/>
            </p:nvSpPr>
            <p:spPr>
              <a:xfrm>
                <a:off x="1131843" y="4334824"/>
                <a:ext cx="1912255" cy="1069524"/>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𝑐</m:t>
                          </m:r>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US" sz="2800" b="0" i="1" smtClean="0">
                                  <a:solidFill>
                                    <a:srgbClr val="0000FF"/>
                                  </a:solidFill>
                                  <a:latin typeface="Cambria Math" panose="02040503050406030204" pitchFamily="18" charset="0"/>
                                  <a:cs typeface="Arial" panose="020B0604020202020204" pitchFamily="34" charset="0"/>
                                </a:rPr>
                                <m:t>𝑢</m:t>
                              </m:r>
                            </m:sub>
                          </m:sSub>
                        </m:den>
                      </m:f>
                      <m:d>
                        <m:dPr>
                          <m:ctrlPr>
                            <a:rPr lang="en-GB" sz="2800" b="0" i="1" smtClean="0">
                              <a:solidFill>
                                <a:srgbClr val="0000FF"/>
                              </a:solidFill>
                              <a:latin typeface="Cambria Math" panose="02040503050406030204" pitchFamily="18" charset="0"/>
                              <a:cs typeface="Arial" panose="020B0604020202020204" pitchFamily="34" charset="0"/>
                            </a:rPr>
                          </m:ctrlPr>
                        </m:dPr>
                        <m:e>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num>
                            <m:den>
                              <m:r>
                                <a:rPr lang="en-GB" sz="2800" b="0" i="1" smtClean="0">
                                  <a:solidFill>
                                    <a:srgbClr val="0000FF"/>
                                  </a:solidFill>
                                  <a:latin typeface="Cambria Math" panose="02040503050406030204" pitchFamily="18" charset="0"/>
                                  <a:cs typeface="Arial" panose="020B0604020202020204" pitchFamily="34" charset="0"/>
                                </a:rPr>
                                <m:t>𝑐</m:t>
                              </m:r>
                            </m:den>
                          </m:f>
                        </m:e>
                      </m:d>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10D0CDB0-A429-C104-4135-3C9457B78835}"/>
                  </a:ext>
                </a:extLst>
              </p:cNvPr>
              <p:cNvSpPr txBox="1">
                <a:spLocks noRot="1" noChangeAspect="1" noMove="1" noResize="1" noEditPoints="1" noAdjustHandles="1" noChangeArrowheads="1" noChangeShapeType="1" noTextEdit="1"/>
              </p:cNvSpPr>
              <p:nvPr/>
            </p:nvSpPr>
            <p:spPr>
              <a:xfrm>
                <a:off x="1131843" y="4334824"/>
                <a:ext cx="1912255" cy="1069524"/>
              </a:xfrm>
              <a:prstGeom prst="rect">
                <a:avLst/>
              </a:prstGeom>
              <a:blipFill>
                <a:blip r:embed="rId6"/>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5BAE31B-30EB-F004-3451-D952118E9A9B}"/>
                  </a:ext>
                </a:extLst>
              </p:cNvPr>
              <p:cNvSpPr txBox="1"/>
              <p:nvPr/>
            </p:nvSpPr>
            <p:spPr>
              <a:xfrm>
                <a:off x="1131843" y="5591514"/>
                <a:ext cx="3447802" cy="1136978"/>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US" sz="2800" b="0" i="1" smtClean="0">
                                  <a:solidFill>
                                    <a:srgbClr val="0000FF"/>
                                  </a:solidFill>
                                  <a:latin typeface="Cambria Math" panose="02040503050406030204" pitchFamily="18" charset="0"/>
                                  <a:cs typeface="Arial" panose="020B0604020202020204" pitchFamily="34" charset="0"/>
                                </a:rPr>
                                <m:t>𝑢</m:t>
                              </m:r>
                            </m:sub>
                          </m:sSub>
                        </m:den>
                      </m:f>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1.5</m:t>
                          </m:r>
                        </m:num>
                        <m:den>
                          <m:r>
                            <a:rPr lang="en-GB" sz="2800" b="0" i="1" smtClean="0">
                              <a:solidFill>
                                <a:srgbClr val="0000FF"/>
                              </a:solidFill>
                              <a:latin typeface="Cambria Math" panose="02040503050406030204" pitchFamily="18" charset="0"/>
                              <a:cs typeface="Arial" panose="020B0604020202020204" pitchFamily="34" charset="0"/>
                            </a:rPr>
                            <m:t>1.33</m:t>
                          </m:r>
                        </m:den>
                      </m:f>
                      <m:r>
                        <a:rPr lang="en-GB" sz="2800" b="0" i="1" smtClean="0">
                          <a:solidFill>
                            <a:srgbClr val="0000FF"/>
                          </a:solidFill>
                          <a:latin typeface="Cambria Math" panose="02040503050406030204" pitchFamily="18" charset="0"/>
                          <a:cs typeface="Arial" panose="020B0604020202020204" pitchFamily="34" charset="0"/>
                        </a:rPr>
                        <m:t>=1.13 </m:t>
                      </m:r>
                    </m:oMath>
                  </m:oMathPara>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D5BAE31B-30EB-F004-3451-D952118E9A9B}"/>
                  </a:ext>
                </a:extLst>
              </p:cNvPr>
              <p:cNvSpPr txBox="1">
                <a:spLocks noRot="1" noChangeAspect="1" noMove="1" noResize="1" noEditPoints="1" noAdjustHandles="1" noChangeArrowheads="1" noChangeShapeType="1" noTextEdit="1"/>
              </p:cNvSpPr>
              <p:nvPr/>
            </p:nvSpPr>
            <p:spPr>
              <a:xfrm>
                <a:off x="1131843" y="5591514"/>
                <a:ext cx="3447802" cy="1136978"/>
              </a:xfrm>
              <a:prstGeom prst="rect">
                <a:avLst/>
              </a:prstGeom>
              <a:blipFill>
                <a:blip r:embed="rId7"/>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394756C-8F83-4916-7397-B8DE38A0C178}"/>
                  </a:ext>
                </a:extLst>
              </p:cNvPr>
              <p:cNvSpPr txBox="1"/>
              <p:nvPr/>
            </p:nvSpPr>
            <p:spPr>
              <a:xfrm>
                <a:off x="3141272" y="4452227"/>
                <a:ext cx="4164089" cy="766300"/>
              </a:xfrm>
              <a:prstGeom prst="rect">
                <a:avLst/>
              </a:prstGeom>
              <a:noFill/>
            </p:spPr>
            <p:txBody>
              <a:bodyPr wrap="none" rtlCol="0">
                <a:spAutoFit/>
              </a:bodyPr>
              <a:lstStyle/>
              <a:p>
                <a:pPr>
                  <a:spcAft>
                    <a:spcPts val="1200"/>
                  </a:spcAft>
                </a:pPr>
                <a:r>
                  <a:rPr lang="en-GB" sz="2800" dirty="0">
                    <a:solidFill>
                      <a:srgbClr val="0000FF"/>
                    </a:solidFill>
                    <a:latin typeface="Arial" panose="020B0604020202020204" pitchFamily="34" charset="0"/>
                    <a:cs typeface="Arial" panose="020B0604020202020204" pitchFamily="34" charset="0"/>
                  </a:rPr>
                  <a:t>Mar </a:t>
                </a:r>
                <a14:m>
                  <m:oMath xmlns:m="http://schemas.openxmlformats.org/officeDocument/2006/math">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US" sz="2800" b="0" i="1" smtClean="0">
                            <a:solidFill>
                              <a:srgbClr val="0000FF"/>
                            </a:solidFill>
                            <a:latin typeface="Cambria Math" panose="02040503050406030204" pitchFamily="18" charset="0"/>
                            <a:cs typeface="Arial" panose="020B0604020202020204" pitchFamily="34" charset="0"/>
                          </a:rPr>
                          <m:t>𝑢</m:t>
                        </m:r>
                      </m:sub>
                    </m:sSub>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𝑐</m:t>
                        </m:r>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𝑛</m:t>
                            </m:r>
                          </m:e>
                          <m:sub>
                            <m:r>
                              <a:rPr lang="en-US" sz="2800" b="0" i="1" smtClean="0">
                                <a:solidFill>
                                  <a:srgbClr val="0000FF"/>
                                </a:solidFill>
                                <a:latin typeface="Cambria Math" panose="02040503050406030204" pitchFamily="18" charset="0"/>
                                <a:cs typeface="Arial" panose="020B0604020202020204" pitchFamily="34" charset="0"/>
                              </a:rPr>
                              <m:t>𝑢</m:t>
                            </m:r>
                          </m:sub>
                        </m:sSub>
                      </m:den>
                    </m:f>
                  </m:oMath>
                </a14:m>
                <a:r>
                  <a:rPr lang="en-GB" sz="2800" dirty="0">
                    <a:solidFill>
                      <a:srgbClr val="0000FF"/>
                    </a:solidFill>
                    <a:latin typeface="Arial" panose="020B0604020202020204" pitchFamily="34" charset="0"/>
                    <a:cs typeface="Arial" panose="020B0604020202020204" pitchFamily="34" charset="0"/>
                  </a:rPr>
                  <a:t> and </a:t>
                </a:r>
                <a14:m>
                  <m:oMath xmlns:m="http://schemas.openxmlformats.org/officeDocument/2006/math">
                    <m:sSub>
                      <m:sSubPr>
                        <m:ctrlPr>
                          <a:rPr lang="en-GB" sz="2800" i="1">
                            <a:solidFill>
                              <a:srgbClr val="0000FF"/>
                            </a:solidFill>
                            <a:latin typeface="Cambria Math" panose="02040503050406030204" pitchFamily="18" charset="0"/>
                            <a:cs typeface="Arial" panose="020B0604020202020204" pitchFamily="34" charset="0"/>
                          </a:rPr>
                        </m:ctrlPr>
                      </m:sSubPr>
                      <m:e>
                        <m:r>
                          <a:rPr lang="en-GB" sz="2800" i="1">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𝑔</m:t>
                        </m:r>
                      </m:sub>
                    </m:sSub>
                    <m:r>
                      <a:rPr lang="en-GB" sz="2800" i="1">
                        <a:solidFill>
                          <a:srgbClr val="0000FF"/>
                        </a:solidFill>
                        <a:latin typeface="Cambria Math" panose="02040503050406030204" pitchFamily="18" charset="0"/>
                        <a:cs typeface="Arial" panose="020B0604020202020204" pitchFamily="34" charset="0"/>
                      </a:rPr>
                      <m:t>=</m:t>
                    </m:r>
                    <m:f>
                      <m:fPr>
                        <m:ctrlPr>
                          <a:rPr lang="en-GB" sz="2800" i="1">
                            <a:solidFill>
                              <a:srgbClr val="0000FF"/>
                            </a:solidFill>
                            <a:latin typeface="Cambria Math" panose="02040503050406030204" pitchFamily="18" charset="0"/>
                            <a:cs typeface="Arial" panose="020B0604020202020204" pitchFamily="34" charset="0"/>
                          </a:rPr>
                        </m:ctrlPr>
                      </m:fPr>
                      <m:num>
                        <m:r>
                          <a:rPr lang="en-GB" sz="2800" i="1">
                            <a:solidFill>
                              <a:srgbClr val="0000FF"/>
                            </a:solidFill>
                            <a:latin typeface="Cambria Math" panose="02040503050406030204" pitchFamily="18" charset="0"/>
                            <a:cs typeface="Arial" panose="020B0604020202020204" pitchFamily="34" charset="0"/>
                          </a:rPr>
                          <m:t>𝑐</m:t>
                        </m:r>
                      </m:num>
                      <m:den>
                        <m:sSub>
                          <m:sSubPr>
                            <m:ctrlPr>
                              <a:rPr lang="en-GB" sz="2800" i="1">
                                <a:solidFill>
                                  <a:srgbClr val="0000FF"/>
                                </a:solidFill>
                                <a:latin typeface="Cambria Math" panose="02040503050406030204" pitchFamily="18" charset="0"/>
                                <a:cs typeface="Arial" panose="020B0604020202020204" pitchFamily="34" charset="0"/>
                              </a:rPr>
                            </m:ctrlPr>
                          </m:sSubPr>
                          <m:e>
                            <m:r>
                              <a:rPr lang="en-GB" sz="2800" i="1">
                                <a:solidFill>
                                  <a:srgbClr val="0000FF"/>
                                </a:solidFill>
                                <a:latin typeface="Cambria Math" panose="02040503050406030204" pitchFamily="18" charset="0"/>
                                <a:cs typeface="Arial" panose="020B0604020202020204" pitchFamily="34" charset="0"/>
                              </a:rPr>
                              <m:t>𝑛</m:t>
                            </m:r>
                          </m:e>
                          <m:sub>
                            <m:r>
                              <a:rPr lang="en-GB" sz="2800" b="0" i="1" smtClean="0">
                                <a:solidFill>
                                  <a:srgbClr val="0000FF"/>
                                </a:solidFill>
                                <a:latin typeface="Cambria Math" panose="02040503050406030204" pitchFamily="18" charset="0"/>
                                <a:cs typeface="Arial" panose="020B0604020202020204" pitchFamily="34" charset="0"/>
                              </a:rPr>
                              <m:t>𝑔</m:t>
                            </m:r>
                          </m:sub>
                        </m:sSub>
                      </m:den>
                    </m:f>
                  </m:oMath>
                </a14:m>
                <a:r>
                  <a:rPr lang="en-GB" sz="2800" dirty="0">
                    <a:solidFill>
                      <a:srgbClr val="0000FF"/>
                    </a:solidFill>
                    <a:latin typeface="Arial" panose="020B0604020202020204" pitchFamily="34" charset="0"/>
                    <a:cs typeface="Arial" panose="020B0604020202020204" pitchFamily="34" charset="0"/>
                  </a:rPr>
                  <a:t> </a:t>
                </a:r>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29" name="TextBox 28">
                <a:extLst>
                  <a:ext uri="{FF2B5EF4-FFF2-40B4-BE49-F238E27FC236}">
                    <a16:creationId xmlns:a16="http://schemas.microsoft.com/office/drawing/2014/main" id="{D394756C-8F83-4916-7397-B8DE38A0C178}"/>
                  </a:ext>
                </a:extLst>
              </p:cNvPr>
              <p:cNvSpPr txBox="1">
                <a:spLocks noRot="1" noChangeAspect="1" noMove="1" noResize="1" noEditPoints="1" noAdjustHandles="1" noChangeArrowheads="1" noChangeShapeType="1" noTextEdit="1"/>
              </p:cNvSpPr>
              <p:nvPr/>
            </p:nvSpPr>
            <p:spPr>
              <a:xfrm>
                <a:off x="3141272" y="4452227"/>
                <a:ext cx="4164089" cy="766300"/>
              </a:xfrm>
              <a:prstGeom prst="rect">
                <a:avLst/>
              </a:prstGeom>
              <a:blipFill>
                <a:blip r:embed="rId8"/>
                <a:stretch>
                  <a:fillRect l="-2928" t="-2381"/>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8BD4EA8-103D-A557-5C57-E167E8259579}"/>
                  </a:ext>
                </a:extLst>
              </p:cNvPr>
              <p:cNvSpPr txBox="1"/>
              <p:nvPr/>
            </p:nvSpPr>
            <p:spPr>
              <a:xfrm>
                <a:off x="2592362" y="2244485"/>
                <a:ext cx="1850315" cy="719941"/>
              </a:xfrm>
              <a:prstGeom prst="rect">
                <a:avLst/>
              </a:prstGeom>
              <a:noFill/>
            </p:spPr>
            <p:txBody>
              <a:bodyPr wrap="none" rtlCol="0">
                <a:spAutoFit/>
              </a:bodyPr>
              <a:lstStyle/>
              <a:p>
                <a:pPr>
                  <a:spcAft>
                    <a:spcPts val="1200"/>
                  </a:spcAft>
                </a:pPr>
                <a:r>
                  <a:rPr lang="en-GB" sz="2800" dirty="0">
                    <a:solidFill>
                      <a:srgbClr val="0000FF"/>
                    </a:solidFill>
                    <a:latin typeface="Arial" panose="020B0604020202020204" pitchFamily="34" charset="0"/>
                    <a:cs typeface="Arial" panose="020B0604020202020204" pitchFamily="34" charset="0"/>
                  </a:rPr>
                  <a:t>Mar </a:t>
                </a:r>
                <a14:m>
                  <m:oMath xmlns:m="http://schemas.openxmlformats.org/officeDocument/2006/math">
                    <m:r>
                      <a:rPr lang="en-GB" sz="2800" b="0" i="1" smtClean="0">
                        <a:solidFill>
                          <a:srgbClr val="0000FF"/>
                        </a:solidFill>
                        <a:latin typeface="Cambria Math" panose="02040503050406030204" pitchFamily="18" charset="0"/>
                        <a:cs typeface="Arial" panose="020B0604020202020204" pitchFamily="34" charset="0"/>
                      </a:rPr>
                      <m:t>𝑛</m:t>
                    </m:r>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1</m:t>
                            </m:r>
                          </m:sub>
                        </m:sSub>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2</m:t>
                            </m:r>
                          </m:sub>
                        </m:sSub>
                      </m:den>
                    </m:f>
                  </m:oMath>
                </a14:m>
                <a:endParaRPr lang="en-GB" sz="2800" dirty="0" err="1">
                  <a:solidFill>
                    <a:srgbClr val="0000FF"/>
                  </a:solidFill>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48BD4EA8-103D-A557-5C57-E167E8259579}"/>
                  </a:ext>
                </a:extLst>
              </p:cNvPr>
              <p:cNvSpPr txBox="1">
                <a:spLocks noRot="1" noChangeAspect="1" noMove="1" noResize="1" noEditPoints="1" noAdjustHandles="1" noChangeArrowheads="1" noChangeShapeType="1" noTextEdit="1"/>
              </p:cNvSpPr>
              <p:nvPr/>
            </p:nvSpPr>
            <p:spPr>
              <a:xfrm>
                <a:off x="2592362" y="2244485"/>
                <a:ext cx="1850315" cy="719941"/>
              </a:xfrm>
              <a:prstGeom prst="rect">
                <a:avLst/>
              </a:prstGeom>
              <a:blipFill>
                <a:blip r:embed="rId9"/>
                <a:stretch>
                  <a:fillRect l="-6579" t="-2542" b="-1695"/>
                </a:stretch>
              </a:blipFill>
            </p:spPr>
            <p:txBody>
              <a:bodyPr/>
              <a:lstStyle/>
              <a:p>
                <a:r>
                  <a:rPr lang="ga-IE">
                    <a:noFill/>
                  </a:rPr>
                  <a:t> </a:t>
                </a:r>
              </a:p>
            </p:txBody>
          </p:sp>
        </mc:Fallback>
      </mc:AlternateContent>
    </p:spTree>
    <p:extLst>
      <p:ext uri="{BB962C8B-B14F-4D97-AF65-F5344CB8AC3E}">
        <p14:creationId xmlns:p14="http://schemas.microsoft.com/office/powerpoint/2010/main" val="4151765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0" grpId="0"/>
      <p:bldP spid="23" grpId="0"/>
      <p:bldP spid="27" grpId="0"/>
      <p:bldP spid="29" grpId="0"/>
      <p:bldP spid="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44E3D8-0F4E-8A35-EF58-EA88432E20E1}"/>
              </a:ext>
            </a:extLst>
          </p:cNvPr>
          <p:cNvSpPr>
            <a:spLocks noGrp="1"/>
          </p:cNvSpPr>
          <p:nvPr>
            <p:ph type="title"/>
          </p:nvPr>
        </p:nvSpPr>
        <p:spPr/>
        <p:txBody>
          <a:bodyPr>
            <a:normAutofit fontScale="90000"/>
          </a:bodyPr>
          <a:lstStyle/>
          <a:p>
            <a:r>
              <a:rPr lang="en-GB" dirty="0" err="1"/>
              <a:t>Cleachtaigh</a:t>
            </a:r>
            <a:endParaRPr lang="en-GB" dirty="0"/>
          </a:p>
        </p:txBody>
      </p:sp>
      <mc:AlternateContent xmlns:mc="http://schemas.openxmlformats.org/markup-compatibility/2006">
        <mc:Choice xmlns:a14="http://schemas.microsoft.com/office/drawing/2010/main" Requires="a14">
          <p:sp>
            <p:nvSpPr>
              <p:cNvPr id="4" name="Text Placeholder 3">
                <a:extLst>
                  <a:ext uri="{FF2B5EF4-FFF2-40B4-BE49-F238E27FC236}">
                    <a16:creationId xmlns:a16="http://schemas.microsoft.com/office/drawing/2014/main" id="{629ADE6B-2BA8-F2F6-143E-BD534357F967}"/>
                  </a:ext>
                </a:extLst>
              </p:cNvPr>
              <p:cNvSpPr>
                <a:spLocks noGrp="1"/>
              </p:cNvSpPr>
              <p:nvPr>
                <p:ph type="body" sz="quarter" idx="10"/>
              </p:nvPr>
            </p:nvSpPr>
            <p:spPr>
              <a:xfrm>
                <a:off x="122292" y="461664"/>
                <a:ext cx="8899415" cy="3333028"/>
              </a:xfrm>
            </p:spPr>
            <p:txBody>
              <a:bodyPr/>
              <a:lstStyle/>
              <a:p>
                <a:r>
                  <a:rPr lang="en-GB" dirty="0"/>
                  <a:t>Tomhaiseann </a:t>
                </a:r>
                <a:r>
                  <a:rPr lang="en-GB" dirty="0" err="1"/>
                  <a:t>athraonmhéadar</a:t>
                </a:r>
                <a:r>
                  <a:rPr lang="en-GB" dirty="0"/>
                  <a:t> </a:t>
                </a:r>
                <a:r>
                  <a:rPr lang="en-GB" dirty="0" err="1"/>
                  <a:t>comhéifeacht</a:t>
                </a:r>
                <a:r>
                  <a:rPr lang="en-GB" dirty="0"/>
                  <a:t> </a:t>
                </a:r>
                <a:r>
                  <a:rPr lang="en-GB" dirty="0" err="1"/>
                  <a:t>athraonta</a:t>
                </a:r>
                <a:r>
                  <a:rPr lang="en-GB" dirty="0"/>
                  <a:t> </a:t>
                </a:r>
                <a:r>
                  <a:rPr lang="en-GB" dirty="0" err="1"/>
                  <a:t>leacht</a:t>
                </a:r>
                <a:r>
                  <a:rPr lang="en-GB" dirty="0"/>
                  <a:t> </a:t>
                </a:r>
                <a:r>
                  <a:rPr lang="en-GB" dirty="0" err="1"/>
                  <a:t>tríd</a:t>
                </a:r>
                <a:r>
                  <a:rPr lang="en-GB" dirty="0"/>
                  <a:t> an </a:t>
                </a:r>
                <a:r>
                  <a:rPr lang="en-GB" dirty="0" err="1"/>
                  <a:t>uillinn</a:t>
                </a:r>
                <a:r>
                  <a:rPr lang="en-GB" dirty="0"/>
                  <a:t> </a:t>
                </a:r>
                <a:r>
                  <a:rPr lang="en-GB" dirty="0" err="1"/>
                  <a:t>chriticiúil</a:t>
                </a:r>
                <a:r>
                  <a:rPr lang="en-GB" dirty="0"/>
                  <a:t> </a:t>
                </a:r>
                <a:r>
                  <a:rPr lang="en-GB" dirty="0" err="1"/>
                  <a:t>idir</a:t>
                </a:r>
                <a:r>
                  <a:rPr lang="en-GB" dirty="0"/>
                  <a:t> </a:t>
                </a:r>
                <a:r>
                  <a:rPr lang="en-GB" dirty="0" err="1"/>
                  <a:t>gloine</a:t>
                </a:r>
                <a:r>
                  <a:rPr lang="en-GB" dirty="0"/>
                  <a:t> </a:t>
                </a:r>
                <a:r>
                  <a:rPr lang="en-GB" dirty="0" err="1"/>
                  <a:t>agus</a:t>
                </a:r>
                <a:r>
                  <a:rPr lang="en-GB" dirty="0"/>
                  <a:t> an </a:t>
                </a:r>
                <a:r>
                  <a:rPr lang="en-GB" dirty="0" err="1"/>
                  <a:t>leacht</a:t>
                </a:r>
                <a:r>
                  <a:rPr lang="en-GB" dirty="0"/>
                  <a:t> a </a:t>
                </a:r>
                <a:r>
                  <a:rPr lang="en-GB" dirty="0" err="1"/>
                  <a:t>thomhas</a:t>
                </a:r>
                <a:r>
                  <a:rPr lang="en-GB" dirty="0"/>
                  <a:t>.  </a:t>
                </a:r>
              </a:p>
              <a:p>
                <a:r>
                  <a:rPr lang="en-GB" dirty="0"/>
                  <a:t>(i) Ag </a:t>
                </a:r>
                <a:r>
                  <a:rPr lang="en-GB" dirty="0" err="1"/>
                  <a:t>úsáid</a:t>
                </a:r>
                <a:r>
                  <a:rPr lang="en-GB" dirty="0"/>
                  <a:t> an </a:t>
                </a:r>
                <a:r>
                  <a:rPr lang="en-GB" dirty="0" err="1"/>
                  <a:t>fhoirmle</a:t>
                </a:r>
                <a:r>
                  <a:rPr lang="en-GB" dirty="0"/>
                  <a:t> </a:t>
                </a:r>
                <a14:m>
                  <m:oMath xmlns:m="http://schemas.openxmlformats.org/officeDocument/2006/math">
                    <m:r>
                      <a:rPr lang="en-GB" i="1" dirty="0" smtClean="0">
                        <a:latin typeface="Cambria Math" panose="02040503050406030204" pitchFamily="18" charset="0"/>
                      </a:rPr>
                      <m:t>𝑛</m:t>
                    </m:r>
                    <m:r>
                      <a:rPr lang="en-GB" i="1" dirty="0" smtClean="0">
                        <a:latin typeface="Cambria Math" panose="02040503050406030204" pitchFamily="18" charset="0"/>
                      </a:rPr>
                      <m:t>=</m:t>
                    </m:r>
                    <m:f>
                      <m:fPr>
                        <m:ctrlPr>
                          <a:rPr lang="en-GB" i="1" dirty="0" smtClean="0">
                            <a:latin typeface="Cambria Math" panose="02040503050406030204" pitchFamily="18" charset="0"/>
                          </a:rPr>
                        </m:ctrlPr>
                      </m:fPr>
                      <m:num>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𝑐</m:t>
                            </m:r>
                          </m:e>
                          <m:sub>
                            <m:r>
                              <a:rPr lang="en-GB" b="0" i="1" dirty="0" smtClean="0">
                                <a:latin typeface="Cambria Math" panose="02040503050406030204" pitchFamily="18" charset="0"/>
                              </a:rPr>
                              <m:t>1</m:t>
                            </m:r>
                          </m:sub>
                        </m:sSub>
                      </m:num>
                      <m:den>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𝑐</m:t>
                            </m:r>
                          </m:e>
                          <m:sub>
                            <m:r>
                              <a:rPr lang="en-GB" b="0" i="1" dirty="0" smtClean="0">
                                <a:latin typeface="Cambria Math" panose="02040503050406030204" pitchFamily="18" charset="0"/>
                              </a:rPr>
                              <m:t>2</m:t>
                            </m:r>
                          </m:sub>
                        </m:sSub>
                      </m:den>
                    </m:f>
                  </m:oMath>
                </a14:m>
                <a:r>
                  <a:rPr lang="en-GB" dirty="0"/>
                  <a:t>, </a:t>
                </a:r>
                <a:r>
                  <a:rPr lang="en-GB" dirty="0" err="1"/>
                  <a:t>léirigh</a:t>
                </a:r>
                <a:r>
                  <a:rPr lang="en-GB" dirty="0"/>
                  <a:t> go </a:t>
                </a:r>
                <a:r>
                  <a:rPr lang="en-GB" dirty="0" err="1"/>
                  <a:t>bhfuil</a:t>
                </a:r>
                <a:r>
                  <a:rPr lang="en-GB" dirty="0"/>
                  <a:t> an </a:t>
                </a:r>
                <a:r>
                  <a:rPr lang="en-GB" dirty="0" err="1"/>
                  <a:t>chomhéifeacht</a:t>
                </a:r>
                <a:r>
                  <a:rPr lang="en-GB" dirty="0"/>
                  <a:t> </a:t>
                </a:r>
                <a:r>
                  <a:rPr lang="en-GB" dirty="0" err="1"/>
                  <a:t>athraonta</a:t>
                </a:r>
                <a:r>
                  <a:rPr lang="en-GB" dirty="0"/>
                  <a:t> de </a:t>
                </a:r>
                <a:r>
                  <a:rPr lang="en-GB" dirty="0" err="1"/>
                  <a:t>leacht</a:t>
                </a:r>
                <a:r>
                  <a:rPr lang="en-GB" dirty="0"/>
                  <a:t> le </a:t>
                </a:r>
                <a:r>
                  <a:rPr lang="en-GB" dirty="0" err="1"/>
                  <a:t>comhéifeacht</a:t>
                </a:r>
                <a:r>
                  <a:rPr lang="en-GB" dirty="0"/>
                  <a:t> </a:t>
                </a:r>
                <a:r>
                  <a:rPr lang="en-GB" dirty="0" err="1"/>
                  <a:t>athraonta</a:t>
                </a:r>
                <a:r>
                  <a:rPr lang="en-GB" dirty="0"/>
                  <a:t> </a:t>
                </a:r>
                <a14:m>
                  <m:oMath xmlns:m="http://schemas.openxmlformats.org/officeDocument/2006/math">
                    <m:sSub>
                      <m:sSubPr>
                        <m:ctrlPr>
                          <a:rPr lang="en-GB" i="1" dirty="0">
                            <a:latin typeface="Cambria Math" panose="02040503050406030204" pitchFamily="18" charset="0"/>
                          </a:rPr>
                        </m:ctrlPr>
                      </m:sSubPr>
                      <m:e>
                        <m:r>
                          <a:rPr lang="en-GB" i="1" dirty="0">
                            <a:latin typeface="Cambria Math" panose="02040503050406030204" pitchFamily="18" charset="0"/>
                          </a:rPr>
                          <m:t>𝑛</m:t>
                        </m:r>
                      </m:e>
                      <m:sub>
                        <m:r>
                          <a:rPr lang="en-GB" i="1" dirty="0">
                            <a:latin typeface="Cambria Math" panose="02040503050406030204" pitchFamily="18" charset="0"/>
                          </a:rPr>
                          <m:t>𝑙</m:t>
                        </m:r>
                      </m:sub>
                    </m:sSub>
                  </m:oMath>
                </a14:m>
                <a:r>
                  <a:rPr lang="en-GB" dirty="0"/>
                  <a:t>  ag </a:t>
                </a:r>
                <a:r>
                  <a:rPr lang="en-GB" dirty="0" err="1"/>
                  <a:t>dul</a:t>
                </a:r>
                <a:r>
                  <a:rPr lang="en-GB" dirty="0"/>
                  <a:t> go </a:t>
                </a:r>
                <a:r>
                  <a:rPr lang="en-GB" dirty="0" err="1"/>
                  <a:t>gloine</a:t>
                </a:r>
                <a:r>
                  <a:rPr lang="en-GB" dirty="0"/>
                  <a:t> le </a:t>
                </a:r>
                <a:r>
                  <a:rPr lang="en-GB" dirty="0" err="1"/>
                  <a:t>comhéifeacht</a:t>
                </a:r>
                <a:r>
                  <a:rPr lang="en-GB" dirty="0"/>
                  <a:t> </a:t>
                </a:r>
                <a:r>
                  <a:rPr lang="en-GB" dirty="0" err="1"/>
                  <a:t>athraonta</a:t>
                </a:r>
                <a:r>
                  <a:rPr lang="en-GB" dirty="0"/>
                  <a: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𝑔</m:t>
                        </m:r>
                      </m:sub>
                    </m:sSub>
                  </m:oMath>
                </a14:m>
                <a:r>
                  <a:rPr lang="en-GB" dirty="0"/>
                  <a:t> </a:t>
                </a:r>
                <a:r>
                  <a:rPr lang="en-GB" dirty="0" err="1"/>
                  <a:t>tugtha</a:t>
                </a:r>
                <a:r>
                  <a:rPr lang="en-GB" dirty="0"/>
                  <a:t> le </a:t>
                </a:r>
                <a14:m>
                  <m:oMath xmlns:m="http://schemas.openxmlformats.org/officeDocument/2006/math">
                    <m:r>
                      <a:rPr lang="en-GB" i="1" dirty="0" smtClean="0">
                        <a:latin typeface="Cambria Math" panose="02040503050406030204" pitchFamily="18" charset="0"/>
                      </a:rPr>
                      <m:t>𝑛</m:t>
                    </m:r>
                    <m:r>
                      <a:rPr lang="en-GB" i="1" dirty="0" smtClean="0">
                        <a:latin typeface="Cambria Math" panose="02040503050406030204" pitchFamily="18" charset="0"/>
                      </a:rPr>
                      <m:t>=</m:t>
                    </m:r>
                    <m:f>
                      <m:fPr>
                        <m:ctrlPr>
                          <a:rPr lang="en-GB" i="1" dirty="0" smtClean="0">
                            <a:latin typeface="Cambria Math" panose="02040503050406030204" pitchFamily="18" charset="0"/>
                          </a:rPr>
                        </m:ctrlPr>
                      </m:fPr>
                      <m:num>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𝑛</m:t>
                            </m:r>
                          </m:e>
                          <m:sub>
                            <m:r>
                              <a:rPr lang="en-GB" b="0" i="1" dirty="0" smtClean="0">
                                <a:latin typeface="Cambria Math" panose="02040503050406030204" pitchFamily="18" charset="0"/>
                              </a:rPr>
                              <m:t>𝑔</m:t>
                            </m:r>
                          </m:sub>
                        </m:sSub>
                      </m:num>
                      <m:den>
                        <m:sSub>
                          <m:sSubPr>
                            <m:ctrlPr>
                              <a:rPr lang="en-GB" i="1" dirty="0" smtClean="0">
                                <a:latin typeface="Cambria Math" panose="02040503050406030204" pitchFamily="18" charset="0"/>
                              </a:rPr>
                            </m:ctrlPr>
                          </m:sSubPr>
                          <m:e>
                            <m:r>
                              <a:rPr lang="en-GB" i="1" dirty="0" smtClean="0">
                                <a:latin typeface="Cambria Math" panose="02040503050406030204" pitchFamily="18" charset="0"/>
                              </a:rPr>
                              <m:t>𝑛</m:t>
                            </m:r>
                          </m:e>
                          <m:sub>
                            <m:r>
                              <a:rPr lang="en-GB" b="0" i="1" dirty="0" smtClean="0">
                                <a:latin typeface="Cambria Math" panose="02040503050406030204" pitchFamily="18" charset="0"/>
                              </a:rPr>
                              <m:t>𝑙</m:t>
                            </m:r>
                          </m:sub>
                        </m:sSub>
                      </m:den>
                    </m:f>
                  </m:oMath>
                </a14:m>
                <a:r>
                  <a:rPr lang="en-GB" dirty="0"/>
                  <a:t>. </a:t>
                </a:r>
              </a:p>
            </p:txBody>
          </p:sp>
        </mc:Choice>
        <mc:Fallback>
          <p:sp>
            <p:nvSpPr>
              <p:cNvPr id="4" name="Text Placeholder 3">
                <a:extLst>
                  <a:ext uri="{FF2B5EF4-FFF2-40B4-BE49-F238E27FC236}">
                    <a16:creationId xmlns:a16="http://schemas.microsoft.com/office/drawing/2014/main" id="{629ADE6B-2BA8-F2F6-143E-BD534357F967}"/>
                  </a:ext>
                </a:extLst>
              </p:cNvPr>
              <p:cNvSpPr>
                <a:spLocks noGrp="1" noRot="1" noChangeAspect="1" noMove="1" noResize="1" noEditPoints="1" noAdjustHandles="1" noChangeArrowheads="1" noChangeShapeType="1" noTextEdit="1"/>
              </p:cNvSpPr>
              <p:nvPr>
                <p:ph type="body" sz="quarter" idx="10"/>
              </p:nvPr>
            </p:nvSpPr>
            <p:spPr>
              <a:xfrm>
                <a:off x="122292" y="461664"/>
                <a:ext cx="8899415" cy="3333028"/>
              </a:xfrm>
              <a:blipFill>
                <a:blip r:embed="rId2"/>
                <a:stretch>
                  <a:fillRect l="-1370" t="-3297" r="-479"/>
                </a:stretch>
              </a:blipFill>
            </p:spPr>
            <p:txBody>
              <a:bodyPr/>
              <a:lstStyle/>
              <a:p>
                <a:r>
                  <a:rPr lang="ga-IE">
                    <a:noFill/>
                  </a:rPr>
                  <a:t> </a:t>
                </a:r>
              </a:p>
            </p:txBody>
          </p:sp>
        </mc:Fallback>
      </mc:AlternateContent>
      <p:grpSp>
        <p:nvGrpSpPr>
          <p:cNvPr id="8" name="Group 7">
            <a:extLst>
              <a:ext uri="{FF2B5EF4-FFF2-40B4-BE49-F238E27FC236}">
                <a16:creationId xmlns:a16="http://schemas.microsoft.com/office/drawing/2014/main" id="{1E8EE247-313C-FB51-4A6F-4FA81152D30C}"/>
              </a:ext>
            </a:extLst>
          </p:cNvPr>
          <p:cNvGrpSpPr/>
          <p:nvPr/>
        </p:nvGrpSpPr>
        <p:grpSpPr>
          <a:xfrm>
            <a:off x="6179811" y="3927872"/>
            <a:ext cx="2732414" cy="2010257"/>
            <a:chOff x="5667375" y="2975372"/>
            <a:chExt cx="3143250" cy="2312512"/>
          </a:xfrm>
        </p:grpSpPr>
        <p:pic>
          <p:nvPicPr>
            <p:cNvPr id="6" name="Picture 5">
              <a:extLst>
                <a:ext uri="{FF2B5EF4-FFF2-40B4-BE49-F238E27FC236}">
                  <a16:creationId xmlns:a16="http://schemas.microsoft.com/office/drawing/2014/main" id="{57075F93-F7F7-F3D2-7CBF-4BCC9A84F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7375" y="2975372"/>
              <a:ext cx="3143250" cy="2143125"/>
            </a:xfrm>
            <a:prstGeom prst="rect">
              <a:avLst/>
            </a:prstGeom>
          </p:spPr>
        </p:pic>
        <p:sp>
          <p:nvSpPr>
            <p:cNvPr id="7" name="TextBox 6">
              <a:hlinkClick r:id="rId4"/>
              <a:extLst>
                <a:ext uri="{FF2B5EF4-FFF2-40B4-BE49-F238E27FC236}">
                  <a16:creationId xmlns:a16="http://schemas.microsoft.com/office/drawing/2014/main" id="{187F2143-BCDD-4F43-281F-9E134CC58B99}"/>
                </a:ext>
              </a:extLst>
            </p:cNvPr>
            <p:cNvSpPr txBox="1"/>
            <p:nvPr/>
          </p:nvSpPr>
          <p:spPr>
            <a:xfrm>
              <a:off x="8112998" y="4933831"/>
              <a:ext cx="671594" cy="354053"/>
            </a:xfrm>
            <a:prstGeom prst="rect">
              <a:avLst/>
            </a:prstGeom>
            <a:noFill/>
          </p:spPr>
          <p:txBody>
            <a:bodyPr wrap="none" rtlCol="0">
              <a:spAutoFit/>
            </a:bodyPr>
            <a:lstStyle/>
            <a:p>
              <a:pPr algn="l">
                <a:spcAft>
                  <a:spcPts val="1200"/>
                </a:spcAft>
              </a:pPr>
              <a:r>
                <a:rPr lang="en-GB" sz="1400" dirty="0">
                  <a:latin typeface="Arial" panose="020B0604020202020204" pitchFamily="34" charset="0"/>
                  <a:cs typeface="Arial" panose="020B0604020202020204" pitchFamily="34" charset="0"/>
                </a:rPr>
                <a:t>CCO</a:t>
              </a:r>
            </a:p>
          </p:txBody>
        </p:sp>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FEB25BD-A54D-7E33-107C-F3E530A7FC4E}"/>
                  </a:ext>
                </a:extLst>
              </p:cNvPr>
              <p:cNvSpPr txBox="1"/>
              <p:nvPr/>
            </p:nvSpPr>
            <p:spPr>
              <a:xfrm>
                <a:off x="335624" y="3643562"/>
                <a:ext cx="1132682" cy="798937"/>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sSub>
                        <m:sSubPr>
                          <m:ctrlPr>
                            <a:rPr lang="en-GB" b="0" i="1" smtClean="0">
                              <a:solidFill>
                                <a:srgbClr val="0000FF"/>
                              </a:solidFill>
                              <a:latin typeface="Cambria Math" panose="02040503050406030204" pitchFamily="18" charset="0"/>
                              <a:cs typeface="Arial" panose="020B0604020202020204" pitchFamily="34" charset="0"/>
                            </a:rPr>
                          </m:ctrlPr>
                        </m:sSubPr>
                        <m:e>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 </m:t>
                              </m:r>
                            </m:e>
                            <m:sub>
                              <m:r>
                                <a:rPr lang="en-GB" b="0" i="1" smtClean="0">
                                  <a:solidFill>
                                    <a:srgbClr val="0000FF"/>
                                  </a:solidFill>
                                  <a:latin typeface="Cambria Math" panose="02040503050406030204" pitchFamily="18" charset="0"/>
                                  <a:cs typeface="Arial" panose="020B0604020202020204" pitchFamily="34" charset="0"/>
                                </a:rPr>
                                <m:t>𝑙</m:t>
                              </m:r>
                            </m:sub>
                          </m:sSub>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𝑙</m:t>
                              </m:r>
                            </m:sub>
                          </m:sSub>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𝑔</m:t>
                              </m:r>
                            </m:sub>
                          </m:sSub>
                        </m:den>
                      </m:f>
                    </m:oMath>
                  </m:oMathPara>
                </a14:m>
                <a:endParaRPr lang="en-GB" b="0" i="1" dirty="0">
                  <a:solidFill>
                    <a:srgbClr val="0000FF"/>
                  </a:solidFill>
                  <a:latin typeface="Cambria Math" panose="02040503050406030204" pitchFamily="18"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EFEB25BD-A54D-7E33-107C-F3E530A7FC4E}"/>
                  </a:ext>
                </a:extLst>
              </p:cNvPr>
              <p:cNvSpPr txBox="1">
                <a:spLocks noRot="1" noChangeAspect="1" noMove="1" noResize="1" noEditPoints="1" noAdjustHandles="1" noChangeArrowheads="1" noChangeShapeType="1" noTextEdit="1"/>
              </p:cNvSpPr>
              <p:nvPr/>
            </p:nvSpPr>
            <p:spPr>
              <a:xfrm>
                <a:off x="335624" y="3643562"/>
                <a:ext cx="1132682" cy="79893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A49B0BF-A0B5-FD6F-40E6-ED32A3837007}"/>
                  </a:ext>
                </a:extLst>
              </p:cNvPr>
              <p:cNvSpPr txBox="1"/>
              <p:nvPr/>
            </p:nvSpPr>
            <p:spPr>
              <a:xfrm>
                <a:off x="866253" y="4234814"/>
                <a:ext cx="1177437" cy="874791"/>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b="0" i="1" smtClean="0">
                          <a:solidFill>
                            <a:srgbClr val="0000FF"/>
                          </a:solidFill>
                          <a:latin typeface="Cambria Math" panose="02040503050406030204" pitchFamily="18" charset="0"/>
                          <a:cs typeface="Arial" panose="020B0604020202020204" pitchFamily="34" charset="0"/>
                        </a:rPr>
                        <m:t>=</m:t>
                      </m:r>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𝑙</m:t>
                          </m:r>
                        </m:sub>
                      </m:sSub>
                      <m:d>
                        <m:dPr>
                          <m:ctrlPr>
                            <a:rPr lang="en-GB" b="0" i="1" smtClean="0">
                              <a:solidFill>
                                <a:srgbClr val="0000FF"/>
                              </a:solidFill>
                              <a:latin typeface="Cambria Math" panose="02040503050406030204" pitchFamily="18" charset="0"/>
                              <a:cs typeface="Arial" panose="020B0604020202020204" pitchFamily="34" charset="0"/>
                            </a:rPr>
                          </m:ctrlPr>
                        </m:dPr>
                        <m:e>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1</m:t>
                              </m:r>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𝑔</m:t>
                                  </m:r>
                                </m:sub>
                              </m:sSub>
                            </m:den>
                          </m:f>
                        </m:e>
                      </m:d>
                    </m:oMath>
                  </m:oMathPara>
                </a14:m>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9A49B0BF-A0B5-FD6F-40E6-ED32A3837007}"/>
                  </a:ext>
                </a:extLst>
              </p:cNvPr>
              <p:cNvSpPr txBox="1">
                <a:spLocks noRot="1" noChangeAspect="1" noMove="1" noResize="1" noEditPoints="1" noAdjustHandles="1" noChangeArrowheads="1" noChangeShapeType="1" noTextEdit="1"/>
              </p:cNvSpPr>
              <p:nvPr/>
            </p:nvSpPr>
            <p:spPr>
              <a:xfrm>
                <a:off x="866253" y="4234814"/>
                <a:ext cx="1177437" cy="874791"/>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7A329D3-1300-3458-02CE-7595B9BFAE7C}"/>
                  </a:ext>
                </a:extLst>
              </p:cNvPr>
              <p:cNvSpPr txBox="1"/>
              <p:nvPr/>
            </p:nvSpPr>
            <p:spPr>
              <a:xfrm>
                <a:off x="838626" y="5076620"/>
                <a:ext cx="1206549" cy="776944"/>
              </a:xfrm>
              <a:prstGeom prst="rect">
                <a:avLst/>
              </a:prstGeom>
              <a:noFill/>
            </p:spPr>
            <p:txBody>
              <a:bodyPr wrap="none" rtlCol="0">
                <a:spAutoFit/>
              </a:bodyPr>
              <a:lstStyle/>
              <a:p>
                <a:pPr algn="l">
                  <a:spcAft>
                    <a:spcPts val="1200"/>
                  </a:spcAft>
                </a:pPr>
                <a14:m>
                  <m:oMathPara xmlns:m="http://schemas.openxmlformats.org/officeDocument/2006/math">
                    <m:oMathParaPr>
                      <m:jc m:val="centerGroup"/>
                    </m:oMathParaPr>
                    <m:oMath xmlns:m="http://schemas.openxmlformats.org/officeDocument/2006/math">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𝑐</m:t>
                          </m:r>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𝑙</m:t>
                              </m:r>
                            </m:sub>
                          </m:sSub>
                        </m:den>
                      </m:f>
                      <m:d>
                        <m:dPr>
                          <m:ctrlPr>
                            <a:rPr lang="en-GB" b="0" i="1" smtClean="0">
                              <a:solidFill>
                                <a:srgbClr val="0000FF"/>
                              </a:solidFill>
                              <a:latin typeface="Cambria Math" panose="02040503050406030204" pitchFamily="18" charset="0"/>
                              <a:cs typeface="Arial" panose="020B0604020202020204" pitchFamily="34" charset="0"/>
                            </a:rPr>
                          </m:ctrlPr>
                        </m:dPr>
                        <m:e>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num>
                            <m:den>
                              <m:r>
                                <a:rPr lang="en-GB" b="0" i="1" smtClean="0">
                                  <a:solidFill>
                                    <a:srgbClr val="0000FF"/>
                                  </a:solidFill>
                                  <a:latin typeface="Cambria Math" panose="02040503050406030204" pitchFamily="18" charset="0"/>
                                  <a:cs typeface="Arial" panose="020B0604020202020204" pitchFamily="34" charset="0"/>
                                </a:rPr>
                                <m:t>𝑐</m:t>
                              </m:r>
                            </m:den>
                          </m:f>
                        </m:e>
                      </m:d>
                    </m:oMath>
                  </m:oMathPara>
                </a14:m>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27A329D3-1300-3458-02CE-7595B9BFAE7C}"/>
                  </a:ext>
                </a:extLst>
              </p:cNvPr>
              <p:cNvSpPr txBox="1">
                <a:spLocks noRot="1" noChangeAspect="1" noMove="1" noResize="1" noEditPoints="1" noAdjustHandles="1" noChangeArrowheads="1" noChangeShapeType="1" noTextEdit="1"/>
              </p:cNvSpPr>
              <p:nvPr/>
            </p:nvSpPr>
            <p:spPr>
              <a:xfrm>
                <a:off x="838626" y="5076620"/>
                <a:ext cx="1206549" cy="776944"/>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D05A327-911E-38FB-F58D-16761BD47AF5}"/>
                  </a:ext>
                </a:extLst>
              </p:cNvPr>
              <p:cNvSpPr txBox="1"/>
              <p:nvPr/>
            </p:nvSpPr>
            <p:spPr>
              <a:xfrm>
                <a:off x="427146" y="5951411"/>
                <a:ext cx="1178400" cy="775597"/>
              </a:xfrm>
              <a:prstGeom prst="rect">
                <a:avLst/>
              </a:prstGeom>
              <a:noFill/>
            </p:spPr>
            <p:txBody>
              <a:bodyPr wrap="none" rtlCol="0">
                <a:spAutoFit/>
              </a:bodyPr>
              <a:lstStyle/>
              <a:p>
                <a:pPr>
                  <a:spcAft>
                    <a:spcPts val="1200"/>
                  </a:spcAft>
                </a:pPr>
                <a14:m>
                  <m:oMathPara xmlns:m="http://schemas.openxmlformats.org/officeDocument/2006/math">
                    <m:oMathParaPr>
                      <m:jc m:val="centerGroup"/>
                    </m:oMathParaPr>
                    <m:oMath xmlns:m="http://schemas.openxmlformats.org/officeDocument/2006/math">
                      <m:sSub>
                        <m:sSubPr>
                          <m:ctrlPr>
                            <a:rPr lang="en-GB" i="1">
                              <a:solidFill>
                                <a:srgbClr val="0000FF"/>
                              </a:solidFill>
                              <a:latin typeface="Cambria Math" panose="02040503050406030204" pitchFamily="18" charset="0"/>
                              <a:cs typeface="Arial" panose="020B0604020202020204" pitchFamily="34" charset="0"/>
                            </a:rPr>
                          </m:ctrlPr>
                        </m:sSubPr>
                        <m:e>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 </m:t>
                              </m:r>
                            </m:e>
                            <m:sub>
                              <m:r>
                                <a:rPr lang="en-GB" i="1">
                                  <a:solidFill>
                                    <a:srgbClr val="0000FF"/>
                                  </a:solidFill>
                                  <a:latin typeface="Cambria Math" panose="02040503050406030204" pitchFamily="18" charset="0"/>
                                  <a:cs typeface="Arial" panose="020B0604020202020204" pitchFamily="34" charset="0"/>
                                </a:rPr>
                                <m:t>𝑙</m:t>
                              </m:r>
                            </m:sub>
                          </m:sSub>
                          <m:r>
                            <a:rPr lang="en-GB" i="1">
                              <a:solidFill>
                                <a:srgbClr val="0000FF"/>
                              </a:solidFill>
                              <a:latin typeface="Cambria Math" panose="02040503050406030204" pitchFamily="18" charset="0"/>
                              <a:cs typeface="Arial" panose="020B0604020202020204" pitchFamily="34" charset="0"/>
                            </a:rPr>
                            <m:t>𝑛</m:t>
                          </m:r>
                        </m:e>
                        <m:sub>
                          <m:r>
                            <a:rPr lang="en-GB" i="1">
                              <a:solidFill>
                                <a:srgbClr val="0000FF"/>
                              </a:solidFill>
                              <a:latin typeface="Cambria Math" panose="02040503050406030204" pitchFamily="18" charset="0"/>
                              <a:cs typeface="Arial" panose="020B0604020202020204" pitchFamily="34" charset="0"/>
                            </a:rPr>
                            <m:t>𝑔</m:t>
                          </m:r>
                        </m:sub>
                      </m:sSub>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𝑙</m:t>
                              </m:r>
                            </m:sub>
                          </m:sSub>
                        </m:den>
                      </m:f>
                    </m:oMath>
                  </m:oMathPara>
                </a14:m>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ED05A327-911E-38FB-F58D-16761BD47AF5}"/>
                  </a:ext>
                </a:extLst>
              </p:cNvPr>
              <p:cNvSpPr txBox="1">
                <a:spLocks noRot="1" noChangeAspect="1" noMove="1" noResize="1" noEditPoints="1" noAdjustHandles="1" noChangeArrowheads="1" noChangeShapeType="1" noTextEdit="1"/>
              </p:cNvSpPr>
              <p:nvPr/>
            </p:nvSpPr>
            <p:spPr>
              <a:xfrm>
                <a:off x="427146" y="5951411"/>
                <a:ext cx="1178400" cy="775597"/>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C0E6DB1-1DA8-74ED-2E54-06252A28EF80}"/>
                  </a:ext>
                </a:extLst>
              </p:cNvPr>
              <p:cNvSpPr txBox="1"/>
              <p:nvPr/>
            </p:nvSpPr>
            <p:spPr>
              <a:xfrm>
                <a:off x="2108060" y="5150788"/>
                <a:ext cx="2632131" cy="525593"/>
              </a:xfrm>
              <a:prstGeom prst="rect">
                <a:avLst/>
              </a:prstGeom>
              <a:noFill/>
            </p:spPr>
            <p:txBody>
              <a:bodyPr wrap="none" rtlCol="0">
                <a:spAutoFit/>
              </a:bodyPr>
              <a:lstStyle/>
              <a:p>
                <a:pPr>
                  <a:spcAft>
                    <a:spcPts val="1200"/>
                  </a:spcAft>
                </a:pPr>
                <a:r>
                  <a:rPr lang="en-GB" dirty="0">
                    <a:solidFill>
                      <a:srgbClr val="0000FF"/>
                    </a:solidFill>
                    <a:latin typeface="Arial" panose="020B0604020202020204" pitchFamily="34" charset="0"/>
                    <a:cs typeface="Arial" panose="020B0604020202020204" pitchFamily="34" charset="0"/>
                  </a:rPr>
                  <a:t>Mar </a:t>
                </a:r>
                <a14:m>
                  <m:oMath xmlns:m="http://schemas.openxmlformats.org/officeDocument/2006/math">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𝑙</m:t>
                        </m:r>
                      </m:sub>
                    </m:sSub>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𝑐</m:t>
                        </m:r>
                      </m:num>
                      <m:den>
                        <m:r>
                          <a:rPr lang="en-GB" b="0" i="1" smtClean="0">
                            <a:solidFill>
                              <a:srgbClr val="0000FF"/>
                            </a:solidFill>
                            <a:latin typeface="Cambria Math" panose="02040503050406030204" pitchFamily="18" charset="0"/>
                            <a:cs typeface="Arial" panose="020B0604020202020204" pitchFamily="34" charset="0"/>
                          </a:rPr>
                          <m:t>𝑙</m:t>
                        </m:r>
                      </m:den>
                    </m:f>
                  </m:oMath>
                </a14:m>
                <a:r>
                  <a:rPr lang="en-GB" dirty="0">
                    <a:solidFill>
                      <a:srgbClr val="0000FF"/>
                    </a:solidFill>
                    <a:latin typeface="Arial" panose="020B0604020202020204" pitchFamily="34" charset="0"/>
                    <a:cs typeface="Arial" panose="020B0604020202020204" pitchFamily="34" charset="0"/>
                  </a:rPr>
                  <a:t> agus </a:t>
                </a:r>
                <a14:m>
                  <m:oMath xmlns:m="http://schemas.openxmlformats.org/officeDocument/2006/math">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𝑔</m:t>
                        </m:r>
                      </m:sub>
                    </m:sSub>
                    <m:r>
                      <a:rPr lang="en-GB" i="1">
                        <a:solidFill>
                          <a:srgbClr val="0000FF"/>
                        </a:solidFill>
                        <a:latin typeface="Cambria Math" panose="02040503050406030204" pitchFamily="18" charset="0"/>
                        <a:cs typeface="Arial" panose="020B0604020202020204" pitchFamily="34" charset="0"/>
                      </a:rPr>
                      <m:t>=</m:t>
                    </m:r>
                    <m:f>
                      <m:fPr>
                        <m:ctrlPr>
                          <a:rPr lang="en-GB" i="1">
                            <a:solidFill>
                              <a:srgbClr val="0000FF"/>
                            </a:solidFill>
                            <a:latin typeface="Cambria Math" panose="02040503050406030204" pitchFamily="18" charset="0"/>
                            <a:cs typeface="Arial" panose="020B0604020202020204" pitchFamily="34" charset="0"/>
                          </a:rPr>
                        </m:ctrlPr>
                      </m:fPr>
                      <m:num>
                        <m:r>
                          <a:rPr lang="en-GB" i="1">
                            <a:solidFill>
                              <a:srgbClr val="0000FF"/>
                            </a:solidFill>
                            <a:latin typeface="Cambria Math" panose="02040503050406030204" pitchFamily="18" charset="0"/>
                            <a:cs typeface="Arial" panose="020B0604020202020204" pitchFamily="34" charset="0"/>
                          </a:rPr>
                          <m:t>𝑐</m:t>
                        </m:r>
                      </m:num>
                      <m:den>
                        <m:sSub>
                          <m:sSubPr>
                            <m:ctrlPr>
                              <a:rPr lang="en-GB" i="1">
                                <a:solidFill>
                                  <a:srgbClr val="0000FF"/>
                                </a:solidFill>
                                <a:latin typeface="Cambria Math" panose="02040503050406030204" pitchFamily="18" charset="0"/>
                                <a:cs typeface="Arial" panose="020B0604020202020204" pitchFamily="34" charset="0"/>
                              </a:rPr>
                            </m:ctrlPr>
                          </m:sSubPr>
                          <m:e>
                            <m:r>
                              <a:rPr lang="en-GB" i="1">
                                <a:solidFill>
                                  <a:srgbClr val="0000FF"/>
                                </a:solidFill>
                                <a:latin typeface="Cambria Math" panose="02040503050406030204" pitchFamily="18" charset="0"/>
                                <a:cs typeface="Arial" panose="020B0604020202020204" pitchFamily="34" charset="0"/>
                              </a:rPr>
                              <m:t>𝑛</m:t>
                            </m:r>
                          </m:e>
                          <m:sub>
                            <m:r>
                              <a:rPr lang="en-GB" b="0" i="1" smtClean="0">
                                <a:solidFill>
                                  <a:srgbClr val="0000FF"/>
                                </a:solidFill>
                                <a:latin typeface="Cambria Math" panose="02040503050406030204" pitchFamily="18" charset="0"/>
                                <a:cs typeface="Arial" panose="020B0604020202020204" pitchFamily="34" charset="0"/>
                              </a:rPr>
                              <m:t>𝑔</m:t>
                            </m:r>
                          </m:sub>
                        </m:sSub>
                      </m:den>
                    </m:f>
                  </m:oMath>
                </a14:m>
                <a:r>
                  <a:rPr lang="en-GB" dirty="0">
                    <a:solidFill>
                      <a:srgbClr val="0000FF"/>
                    </a:solidFill>
                    <a:latin typeface="Arial" panose="020B0604020202020204" pitchFamily="34" charset="0"/>
                    <a:cs typeface="Arial" panose="020B0604020202020204" pitchFamily="34" charset="0"/>
                  </a:rPr>
                  <a:t> </a:t>
                </a:r>
                <a:endParaRPr lang="en-GB" dirty="0" err="1">
                  <a:solidFill>
                    <a:srgbClr val="0000FF"/>
                  </a:solidFill>
                  <a:latin typeface="Arial" panose="020B0604020202020204" pitchFamily="34" charset="0"/>
                  <a:cs typeface="Arial" panose="020B0604020202020204" pitchFamily="34" charset="0"/>
                </a:endParaRPr>
              </a:p>
            </p:txBody>
          </p:sp>
        </mc:Choice>
        <mc:Fallback xmlns="">
          <p:sp>
            <p:nvSpPr>
              <p:cNvPr id="13" name="TextBox 12">
                <a:extLst>
                  <a:ext uri="{FF2B5EF4-FFF2-40B4-BE49-F238E27FC236}">
                    <a16:creationId xmlns:a16="http://schemas.microsoft.com/office/drawing/2014/main" id="{7C0E6DB1-1DA8-74ED-2E54-06252A28EF80}"/>
                  </a:ext>
                </a:extLst>
              </p:cNvPr>
              <p:cNvSpPr txBox="1">
                <a:spLocks noRot="1" noChangeAspect="1" noMove="1" noResize="1" noEditPoints="1" noAdjustHandles="1" noChangeArrowheads="1" noChangeShapeType="1" noTextEdit="1"/>
              </p:cNvSpPr>
              <p:nvPr/>
            </p:nvSpPr>
            <p:spPr>
              <a:xfrm>
                <a:off x="2108060" y="5150788"/>
                <a:ext cx="2632131" cy="525593"/>
              </a:xfrm>
              <a:prstGeom prst="rect">
                <a:avLst/>
              </a:prstGeom>
              <a:blipFill>
                <a:blip r:embed="rId9"/>
                <a:stretch>
                  <a:fillRect l="-2083" t="-1163" b="-1163"/>
                </a:stretch>
              </a:blipFill>
            </p:spPr>
            <p:txBody>
              <a:bodyPr/>
              <a:lstStyle/>
              <a:p>
                <a:r>
                  <a:rPr lang="ga-IE">
                    <a:noFill/>
                  </a:rPr>
                  <a:t> </a:t>
                </a:r>
              </a:p>
            </p:txBody>
          </p:sp>
        </mc:Fallback>
      </mc:AlternateContent>
    </p:spTree>
    <p:extLst>
      <p:ext uri="{BB962C8B-B14F-4D97-AF65-F5344CB8AC3E}">
        <p14:creationId xmlns:p14="http://schemas.microsoft.com/office/powerpoint/2010/main" val="345500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06C9C-002A-9DCF-1C72-AE3AD4CE825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E693C1D-342F-974D-5EDB-AC041F830CBC}"/>
              </a:ext>
            </a:extLst>
          </p:cNvPr>
          <p:cNvSpPr>
            <a:spLocks noGrp="1"/>
          </p:cNvSpPr>
          <p:nvPr>
            <p:ph type="title"/>
          </p:nvPr>
        </p:nvSpPr>
        <p:spPr/>
        <p:txBody>
          <a:bodyPr>
            <a:normAutofit fontScale="90000"/>
          </a:bodyPr>
          <a:lstStyle/>
          <a:p>
            <a:r>
              <a:rPr lang="en-GB" dirty="0" err="1"/>
              <a:t>Cleachtaigh</a:t>
            </a:r>
            <a:r>
              <a:rPr lang="en-GB" dirty="0"/>
              <a:t> </a:t>
            </a:r>
            <a:r>
              <a:rPr lang="en-GB" dirty="0" err="1"/>
              <a:t>ar</a:t>
            </a:r>
            <a:r>
              <a:rPr lang="en-GB" dirty="0"/>
              <a:t> lean</a:t>
            </a:r>
          </a:p>
        </p:txBody>
      </p:sp>
      <p:sp>
        <p:nvSpPr>
          <p:cNvPr id="4" name="Text Placeholder 3">
            <a:extLst>
              <a:ext uri="{FF2B5EF4-FFF2-40B4-BE49-F238E27FC236}">
                <a16:creationId xmlns:a16="http://schemas.microsoft.com/office/drawing/2014/main" id="{F79F652C-C015-2911-8C63-4270BA380B33}"/>
              </a:ext>
            </a:extLst>
          </p:cNvPr>
          <p:cNvSpPr>
            <a:spLocks noGrp="1"/>
          </p:cNvSpPr>
          <p:nvPr>
            <p:ph type="body" sz="quarter" idx="10"/>
          </p:nvPr>
        </p:nvSpPr>
        <p:spPr>
          <a:xfrm>
            <a:off x="122292" y="461664"/>
            <a:ext cx="8899415" cy="1643527"/>
          </a:xfrm>
        </p:spPr>
        <p:txBody>
          <a:bodyPr/>
          <a:lstStyle/>
          <a:p>
            <a:r>
              <a:rPr lang="en-GB" dirty="0"/>
              <a:t>(ii) </a:t>
            </a:r>
            <a:r>
              <a:rPr lang="en-GB" dirty="0" err="1"/>
              <a:t>Tomhaiseann</a:t>
            </a:r>
            <a:r>
              <a:rPr lang="en-GB" dirty="0"/>
              <a:t> </a:t>
            </a:r>
            <a:r>
              <a:rPr lang="en-GB" dirty="0" err="1"/>
              <a:t>athraonmhéadar</a:t>
            </a:r>
            <a:r>
              <a:rPr lang="en-GB" dirty="0"/>
              <a:t> an </a:t>
            </a:r>
            <a:r>
              <a:rPr lang="en-GB" dirty="0" err="1"/>
              <a:t>uillinn</a:t>
            </a:r>
            <a:r>
              <a:rPr lang="en-GB" dirty="0"/>
              <a:t> </a:t>
            </a:r>
            <a:r>
              <a:rPr lang="en-GB" dirty="0" err="1"/>
              <a:t>chriticiúil</a:t>
            </a:r>
            <a:r>
              <a:rPr lang="en-GB" dirty="0"/>
              <a:t> de </a:t>
            </a:r>
            <a:r>
              <a:rPr lang="en-GB" dirty="0" err="1"/>
              <a:t>solas</a:t>
            </a:r>
            <a:r>
              <a:rPr lang="en-GB" dirty="0"/>
              <a:t> ag </a:t>
            </a:r>
            <a:r>
              <a:rPr lang="en-GB" dirty="0" err="1"/>
              <a:t>taisteal</a:t>
            </a:r>
            <a:r>
              <a:rPr lang="en-GB" dirty="0"/>
              <a:t> ó </a:t>
            </a:r>
            <a:r>
              <a:rPr lang="en-GB" dirty="0" err="1"/>
              <a:t>ghloine</a:t>
            </a:r>
            <a:r>
              <a:rPr lang="en-GB" dirty="0"/>
              <a:t> le n = 1.47 </a:t>
            </a:r>
            <a:r>
              <a:rPr lang="en-GB" dirty="0" err="1"/>
              <a:t>isteach</a:t>
            </a:r>
            <a:r>
              <a:rPr lang="en-GB" dirty="0"/>
              <a:t> i </a:t>
            </a:r>
            <a:r>
              <a:rPr lang="en-GB" dirty="0" err="1"/>
              <a:t>leacht</a:t>
            </a:r>
            <a:r>
              <a:rPr lang="en-GB" dirty="0"/>
              <a:t>, </a:t>
            </a:r>
            <a:r>
              <a:rPr lang="en-GB" dirty="0" err="1"/>
              <a:t>faightear</a:t>
            </a:r>
            <a:r>
              <a:rPr lang="en-GB" dirty="0"/>
              <a:t> C = 67.7</a:t>
            </a:r>
            <a:r>
              <a:rPr lang="en-IE" dirty="0"/>
              <a:t>°</a:t>
            </a:r>
            <a:r>
              <a:rPr lang="en-GB" dirty="0"/>
              <a:t>, </a:t>
            </a:r>
            <a:r>
              <a:rPr lang="en-GB" dirty="0" err="1"/>
              <a:t>faigh</a:t>
            </a:r>
            <a:r>
              <a:rPr lang="en-GB" dirty="0"/>
              <a:t> </a:t>
            </a:r>
            <a:r>
              <a:rPr lang="en-GB" dirty="0" err="1"/>
              <a:t>comhéifeacht</a:t>
            </a:r>
            <a:r>
              <a:rPr lang="en-GB" dirty="0"/>
              <a:t> </a:t>
            </a:r>
            <a:r>
              <a:rPr lang="en-GB" dirty="0" err="1"/>
              <a:t>athraonta</a:t>
            </a:r>
            <a:r>
              <a:rPr lang="en-GB" dirty="0"/>
              <a:t> an </a:t>
            </a:r>
            <a:r>
              <a:rPr lang="en-GB" dirty="0" err="1"/>
              <a:t>leacht</a:t>
            </a:r>
            <a:r>
              <a:rPr lang="en-GB" dirty="0"/>
              <a:t>.</a:t>
            </a:r>
          </a:p>
        </p:txBody>
      </p:sp>
      <p:sp>
        <p:nvSpPr>
          <p:cNvPr id="5" name="TextBox 4">
            <a:extLst>
              <a:ext uri="{FF2B5EF4-FFF2-40B4-BE49-F238E27FC236}">
                <a16:creationId xmlns:a16="http://schemas.microsoft.com/office/drawing/2014/main" id="{763307F8-1087-3E6E-948C-F0AD4DB3ACB7}"/>
              </a:ext>
            </a:extLst>
          </p:cNvPr>
          <p:cNvSpPr txBox="1"/>
          <p:nvPr/>
        </p:nvSpPr>
        <p:spPr>
          <a:xfrm>
            <a:off x="6850295" y="6211670"/>
            <a:ext cx="988887" cy="369332"/>
          </a:xfrm>
          <a:prstGeom prst="rect">
            <a:avLst/>
          </a:prstGeom>
          <a:noFill/>
        </p:spPr>
        <p:txBody>
          <a:bodyPr wrap="square">
            <a:spAutoFit/>
          </a:bodyPr>
          <a:lstStyle/>
          <a:p>
            <a:r>
              <a:rPr lang="en-GB" dirty="0">
                <a:solidFill>
                  <a:srgbClr val="0000FF"/>
                </a:solidFill>
              </a:rPr>
              <a:t>1.36</a:t>
            </a:r>
          </a:p>
        </p:txBody>
      </p:sp>
    </p:spTree>
    <p:extLst>
      <p:ext uri="{BB962C8B-B14F-4D97-AF65-F5344CB8AC3E}">
        <p14:creationId xmlns:p14="http://schemas.microsoft.com/office/powerpoint/2010/main" val="1492825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E391FA12-0507-9C65-4D05-46767675E432}"/>
              </a:ext>
            </a:extLst>
          </p:cNvPr>
          <p:cNvGrpSpPr/>
          <p:nvPr/>
        </p:nvGrpSpPr>
        <p:grpSpPr>
          <a:xfrm>
            <a:off x="5940152" y="1704026"/>
            <a:ext cx="2835593" cy="2267660"/>
            <a:chOff x="872331" y="1861513"/>
            <a:chExt cx="2835593" cy="2267660"/>
          </a:xfrm>
        </p:grpSpPr>
        <p:grpSp>
          <p:nvGrpSpPr>
            <p:cNvPr id="27" name="Group 26">
              <a:extLst>
                <a:ext uri="{FF2B5EF4-FFF2-40B4-BE49-F238E27FC236}">
                  <a16:creationId xmlns:a16="http://schemas.microsoft.com/office/drawing/2014/main" id="{AFB7008B-D3DA-A6F3-31A6-BF21D0EE1E5C}"/>
                </a:ext>
              </a:extLst>
            </p:cNvPr>
            <p:cNvGrpSpPr/>
            <p:nvPr/>
          </p:nvGrpSpPr>
          <p:grpSpPr>
            <a:xfrm>
              <a:off x="872331" y="1861513"/>
              <a:ext cx="2835593" cy="2267660"/>
              <a:chOff x="872331" y="1861513"/>
              <a:chExt cx="2835593" cy="2267660"/>
            </a:xfrm>
          </p:grpSpPr>
          <p:sp>
            <p:nvSpPr>
              <p:cNvPr id="6" name="Rectangle 5">
                <a:extLst>
                  <a:ext uri="{FF2B5EF4-FFF2-40B4-BE49-F238E27FC236}">
                    <a16:creationId xmlns:a16="http://schemas.microsoft.com/office/drawing/2014/main" id="{55F7A852-7723-9B1E-7534-8B522FE2E338}"/>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92AB45B-7527-27A6-B4F8-808E093AE768}"/>
                  </a:ext>
                </a:extLst>
              </p:cNvPr>
              <p:cNvSpPr/>
              <p:nvPr/>
            </p:nvSpPr>
            <p:spPr>
              <a:xfrm>
                <a:off x="899592" y="2993734"/>
                <a:ext cx="2808332" cy="113543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 name="Straight Connector 9">
                <a:extLst>
                  <a:ext uri="{FF2B5EF4-FFF2-40B4-BE49-F238E27FC236}">
                    <a16:creationId xmlns:a16="http://schemas.microsoft.com/office/drawing/2014/main" id="{0B387A96-3306-F0DA-D285-A186FA3BD98D}"/>
                  </a:ext>
                </a:extLst>
              </p:cNvPr>
              <p:cNvCxnSpPr>
                <a:cxnSpLocks/>
              </p:cNvCxnSpPr>
              <p:nvPr/>
            </p:nvCxnSpPr>
            <p:spPr>
              <a:xfrm>
                <a:off x="1619591" y="1936739"/>
                <a:ext cx="1008173" cy="10569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95242D6-5E3E-A9B2-9F05-45567748B4C7}"/>
                  </a:ext>
                </a:extLst>
              </p:cNvPr>
              <p:cNvCxnSpPr>
                <a:cxnSpLocks/>
              </p:cNvCxnSpPr>
              <p:nvPr/>
            </p:nvCxnSpPr>
            <p:spPr>
              <a:xfrm>
                <a:off x="2627764" y="2993734"/>
                <a:ext cx="1080140" cy="764029"/>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880E19-0EF8-954F-3CF2-9C6C1DCD9754}"/>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E5383C3-ED39-4405-64C3-01714F7CFEB3}"/>
                      </a:ext>
                    </a:extLst>
                  </p:cNvPr>
                  <p:cNvSpPr txBox="1"/>
                  <p:nvPr/>
                </p:nvSpPr>
                <p:spPr>
                  <a:xfrm>
                    <a:off x="2047951" y="2079034"/>
                    <a:ext cx="536942"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35</m:t>
                              </m:r>
                            </m:e>
                            <m:sup>
                              <m:r>
                                <a:rPr lang="en-GB" sz="2400" b="0" i="1" smtClean="0">
                                  <a:latin typeface="Cambria Math" panose="02040503050406030204" pitchFamily="18" charset="0"/>
                                </a:rPr>
                                <m:t>∘</m:t>
                              </m:r>
                            </m:sup>
                          </m:sSup>
                        </m:oMath>
                      </m:oMathPara>
                    </a14:m>
                    <a:endParaRPr lang="en-GB" sz="2400" dirty="0"/>
                  </a:p>
                </p:txBody>
              </p:sp>
            </mc:Choice>
            <mc:Fallback xmlns="">
              <p:sp>
                <p:nvSpPr>
                  <p:cNvPr id="17" name="TextBox 16">
                    <a:extLst>
                      <a:ext uri="{FF2B5EF4-FFF2-40B4-BE49-F238E27FC236}">
                        <a16:creationId xmlns:a16="http://schemas.microsoft.com/office/drawing/2014/main" id="{EE5383C3-ED39-4405-64C3-01714F7CFEB3}"/>
                      </a:ext>
                    </a:extLst>
                  </p:cNvPr>
                  <p:cNvSpPr txBox="1">
                    <a:spLocks noRot="1" noChangeAspect="1" noMove="1" noResize="1" noEditPoints="1" noAdjustHandles="1" noChangeArrowheads="1" noChangeShapeType="1" noTextEdit="1"/>
                  </p:cNvSpPr>
                  <p:nvPr/>
                </p:nvSpPr>
                <p:spPr>
                  <a:xfrm>
                    <a:off x="2047951" y="2079034"/>
                    <a:ext cx="536942" cy="369332"/>
                  </a:xfrm>
                  <a:prstGeom prst="rect">
                    <a:avLst/>
                  </a:prstGeom>
                  <a:blipFill>
                    <a:blip r:embed="rId3"/>
                    <a:stretch>
                      <a:fillRect l="-12500" b="-114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0F608B3-9FA2-F4FB-5FC5-48B6D1DB5822}"/>
                      </a:ext>
                    </a:extLst>
                  </p:cNvPr>
                  <p:cNvSpPr txBox="1"/>
                  <p:nvPr/>
                </p:nvSpPr>
                <p:spPr>
                  <a:xfrm>
                    <a:off x="2733984" y="3326876"/>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8" name="TextBox 17">
                    <a:extLst>
                      <a:ext uri="{FF2B5EF4-FFF2-40B4-BE49-F238E27FC236}">
                        <a16:creationId xmlns:a16="http://schemas.microsoft.com/office/drawing/2014/main" id="{80F608B3-9FA2-F4FB-5FC5-48B6D1DB5822}"/>
                      </a:ext>
                    </a:extLst>
                  </p:cNvPr>
                  <p:cNvSpPr txBox="1">
                    <a:spLocks noRot="1" noChangeAspect="1" noMove="1" noResize="1" noEditPoints="1" noAdjustHandles="1" noChangeArrowheads="1" noChangeShapeType="1" noTextEdit="1"/>
                  </p:cNvSpPr>
                  <p:nvPr/>
                </p:nvSpPr>
                <p:spPr>
                  <a:xfrm>
                    <a:off x="2733984" y="3326876"/>
                    <a:ext cx="278794" cy="430887"/>
                  </a:xfrm>
                  <a:prstGeom prst="rect">
                    <a:avLst/>
                  </a:prstGeom>
                  <a:blipFill>
                    <a:blip r:embed="rId4"/>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59028AF9-D692-350F-C7FD-8939F5E7D78A}"/>
                  </a:ext>
                </a:extLst>
              </p:cNvPr>
              <p:cNvSpPr txBox="1"/>
              <p:nvPr/>
            </p:nvSpPr>
            <p:spPr>
              <a:xfrm>
                <a:off x="872332" y="2478884"/>
                <a:ext cx="1225015" cy="523220"/>
              </a:xfrm>
              <a:prstGeom prst="rect">
                <a:avLst/>
              </a:prstGeom>
              <a:noFill/>
            </p:spPr>
            <p:txBody>
              <a:bodyPr wrap="none" rtlCol="0">
                <a:spAutoFit/>
              </a:bodyPr>
              <a:lstStyle/>
              <a:p>
                <a:pPr algn="l"/>
                <a:r>
                  <a:rPr lang="en-GB" sz="2800" dirty="0" err="1"/>
                  <a:t>Gloine</a:t>
                </a:r>
                <a:endParaRPr lang="en-GB" sz="2800" dirty="0"/>
              </a:p>
            </p:txBody>
          </p:sp>
          <p:sp>
            <p:nvSpPr>
              <p:cNvPr id="26" name="TextBox 25">
                <a:extLst>
                  <a:ext uri="{FF2B5EF4-FFF2-40B4-BE49-F238E27FC236}">
                    <a16:creationId xmlns:a16="http://schemas.microsoft.com/office/drawing/2014/main" id="{2CC1B949-1234-048F-21A6-F4A4B357E062}"/>
                  </a:ext>
                </a:extLst>
              </p:cNvPr>
              <p:cNvSpPr txBox="1"/>
              <p:nvPr/>
            </p:nvSpPr>
            <p:spPr>
              <a:xfrm>
                <a:off x="872331" y="2968961"/>
                <a:ext cx="1083951" cy="523220"/>
              </a:xfrm>
              <a:prstGeom prst="rect">
                <a:avLst/>
              </a:prstGeom>
              <a:noFill/>
            </p:spPr>
            <p:txBody>
              <a:bodyPr wrap="none" rtlCol="0">
                <a:spAutoFit/>
              </a:bodyPr>
              <a:lstStyle/>
              <a:p>
                <a:pPr algn="l"/>
                <a:r>
                  <a:rPr lang="en-GB" sz="2800" dirty="0" err="1"/>
                  <a:t>Uisce</a:t>
                </a:r>
                <a:endParaRPr lang="en-GB" sz="2800" dirty="0"/>
              </a:p>
            </p:txBody>
          </p:sp>
        </p:grpSp>
        <p:sp>
          <p:nvSpPr>
            <p:cNvPr id="28" name="Freeform: Shape 27">
              <a:extLst>
                <a:ext uri="{FF2B5EF4-FFF2-40B4-BE49-F238E27FC236}">
                  <a16:creationId xmlns:a16="http://schemas.microsoft.com/office/drawing/2014/main" id="{AB44866C-CB4D-0EE1-27A9-5F24E868404B}"/>
                </a:ext>
              </a:extLst>
            </p:cNvPr>
            <p:cNvSpPr/>
            <p:nvPr/>
          </p:nvSpPr>
          <p:spPr>
            <a:xfrm>
              <a:off x="2177897" y="2382221"/>
              <a:ext cx="449867" cy="176247"/>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D2B3124D-2DBE-8836-639D-348529E05A08}"/>
                </a:ext>
              </a:extLst>
            </p:cNvPr>
            <p:cNvSpPr/>
            <p:nvPr/>
          </p:nvSpPr>
          <p:spPr>
            <a:xfrm rot="10406214">
              <a:off x="2605810" y="3287408"/>
              <a:ext cx="399536" cy="152942"/>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49A6531E-0957-C6D4-4B7C-989264335CAF}"/>
                  </a:ext>
                </a:extLst>
              </p:cNvPr>
              <p:cNvSpPr txBox="1"/>
              <p:nvPr/>
            </p:nvSpPr>
            <p:spPr>
              <a:xfrm>
                <a:off x="433277" y="1667094"/>
                <a:ext cx="5304497" cy="558230"/>
              </a:xfrm>
              <a:prstGeom prst="rect">
                <a:avLst/>
              </a:prstGeom>
              <a:noFill/>
            </p:spPr>
            <p:txBody>
              <a:bodyPr wrap="square">
                <a:spAutoFit/>
              </a:bodyPr>
              <a:lstStyle/>
              <a:p>
                <a14:m>
                  <m:oMath xmlns:m="http://schemas.openxmlformats.org/officeDocument/2006/math">
                    <m:sSub>
                      <m:sSubPr>
                        <m:ctrlPr>
                          <a:rPr lang="en-GB" sz="2800" i="1" smtClean="0">
                            <a:solidFill>
                              <a:srgbClr val="0000FF"/>
                            </a:solidFill>
                            <a:latin typeface="Cambria Math" panose="02040503050406030204" pitchFamily="18" charset="0"/>
                          </a:rPr>
                        </m:ctrlPr>
                      </m:sSubPr>
                      <m:e>
                        <m:r>
                          <a:rPr lang="en-GB" sz="2800" i="1">
                            <a:solidFill>
                              <a:srgbClr val="0000FF"/>
                            </a:solidFill>
                            <a:latin typeface="Cambria Math" panose="02040503050406030204" pitchFamily="18" charset="0"/>
                          </a:rPr>
                          <m:t> </m:t>
                        </m:r>
                      </m:e>
                      <m:sub>
                        <m:r>
                          <a:rPr lang="en-US" sz="2800" b="0" i="1" smtClean="0">
                            <a:solidFill>
                              <a:srgbClr val="0000FF"/>
                            </a:solidFill>
                            <a:latin typeface="Cambria Math" panose="02040503050406030204" pitchFamily="18" charset="0"/>
                          </a:rPr>
                          <m:t>𝑢</m:t>
                        </m:r>
                      </m:sub>
                    </m:sSub>
                    <m:sSub>
                      <m:sSubPr>
                        <m:ctrlPr>
                          <a:rPr lang="en-GB" sz="2800" i="1">
                            <a:solidFill>
                              <a:srgbClr val="0000FF"/>
                            </a:solidFill>
                            <a:latin typeface="Cambria Math" panose="02040503050406030204" pitchFamily="18" charset="0"/>
                          </a:rPr>
                        </m:ctrlPr>
                      </m:sSubPr>
                      <m:e>
                        <m:r>
                          <a:rPr lang="en-GB" sz="2800" i="1">
                            <a:solidFill>
                              <a:srgbClr val="0000FF"/>
                            </a:solidFill>
                            <a:latin typeface="Cambria Math" panose="02040503050406030204" pitchFamily="18" charset="0"/>
                          </a:rPr>
                          <m:t>𝑛</m:t>
                        </m:r>
                      </m:e>
                      <m:sub>
                        <m:r>
                          <a:rPr lang="en-GB" sz="2800" i="1">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=1</m:t>
                    </m:r>
                    <m:r>
                      <a:rPr lang="en-GB" sz="2800" b="0" i="1" smtClean="0">
                        <a:solidFill>
                          <a:srgbClr val="0000FF"/>
                        </a:solidFill>
                        <a:latin typeface="Cambria Math" panose="02040503050406030204" pitchFamily="18" charset="0"/>
                      </a:rPr>
                      <m:t>.1</m:t>
                    </m:r>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  </m:t>
                            </m:r>
                          </m:e>
                          <m:sub>
                            <m:r>
                              <a:rPr lang="en-GB" sz="2800" b="0" i="1" smtClean="0">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𝑛</m:t>
                        </m:r>
                      </m:e>
                      <m:sub>
                        <m:r>
                          <a:rPr lang="en-US" sz="2800" b="0" i="1" smtClean="0">
                            <a:solidFill>
                              <a:srgbClr val="0000FF"/>
                            </a:solidFill>
                            <a:latin typeface="Cambria Math" panose="02040503050406030204" pitchFamily="18" charset="0"/>
                          </a:rPr>
                          <m:t>𝑢</m:t>
                        </m:r>
                      </m:sub>
                    </m:sSub>
                    <m:r>
                      <a:rPr lang="en-GB" sz="2800" i="1">
                        <a:solidFill>
                          <a:srgbClr val="0000FF"/>
                        </a:solidFill>
                        <a:latin typeface="Cambria Math" panose="02040503050406030204" pitchFamily="18" charset="0"/>
                      </a:rPr>
                      <m:t>=</m:t>
                    </m:r>
                    <m:r>
                      <a:rPr lang="en-GB" sz="2800" i="1" smtClean="0">
                        <a:solidFill>
                          <a:srgbClr val="0000FF"/>
                        </a:solidFill>
                        <a:latin typeface="Cambria Math" panose="02040503050406030204" pitchFamily="18" charset="0"/>
                      </a:rPr>
                      <m:t>0</m:t>
                    </m:r>
                    <m:r>
                      <a:rPr lang="en-GB" sz="2800" b="0" i="1" smtClean="0">
                        <a:solidFill>
                          <a:srgbClr val="0000FF"/>
                        </a:solidFill>
                        <a:latin typeface="Cambria Math" panose="02040503050406030204" pitchFamily="18" charset="0"/>
                      </a:rPr>
                      <m:t>.909</m:t>
                    </m:r>
                  </m:oMath>
                </a14:m>
                <a:r>
                  <a:rPr lang="en-GB" sz="2800" dirty="0">
                    <a:solidFill>
                      <a:srgbClr val="0000FF"/>
                    </a:solidFill>
                  </a:rPr>
                  <a:t>1</a:t>
                </a:r>
              </a:p>
            </p:txBody>
          </p:sp>
        </mc:Choice>
        <mc:Fallback xmlns="">
          <p:sp>
            <p:nvSpPr>
              <p:cNvPr id="43" name="TextBox 42">
                <a:extLst>
                  <a:ext uri="{FF2B5EF4-FFF2-40B4-BE49-F238E27FC236}">
                    <a16:creationId xmlns:a16="http://schemas.microsoft.com/office/drawing/2014/main" id="{49A6531E-0957-C6D4-4B7C-989264335CAF}"/>
                  </a:ext>
                </a:extLst>
              </p:cNvPr>
              <p:cNvSpPr txBox="1">
                <a:spLocks noRot="1" noChangeAspect="1" noMove="1" noResize="1" noEditPoints="1" noAdjustHandles="1" noChangeArrowheads="1" noChangeShapeType="1" noTextEdit="1"/>
              </p:cNvSpPr>
              <p:nvPr/>
            </p:nvSpPr>
            <p:spPr>
              <a:xfrm>
                <a:off x="433277" y="1667094"/>
                <a:ext cx="5304497" cy="558230"/>
              </a:xfrm>
              <a:prstGeom prst="rect">
                <a:avLst/>
              </a:prstGeom>
              <a:blipFill>
                <a:blip r:embed="rId5"/>
                <a:stretch>
                  <a:fillRect t="-11957" b="-21739"/>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52FE108-D328-AFAE-7485-54F1A6835393}"/>
                  </a:ext>
                </a:extLst>
              </p:cNvPr>
              <p:cNvSpPr txBox="1"/>
              <p:nvPr/>
            </p:nvSpPr>
            <p:spPr>
              <a:xfrm>
                <a:off x="154689" y="2513677"/>
                <a:ext cx="4732584" cy="90691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800" b="0" i="1" smtClean="0">
                              <a:solidFill>
                                <a:srgbClr val="0000FF"/>
                              </a:solidFill>
                              <a:latin typeface="Cambria Math" panose="02040503050406030204" pitchFamily="18" charset="0"/>
                            </a:rPr>
                          </m:ctrlPr>
                        </m:sSubPr>
                        <m:e>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   ⇒  </m:t>
                              </m:r>
                            </m:e>
                            <m:sub>
                              <m:r>
                                <a:rPr lang="en-GB" sz="2800" b="0" i="1" smtClean="0">
                                  <a:solidFill>
                                    <a:srgbClr val="0000FF"/>
                                  </a:solidFill>
                                  <a:latin typeface="Cambria Math" panose="02040503050406030204" pitchFamily="18" charset="0"/>
                                </a:rPr>
                                <m:t>𝑔</m:t>
                              </m:r>
                            </m:sub>
                          </m:sSub>
                          <m:r>
                            <a:rPr lang="en-GB" sz="2800" i="1">
                              <a:solidFill>
                                <a:srgbClr val="0000FF"/>
                              </a:solidFill>
                              <a:latin typeface="Cambria Math" panose="02040503050406030204" pitchFamily="18" charset="0"/>
                            </a:rPr>
                            <m:t>𝑛</m:t>
                          </m:r>
                        </m:e>
                        <m:sub>
                          <m:r>
                            <a:rPr lang="en-US" sz="2800" b="0" i="1" smtClean="0">
                              <a:solidFill>
                                <a:srgbClr val="0000FF"/>
                              </a:solidFill>
                              <a:latin typeface="Cambria Math" panose="02040503050406030204" pitchFamily="18" charset="0"/>
                            </a:rPr>
                            <m:t>𝑢</m:t>
                          </m:r>
                        </m:sub>
                      </m:sSub>
                      <m:r>
                        <a:rPr lang="en-GB" sz="2800" i="1">
                          <a:solidFill>
                            <a:srgbClr val="0000FF"/>
                          </a:solidFill>
                          <a:latin typeface="Cambria Math" panose="02040503050406030204" pitchFamily="18" charset="0"/>
                        </a:rPr>
                        <m:t>=</m:t>
                      </m:r>
                      <m:r>
                        <a:rPr lang="en-GB" sz="2800" i="1" smtClean="0">
                          <a:solidFill>
                            <a:srgbClr val="0000FF"/>
                          </a:solidFill>
                          <a:latin typeface="Cambria Math" panose="02040503050406030204" pitchFamily="18" charset="0"/>
                        </a:rPr>
                        <m:t>0</m:t>
                      </m:r>
                      <m:r>
                        <a:rPr lang="en-GB" sz="2800" b="0" i="1" smtClean="0">
                          <a:solidFill>
                            <a:srgbClr val="0000FF"/>
                          </a:solidFill>
                          <a:latin typeface="Cambria Math" panose="02040503050406030204" pitchFamily="18" charset="0"/>
                        </a:rPr>
                        <m:t>.9091=</m:t>
                      </m:r>
                      <m:f>
                        <m:fPr>
                          <m:ctrlPr>
                            <a:rPr lang="en-GB" sz="2800" i="1">
                              <a:solidFill>
                                <a:srgbClr val="0000FF"/>
                              </a:solidFill>
                              <a:latin typeface="Cambria Math" panose="02040503050406030204" pitchFamily="18" charset="0"/>
                            </a:rPr>
                          </m:ctrlPr>
                        </m:fPr>
                        <m:num>
                          <m:sSup>
                            <m:sSupPr>
                              <m:ctrlPr>
                                <a:rPr lang="en-GB" sz="2800" i="1">
                                  <a:solidFill>
                                    <a:srgbClr val="0000FF"/>
                                  </a:solidFill>
                                  <a:latin typeface="Cambria Math" panose="02040503050406030204" pitchFamily="18" charset="0"/>
                                </a:rPr>
                              </m:ctrlPr>
                            </m:sSupPr>
                            <m:e>
                              <m:func>
                                <m:funcPr>
                                  <m:ctrlPr>
                                    <a:rPr lang="en-GB" sz="2800" i="1">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35</m:t>
                                  </m:r>
                                </m:e>
                              </m:func>
                            </m:e>
                            <m:sup>
                              <m:r>
                                <a:rPr lang="en-GB" sz="2800" i="1">
                                  <a:solidFill>
                                    <a:srgbClr val="0000FF"/>
                                  </a:solidFill>
                                  <a:latin typeface="Cambria Math" panose="02040503050406030204" pitchFamily="18" charset="0"/>
                                </a:rPr>
                                <m:t>∘</m:t>
                              </m:r>
                            </m:sup>
                          </m:sSup>
                        </m:num>
                        <m:den>
                          <m:func>
                            <m:funcPr>
                              <m:ctrlPr>
                                <a:rPr lang="en-GB" sz="2800" i="1">
                                  <a:solidFill>
                                    <a:srgbClr val="0000FF"/>
                                  </a:solidFill>
                                  <a:latin typeface="Cambria Math" panose="02040503050406030204" pitchFamily="18" charset="0"/>
                                </a:rPr>
                              </m:ctrlPr>
                            </m:funcPr>
                            <m:fName>
                              <m:r>
                                <m:rPr>
                                  <m:sty m:val="p"/>
                                </m:rPr>
                                <a:rPr lang="en-GB" sz="2800">
                                  <a:solidFill>
                                    <a:srgbClr val="0000FF"/>
                                  </a:solidFill>
                                  <a:latin typeface="Cambria Math" panose="02040503050406030204" pitchFamily="18" charset="0"/>
                                </a:rPr>
                                <m:t>sin</m:t>
                              </m:r>
                            </m:fName>
                            <m:e>
                              <m:r>
                                <a:rPr lang="en-GB" sz="2800" i="1">
                                  <a:solidFill>
                                    <a:srgbClr val="0000FF"/>
                                  </a:solidFill>
                                  <a:latin typeface="Cambria Math" panose="02040503050406030204" pitchFamily="18" charset="0"/>
                                </a:rPr>
                                <m:t>𝑟</m:t>
                              </m:r>
                            </m:e>
                          </m:func>
                        </m:den>
                      </m:f>
                    </m:oMath>
                  </m:oMathPara>
                </a14:m>
                <a:endParaRPr lang="en-GB" sz="2800" dirty="0">
                  <a:solidFill>
                    <a:srgbClr val="0000FF"/>
                  </a:solidFill>
                </a:endParaRPr>
              </a:p>
            </p:txBody>
          </p:sp>
        </mc:Choice>
        <mc:Fallback xmlns="">
          <p:sp>
            <p:nvSpPr>
              <p:cNvPr id="44" name="TextBox 43">
                <a:extLst>
                  <a:ext uri="{FF2B5EF4-FFF2-40B4-BE49-F238E27FC236}">
                    <a16:creationId xmlns:a16="http://schemas.microsoft.com/office/drawing/2014/main" id="{352FE108-D328-AFAE-7485-54F1A6835393}"/>
                  </a:ext>
                </a:extLst>
              </p:cNvPr>
              <p:cNvSpPr txBox="1">
                <a:spLocks noRot="1" noChangeAspect="1" noMove="1" noResize="1" noEditPoints="1" noAdjustHandles="1" noChangeArrowheads="1" noChangeShapeType="1" noTextEdit="1"/>
              </p:cNvSpPr>
              <p:nvPr/>
            </p:nvSpPr>
            <p:spPr>
              <a:xfrm>
                <a:off x="154689" y="2513677"/>
                <a:ext cx="4732584" cy="906915"/>
              </a:xfrm>
              <a:prstGeom prst="rect">
                <a:avLst/>
              </a:prstGeom>
              <a:blipFill>
                <a:blip r:embed="rId6"/>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159106D7-E138-5A14-DADA-312179937B08}"/>
                  </a:ext>
                </a:extLst>
              </p:cNvPr>
              <p:cNvSpPr txBox="1"/>
              <p:nvPr/>
            </p:nvSpPr>
            <p:spPr>
              <a:xfrm>
                <a:off x="697242" y="3456051"/>
                <a:ext cx="4855100" cy="9210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𝑠𝑖𝑛</m:t>
                              </m:r>
                              <m:r>
                                <a:rPr lang="en-GB" sz="2800" b="0" i="1" smtClean="0">
                                  <a:solidFill>
                                    <a:srgbClr val="0000FF"/>
                                  </a:solidFill>
                                  <a:latin typeface="Cambria Math" panose="02040503050406030204" pitchFamily="18" charset="0"/>
                                </a:rPr>
                                <m:t>35</m:t>
                              </m:r>
                              <m:r>
                                <m:rPr>
                                  <m:nor/>
                                </m:rPr>
                                <a:rPr lang="en-GB" sz="2800" i="0">
                                  <a:solidFill>
                                    <a:srgbClr val="0000FF"/>
                                  </a:solidFill>
                                </a:rPr>
                                <m:t>°</m:t>
                              </m:r>
                            </m:num>
                            <m:den>
                              <m:r>
                                <a:rPr lang="en-GB" sz="2800" b="0" i="1" smtClean="0">
                                  <a:solidFill>
                                    <a:srgbClr val="0000FF"/>
                                  </a:solidFill>
                                  <a:latin typeface="Cambria Math" panose="02040503050406030204" pitchFamily="18" charset="0"/>
                                </a:rPr>
                                <m:t>0.9091</m:t>
                              </m:r>
                            </m:den>
                          </m:f>
                          <m:r>
                            <a:rPr lang="en-GB" sz="2800" b="0" i="1" smtClean="0">
                              <a:solidFill>
                                <a:srgbClr val="0000FF"/>
                              </a:solidFill>
                              <a:latin typeface="Cambria Math" panose="02040503050406030204" pitchFamily="18" charset="0"/>
                            </a:rPr>
                            <m:t>=0.6310</m:t>
                          </m:r>
                        </m:e>
                      </m:func>
                    </m:oMath>
                  </m:oMathPara>
                </a14:m>
                <a:endParaRPr lang="en-GB" sz="2800" dirty="0">
                  <a:solidFill>
                    <a:srgbClr val="0000FF"/>
                  </a:solidFill>
                </a:endParaRPr>
              </a:p>
            </p:txBody>
          </p:sp>
        </mc:Choice>
        <mc:Fallback xmlns="">
          <p:sp>
            <p:nvSpPr>
              <p:cNvPr id="45" name="TextBox 44">
                <a:extLst>
                  <a:ext uri="{FF2B5EF4-FFF2-40B4-BE49-F238E27FC236}">
                    <a16:creationId xmlns:a16="http://schemas.microsoft.com/office/drawing/2014/main" id="{159106D7-E138-5A14-DADA-312179937B08}"/>
                  </a:ext>
                </a:extLst>
              </p:cNvPr>
              <p:cNvSpPr txBox="1">
                <a:spLocks noRot="1" noChangeAspect="1" noMove="1" noResize="1" noEditPoints="1" noAdjustHandles="1" noChangeArrowheads="1" noChangeShapeType="1" noTextEdit="1"/>
              </p:cNvSpPr>
              <p:nvPr/>
            </p:nvSpPr>
            <p:spPr>
              <a:xfrm>
                <a:off x="697242" y="3456051"/>
                <a:ext cx="4855100" cy="921086"/>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C5CEB6CE-5185-6305-415C-84FC9E6C50B0}"/>
                  </a:ext>
                </a:extLst>
              </p:cNvPr>
              <p:cNvSpPr txBox="1"/>
              <p:nvPr/>
            </p:nvSpPr>
            <p:spPr>
              <a:xfrm>
                <a:off x="433277" y="4561287"/>
                <a:ext cx="5116081"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GB" sz="280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r>
                            <a:rPr lang="en-GB" sz="2800" b="0" i="1" smtClean="0">
                              <a:solidFill>
                                <a:srgbClr val="0000FF"/>
                              </a:solidFill>
                              <a:latin typeface="Cambria Math" panose="02040503050406030204" pitchFamily="18" charset="0"/>
                            </a:rPr>
                            <m:t>𝑟</m:t>
                          </m:r>
                          <m:r>
                            <a:rPr lang="en-GB" sz="2800" b="0" i="1" smtClean="0">
                              <a:solidFill>
                                <a:srgbClr val="0000FF"/>
                              </a:solidFill>
                              <a:latin typeface="Cambria Math" panose="02040503050406030204" pitchFamily="18" charset="0"/>
                            </a:rPr>
                            <m:t>=</m:t>
                          </m:r>
                          <m:sSup>
                            <m:sSupPr>
                              <m:ctrlPr>
                                <a:rPr lang="en-GB" sz="2800" i="1">
                                  <a:solidFill>
                                    <a:srgbClr val="0000FF"/>
                                  </a:solidFill>
                                  <a:latin typeface="Cambria Math" panose="02040503050406030204" pitchFamily="18" charset="0"/>
                                </a:rPr>
                              </m:ctrlPr>
                            </m:sSupPr>
                            <m:e>
                              <m:r>
                                <m:rPr>
                                  <m:sty m:val="p"/>
                                </m:rPr>
                                <a:rPr lang="en-GB" sz="2800">
                                  <a:solidFill>
                                    <a:srgbClr val="0000FF"/>
                                  </a:solidFill>
                                  <a:latin typeface="Cambria Math" panose="02040503050406030204" pitchFamily="18" charset="0"/>
                                </a:rPr>
                                <m:t>sin</m:t>
                              </m:r>
                            </m:e>
                            <m:sup>
                              <m:r>
                                <a:rPr lang="en-GB" sz="2800" i="1">
                                  <a:solidFill>
                                    <a:srgbClr val="0000FF"/>
                                  </a:solidFill>
                                  <a:latin typeface="Cambria Math" panose="02040503050406030204" pitchFamily="18" charset="0"/>
                                </a:rPr>
                                <m:t>−1</m:t>
                              </m:r>
                            </m:sup>
                          </m:sSup>
                        </m:fName>
                        <m:e>
                          <m:d>
                            <m:dPr>
                              <m:ctrlPr>
                                <a:rPr lang="en-GB" sz="2800" i="1">
                                  <a:solidFill>
                                    <a:srgbClr val="0000FF"/>
                                  </a:solidFill>
                                  <a:latin typeface="Cambria Math" panose="02040503050406030204" pitchFamily="18" charset="0"/>
                                </a:rPr>
                              </m:ctrlPr>
                            </m:dPr>
                            <m:e>
                              <m:r>
                                <a:rPr lang="en-GB" sz="2800" i="1">
                                  <a:solidFill>
                                    <a:srgbClr val="0000FF"/>
                                  </a:solidFill>
                                  <a:latin typeface="Cambria Math" panose="02040503050406030204" pitchFamily="18" charset="0"/>
                                </a:rPr>
                                <m:t>0.6</m:t>
                              </m:r>
                              <m:r>
                                <a:rPr lang="en-GB" sz="2800" b="0" i="1" smtClean="0">
                                  <a:solidFill>
                                    <a:srgbClr val="0000FF"/>
                                  </a:solidFill>
                                  <a:latin typeface="Cambria Math" panose="02040503050406030204" pitchFamily="18" charset="0"/>
                                </a:rPr>
                                <m:t>310</m:t>
                              </m:r>
                            </m:e>
                          </m:d>
                          <m:r>
                            <a:rPr lang="en-GB" sz="2800" b="0" i="1" smtClean="0">
                              <a:solidFill>
                                <a:srgbClr val="0000FF"/>
                              </a:solidFill>
                              <a:latin typeface="Cambria Math" panose="02040503050406030204" pitchFamily="18" charset="0"/>
                            </a:rPr>
                            <m:t>=39.1</m:t>
                          </m:r>
                          <m:r>
                            <m:rPr>
                              <m:nor/>
                            </m:rPr>
                            <a:rPr lang="en-GB" sz="2800" i="0">
                              <a:solidFill>
                                <a:srgbClr val="0000FF"/>
                              </a:solidFill>
                            </a:rPr>
                            <m:t>°</m:t>
                          </m:r>
                        </m:e>
                      </m:func>
                    </m:oMath>
                  </m:oMathPara>
                </a14:m>
                <a:endParaRPr lang="en-GB" sz="2800" dirty="0">
                  <a:solidFill>
                    <a:srgbClr val="0000FF"/>
                  </a:solidFill>
                </a:endParaRPr>
              </a:p>
            </p:txBody>
          </p:sp>
        </mc:Choice>
        <mc:Fallback xmlns="">
          <p:sp>
            <p:nvSpPr>
              <p:cNvPr id="47" name="TextBox 46">
                <a:extLst>
                  <a:ext uri="{FF2B5EF4-FFF2-40B4-BE49-F238E27FC236}">
                    <a16:creationId xmlns:a16="http://schemas.microsoft.com/office/drawing/2014/main" id="{C5CEB6CE-5185-6305-415C-84FC9E6C50B0}"/>
                  </a:ext>
                </a:extLst>
              </p:cNvPr>
              <p:cNvSpPr txBox="1">
                <a:spLocks noRot="1" noChangeAspect="1" noMove="1" noResize="1" noEditPoints="1" noAdjustHandles="1" noChangeArrowheads="1" noChangeShapeType="1" noTextEdit="1"/>
              </p:cNvSpPr>
              <p:nvPr/>
            </p:nvSpPr>
            <p:spPr>
              <a:xfrm>
                <a:off x="433277" y="4561287"/>
                <a:ext cx="5116081" cy="523220"/>
              </a:xfrm>
              <a:prstGeom prst="rect">
                <a:avLst/>
              </a:prstGeom>
              <a:blipFill>
                <a:blip r:embed="rId8"/>
                <a:stretch>
                  <a:fillRect/>
                </a:stretch>
              </a:blipFill>
            </p:spPr>
            <p:txBody>
              <a:bodyPr/>
              <a:lstStyle/>
              <a:p>
                <a:r>
                  <a:rPr lang="en-GB">
                    <a:noFill/>
                  </a:rPr>
                  <a:t> </a:t>
                </a:r>
              </a:p>
            </p:txBody>
          </p:sp>
        </mc:Fallback>
      </mc:AlternateContent>
      <p:sp>
        <p:nvSpPr>
          <p:cNvPr id="9" name="Title 8">
            <a:extLst>
              <a:ext uri="{FF2B5EF4-FFF2-40B4-BE49-F238E27FC236}">
                <a16:creationId xmlns:a16="http://schemas.microsoft.com/office/drawing/2014/main" id="{66A68605-0B9B-636A-1FA5-FE0A52E1EFF0}"/>
              </a:ext>
            </a:extLst>
          </p:cNvPr>
          <p:cNvSpPr>
            <a:spLocks noGrp="1"/>
          </p:cNvSpPr>
          <p:nvPr>
            <p:ph type="title"/>
          </p:nvPr>
        </p:nvSpPr>
        <p:spPr/>
        <p:txBody>
          <a:bodyPr>
            <a:normAutofit fontScale="90000"/>
          </a:bodyPr>
          <a:lstStyle/>
          <a:p>
            <a:r>
              <a:rPr lang="en-GB" dirty="0" err="1"/>
              <a:t>Sampla</a:t>
            </a:r>
            <a:r>
              <a:rPr lang="en-GB" dirty="0"/>
              <a:t> 9</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17EF9F59-F762-CD64-71DD-34AF98579AE8}"/>
                  </a:ext>
                </a:extLst>
              </p:cNvPr>
              <p:cNvSpPr>
                <a:spLocks noGrp="1"/>
              </p:cNvSpPr>
              <p:nvPr>
                <p:ph type="body" sz="quarter" idx="10"/>
              </p:nvPr>
            </p:nvSpPr>
            <p:spPr>
              <a:xfrm>
                <a:off x="122238" y="461963"/>
                <a:ext cx="8899525" cy="1287212"/>
              </a:xfrm>
            </p:spPr>
            <p:txBody>
              <a:bodyPr/>
              <a:lstStyle/>
              <a:p>
                <a:r>
                  <a:rPr lang="en-GB" dirty="0"/>
                  <a:t>Taistealaíonn </a:t>
                </a:r>
                <a:r>
                  <a:rPr lang="en-GB" dirty="0" err="1"/>
                  <a:t>solas</a:t>
                </a:r>
                <a:r>
                  <a:rPr lang="en-GB" dirty="0"/>
                  <a:t> </a:t>
                </a:r>
                <a:r>
                  <a:rPr lang="en-GB" dirty="0" err="1"/>
                  <a:t>isteach</a:t>
                </a:r>
                <a:r>
                  <a:rPr lang="en-GB" dirty="0"/>
                  <a:t> in </a:t>
                </a:r>
                <a:r>
                  <a:rPr lang="en-GB" dirty="0" err="1"/>
                  <a:t>uisce</a:t>
                </a:r>
                <a:r>
                  <a:rPr lang="en-GB" dirty="0"/>
                  <a:t> ó </a:t>
                </a:r>
                <a:r>
                  <a:rPr lang="en-GB" dirty="0" err="1"/>
                  <a:t>ghloine</a:t>
                </a:r>
                <a:r>
                  <a:rPr lang="en-GB" dirty="0"/>
                  <a:t>. </a:t>
                </a:r>
                <a:r>
                  <a:rPr lang="en-GB" dirty="0" err="1"/>
                  <a:t>Má</a:t>
                </a:r>
                <a:r>
                  <a:rPr lang="en-GB" dirty="0"/>
                  <a:t> </a:t>
                </a:r>
                <a:r>
                  <a:rPr lang="en-GB" dirty="0" err="1"/>
                  <a:t>tá</a:t>
                </a:r>
                <a:r>
                  <a:rPr lang="en-GB" dirty="0"/>
                  <a:t> an </a:t>
                </a:r>
                <a:r>
                  <a:rPr lang="en-GB" dirty="0" err="1"/>
                  <a:t>uillinn</a:t>
                </a:r>
                <a:r>
                  <a:rPr lang="en-GB" dirty="0"/>
                  <a:t> </a:t>
                </a:r>
                <a:r>
                  <a:rPr lang="en-GB" dirty="0" err="1"/>
                  <a:t>ionsaithe</a:t>
                </a:r>
                <a:r>
                  <a:rPr lang="en-GB" dirty="0"/>
                  <a:t> </a:t>
                </a:r>
                <a:r>
                  <a:rPr lang="en-IE" dirty="0"/>
                  <a:t>35° </a:t>
                </a:r>
                <a:r>
                  <a:rPr lang="en-GB" dirty="0" err="1"/>
                  <a:t>faigh</a:t>
                </a:r>
                <a:r>
                  <a:rPr lang="en-GB" dirty="0"/>
                  <a:t> an </a:t>
                </a:r>
                <a:r>
                  <a:rPr lang="en-GB" dirty="0" err="1"/>
                  <a:t>uillinn</a:t>
                </a:r>
                <a:r>
                  <a:rPr lang="en-GB" dirty="0"/>
                  <a:t> </a:t>
                </a:r>
                <a:r>
                  <a:rPr lang="en-GB" dirty="0" err="1"/>
                  <a:t>athraonta</a:t>
                </a:r>
                <a:r>
                  <a:rPr lang="en-GB" dirty="0"/>
                  <a:t>.</a:t>
                </a:r>
              </a:p>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 </m:t>
                          </m:r>
                        </m:e>
                        <m:sub>
                          <m:r>
                            <a:rPr lang="en-US" b="0" i="1" smtClean="0">
                              <a:latin typeface="Cambria Math" panose="02040503050406030204" pitchFamily="18" charset="0"/>
                            </a:rPr>
                            <m:t>𝑢</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𝑔</m:t>
                          </m:r>
                        </m:sub>
                      </m:sSub>
                      <m:r>
                        <a:rPr lang="en-GB" b="0" i="1" smtClean="0">
                          <a:latin typeface="Cambria Math" panose="02040503050406030204" pitchFamily="18" charset="0"/>
                        </a:rPr>
                        <m:t>=1.1</m:t>
                      </m:r>
                    </m:oMath>
                  </m:oMathPara>
                </a14:m>
                <a:endParaRPr lang="en-GB" dirty="0"/>
              </a:p>
            </p:txBody>
          </p:sp>
        </mc:Choice>
        <mc:Fallback xmlns="">
          <p:sp>
            <p:nvSpPr>
              <p:cNvPr id="5" name="Text Placeholder 4">
                <a:extLst>
                  <a:ext uri="{FF2B5EF4-FFF2-40B4-BE49-F238E27FC236}">
                    <a16:creationId xmlns:a16="http://schemas.microsoft.com/office/drawing/2014/main" id="{17EF9F59-F762-CD64-71DD-34AF98579AE8}"/>
                  </a:ext>
                </a:extLst>
              </p:cNvPr>
              <p:cNvSpPr>
                <a:spLocks noGrp="1" noRot="1" noChangeAspect="1" noMove="1" noResize="1" noEditPoints="1" noAdjustHandles="1" noChangeArrowheads="1" noChangeShapeType="1" noTextEdit="1"/>
              </p:cNvSpPr>
              <p:nvPr>
                <p:ph type="body" sz="quarter" idx="10"/>
              </p:nvPr>
            </p:nvSpPr>
            <p:spPr>
              <a:xfrm>
                <a:off x="122238" y="461963"/>
                <a:ext cx="8899525" cy="1287212"/>
              </a:xfrm>
              <a:blipFill>
                <a:blip r:embed="rId9"/>
                <a:stretch>
                  <a:fillRect l="-1370" t="-8531" r="-2260" b="-4265"/>
                </a:stretch>
              </a:blipFill>
            </p:spPr>
            <p:txBody>
              <a:bodyPr/>
              <a:lstStyle/>
              <a:p>
                <a:r>
                  <a:rPr lang="ga-IE">
                    <a:noFill/>
                  </a:rPr>
                  <a:t> </a:t>
                </a:r>
              </a:p>
            </p:txBody>
          </p:sp>
        </mc:Fallback>
      </mc:AlternateContent>
    </p:spTree>
    <p:extLst>
      <p:ext uri="{BB962C8B-B14F-4D97-AF65-F5344CB8AC3E}">
        <p14:creationId xmlns:p14="http://schemas.microsoft.com/office/powerpoint/2010/main" val="400317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53E00F-D451-5BE2-313B-CAA6643B82BB}"/>
              </a:ext>
            </a:extLst>
          </p:cNvPr>
          <p:cNvSpPr txBox="1"/>
          <p:nvPr/>
        </p:nvSpPr>
        <p:spPr>
          <a:xfrm>
            <a:off x="395536" y="188640"/>
            <a:ext cx="8352928" cy="523220"/>
          </a:xfrm>
          <a:prstGeom prst="rect">
            <a:avLst/>
          </a:prstGeom>
          <a:noFill/>
        </p:spPr>
        <p:txBody>
          <a:bodyPr wrap="square" rtlCol="0">
            <a:spAutoFit/>
          </a:bodyPr>
          <a:lstStyle/>
          <a:p>
            <a:pPr algn="l"/>
            <a:endParaRPr lang="en-IE" sz="2800" dirty="0"/>
          </a:p>
        </p:txBody>
      </p:sp>
      <p:sp>
        <p:nvSpPr>
          <p:cNvPr id="5" name="Title 4">
            <a:extLst>
              <a:ext uri="{FF2B5EF4-FFF2-40B4-BE49-F238E27FC236}">
                <a16:creationId xmlns:a16="http://schemas.microsoft.com/office/drawing/2014/main" id="{3C3E7EE2-75F8-820A-06D6-784029684A1C}"/>
              </a:ext>
            </a:extLst>
          </p:cNvPr>
          <p:cNvSpPr>
            <a:spLocks noGrp="1"/>
          </p:cNvSpPr>
          <p:nvPr>
            <p:ph type="title"/>
          </p:nvPr>
        </p:nvSpPr>
        <p:spPr/>
        <p:txBody>
          <a:bodyPr>
            <a:normAutofit fontScale="90000"/>
          </a:bodyPr>
          <a:lstStyle/>
          <a:p>
            <a:r>
              <a:rPr lang="en-GB" dirty="0" err="1"/>
              <a:t>Cleachtaigh</a:t>
            </a:r>
            <a:endParaRPr lang="en-GB" dirty="0"/>
          </a:p>
        </p:txBody>
      </p:sp>
      <p:sp>
        <p:nvSpPr>
          <p:cNvPr id="6" name="Text Placeholder 5">
            <a:extLst>
              <a:ext uri="{FF2B5EF4-FFF2-40B4-BE49-F238E27FC236}">
                <a16:creationId xmlns:a16="http://schemas.microsoft.com/office/drawing/2014/main" id="{E3696527-DB6A-E87B-5FE1-E87AA1D4A5C8}"/>
              </a:ext>
            </a:extLst>
          </p:cNvPr>
          <p:cNvSpPr>
            <a:spLocks noGrp="1"/>
          </p:cNvSpPr>
          <p:nvPr>
            <p:ph type="body" sz="quarter" idx="10"/>
          </p:nvPr>
        </p:nvSpPr>
        <p:spPr>
          <a:xfrm>
            <a:off x="122292" y="461664"/>
            <a:ext cx="8899415" cy="1255728"/>
          </a:xfrm>
        </p:spPr>
        <p:txBody>
          <a:bodyPr/>
          <a:lstStyle/>
          <a:p>
            <a:r>
              <a:rPr lang="en-IE" dirty="0" err="1"/>
              <a:t>Bíonn</a:t>
            </a:r>
            <a:r>
              <a:rPr lang="en-IE" dirty="0"/>
              <a:t> an </a:t>
            </a:r>
            <a:r>
              <a:rPr lang="en-IE" dirty="0" err="1"/>
              <a:t>chomhéifeacht</a:t>
            </a:r>
            <a:r>
              <a:rPr lang="en-IE" dirty="0"/>
              <a:t> </a:t>
            </a:r>
            <a:r>
              <a:rPr lang="en-IE" dirty="0" err="1"/>
              <a:t>athraonta</a:t>
            </a:r>
            <a:r>
              <a:rPr lang="en-IE" dirty="0"/>
              <a:t> </a:t>
            </a:r>
            <a:r>
              <a:rPr lang="en-IE" dirty="0" err="1"/>
              <a:t>idir</a:t>
            </a:r>
            <a:r>
              <a:rPr lang="en-IE" dirty="0"/>
              <a:t> </a:t>
            </a:r>
            <a:r>
              <a:rPr lang="en-IE" dirty="0" err="1"/>
              <a:t>uisce</a:t>
            </a:r>
            <a:r>
              <a:rPr lang="en-IE" dirty="0"/>
              <a:t> </a:t>
            </a:r>
            <a:r>
              <a:rPr lang="en-IE" dirty="0" err="1"/>
              <a:t>agus</a:t>
            </a:r>
            <a:r>
              <a:rPr lang="en-IE" dirty="0"/>
              <a:t> </a:t>
            </a:r>
            <a:r>
              <a:rPr lang="en-IE" dirty="0" err="1"/>
              <a:t>cineál</a:t>
            </a:r>
            <a:r>
              <a:rPr lang="en-IE" dirty="0"/>
              <a:t> </a:t>
            </a:r>
            <a:r>
              <a:rPr lang="en-IE" dirty="0" err="1"/>
              <a:t>gloine</a:t>
            </a:r>
            <a:r>
              <a:rPr lang="en-IE" dirty="0"/>
              <a:t> 1.15, </a:t>
            </a:r>
            <a:r>
              <a:rPr lang="en-IE" dirty="0" err="1"/>
              <a:t>céard</a:t>
            </a:r>
            <a:r>
              <a:rPr lang="en-IE" dirty="0"/>
              <a:t> í an </a:t>
            </a:r>
            <a:r>
              <a:rPr lang="en-IE" dirty="0" err="1"/>
              <a:t>chomhéifeacht</a:t>
            </a:r>
            <a:r>
              <a:rPr lang="en-IE" dirty="0"/>
              <a:t> </a:t>
            </a:r>
            <a:r>
              <a:rPr lang="en-IE" dirty="0" err="1"/>
              <a:t>athraonta</a:t>
            </a:r>
            <a:r>
              <a:rPr lang="en-IE" dirty="0"/>
              <a:t> </a:t>
            </a:r>
            <a:r>
              <a:rPr lang="en-IE" dirty="0" err="1"/>
              <a:t>idir</a:t>
            </a:r>
            <a:r>
              <a:rPr lang="en-IE" dirty="0"/>
              <a:t> </a:t>
            </a:r>
            <a:r>
              <a:rPr lang="en-IE" dirty="0" err="1"/>
              <a:t>gloine</a:t>
            </a:r>
            <a:r>
              <a:rPr lang="en-IE" dirty="0"/>
              <a:t> </a:t>
            </a:r>
            <a:r>
              <a:rPr lang="en-IE" dirty="0" err="1"/>
              <a:t>agus</a:t>
            </a:r>
            <a:r>
              <a:rPr lang="en-IE" dirty="0"/>
              <a:t> </a:t>
            </a:r>
            <a:r>
              <a:rPr lang="en-IE" dirty="0" err="1"/>
              <a:t>uisce</a:t>
            </a:r>
            <a:r>
              <a:rPr lang="en-IE" dirty="0"/>
              <a:t>? </a:t>
            </a:r>
          </a:p>
        </p:txBody>
      </p:sp>
      <p:sp>
        <p:nvSpPr>
          <p:cNvPr id="3" name="TextBox 2">
            <a:extLst>
              <a:ext uri="{FF2B5EF4-FFF2-40B4-BE49-F238E27FC236}">
                <a16:creationId xmlns:a16="http://schemas.microsoft.com/office/drawing/2014/main" id="{7A95B720-5C4E-B01F-8F7B-EC3F56781BCC}"/>
              </a:ext>
            </a:extLst>
          </p:cNvPr>
          <p:cNvSpPr txBox="1"/>
          <p:nvPr/>
        </p:nvSpPr>
        <p:spPr>
          <a:xfrm>
            <a:off x="4727746" y="6396037"/>
            <a:ext cx="888411" cy="400110"/>
          </a:xfrm>
          <a:prstGeom prst="rect">
            <a:avLst/>
          </a:prstGeom>
          <a:noFill/>
        </p:spPr>
        <p:txBody>
          <a:bodyPr wrap="squar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0.87</a:t>
            </a:r>
          </a:p>
        </p:txBody>
      </p:sp>
    </p:spTree>
    <p:extLst>
      <p:ext uri="{BB962C8B-B14F-4D97-AF65-F5344CB8AC3E}">
        <p14:creationId xmlns:p14="http://schemas.microsoft.com/office/powerpoint/2010/main" val="1708486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A7CA7-956A-F5E9-3FF9-A9C254A88755}"/>
              </a:ext>
            </a:extLst>
          </p:cNvPr>
          <p:cNvSpPr>
            <a:spLocks noGrp="1"/>
          </p:cNvSpPr>
          <p:nvPr>
            <p:ph type="title"/>
          </p:nvPr>
        </p:nvSpPr>
        <p:spPr/>
        <p:txBody>
          <a:bodyPr>
            <a:normAutofit fontScale="90000"/>
          </a:bodyPr>
          <a:lstStyle/>
          <a:p>
            <a:r>
              <a:rPr lang="en-GB" dirty="0" err="1"/>
              <a:t>Cleachtaigh</a:t>
            </a:r>
            <a:endParaRPr lang="en-GB" dirty="0"/>
          </a:p>
        </p:txBody>
      </p:sp>
      <p:sp>
        <p:nvSpPr>
          <p:cNvPr id="3" name="Text Placeholder 2">
            <a:extLst>
              <a:ext uri="{FF2B5EF4-FFF2-40B4-BE49-F238E27FC236}">
                <a16:creationId xmlns:a16="http://schemas.microsoft.com/office/drawing/2014/main" id="{B25126AB-846B-4BE9-9641-D936465D4EC4}"/>
              </a:ext>
            </a:extLst>
          </p:cNvPr>
          <p:cNvSpPr>
            <a:spLocks noGrp="1"/>
          </p:cNvSpPr>
          <p:nvPr>
            <p:ph type="body" sz="quarter" idx="10"/>
          </p:nvPr>
        </p:nvSpPr>
        <p:spPr>
          <a:xfrm>
            <a:off x="122292" y="461664"/>
            <a:ext cx="8899415" cy="1255728"/>
          </a:xfrm>
        </p:spPr>
        <p:txBody>
          <a:bodyPr/>
          <a:lstStyle/>
          <a:p>
            <a:r>
              <a:rPr lang="en-IE" dirty="0" err="1"/>
              <a:t>Tá</a:t>
            </a:r>
            <a:r>
              <a:rPr lang="en-IE" dirty="0"/>
              <a:t> ga </a:t>
            </a:r>
            <a:r>
              <a:rPr lang="en-IE" dirty="0" err="1"/>
              <a:t>solais</a:t>
            </a:r>
            <a:r>
              <a:rPr lang="en-IE" dirty="0"/>
              <a:t> ag </a:t>
            </a:r>
            <a:r>
              <a:rPr lang="en-IE" dirty="0" err="1"/>
              <a:t>dul</a:t>
            </a:r>
            <a:r>
              <a:rPr lang="en-IE" dirty="0"/>
              <a:t> </a:t>
            </a:r>
            <a:r>
              <a:rPr lang="en-IE" dirty="0" err="1"/>
              <a:t>isteach</a:t>
            </a:r>
            <a:r>
              <a:rPr lang="en-IE" dirty="0"/>
              <a:t> in </a:t>
            </a:r>
            <a:r>
              <a:rPr lang="en-IE" dirty="0" err="1"/>
              <a:t>aer</a:t>
            </a:r>
            <a:r>
              <a:rPr lang="en-IE" dirty="0"/>
              <a:t> ó </a:t>
            </a:r>
            <a:r>
              <a:rPr lang="en-IE" dirty="0" err="1"/>
              <a:t>phlaisteach</a:t>
            </a:r>
            <a:r>
              <a:rPr lang="en-IE" dirty="0"/>
              <a:t>. </a:t>
            </a:r>
            <a:r>
              <a:rPr lang="en-IE" dirty="0" err="1"/>
              <a:t>Má</a:t>
            </a:r>
            <a:r>
              <a:rPr lang="en-IE" dirty="0"/>
              <a:t> </a:t>
            </a:r>
            <a:r>
              <a:rPr lang="en-IE" dirty="0" err="1"/>
              <a:t>tá</a:t>
            </a:r>
            <a:r>
              <a:rPr lang="en-IE" dirty="0"/>
              <a:t> an </a:t>
            </a:r>
            <a:r>
              <a:rPr lang="en-IE" dirty="0" err="1"/>
              <a:t>uillinn</a:t>
            </a:r>
            <a:r>
              <a:rPr lang="en-IE" dirty="0"/>
              <a:t> </a:t>
            </a:r>
            <a:r>
              <a:rPr lang="en-IE" dirty="0" err="1"/>
              <a:t>ionsaithe</a:t>
            </a:r>
            <a:r>
              <a:rPr lang="en-IE" dirty="0"/>
              <a:t> 37° </a:t>
            </a:r>
            <a:r>
              <a:rPr lang="en-IE" dirty="0" err="1"/>
              <a:t>agus</a:t>
            </a:r>
            <a:r>
              <a:rPr lang="en-IE" dirty="0"/>
              <a:t> an </a:t>
            </a:r>
            <a:r>
              <a:rPr lang="en-IE" dirty="0" err="1"/>
              <a:t>uillinn</a:t>
            </a:r>
            <a:r>
              <a:rPr lang="en-IE" dirty="0"/>
              <a:t> </a:t>
            </a:r>
            <a:r>
              <a:rPr lang="en-IE" dirty="0" err="1"/>
              <a:t>athraonta</a:t>
            </a:r>
            <a:r>
              <a:rPr lang="en-IE" dirty="0"/>
              <a:t> 66.° </a:t>
            </a:r>
            <a:r>
              <a:rPr lang="en-IE" dirty="0" err="1"/>
              <a:t>Faigh</a:t>
            </a:r>
            <a:r>
              <a:rPr lang="en-IE" dirty="0"/>
              <a:t> </a:t>
            </a:r>
            <a:r>
              <a:rPr lang="en-IE" dirty="0" err="1"/>
              <a:t>comhéifeacht</a:t>
            </a:r>
            <a:r>
              <a:rPr lang="en-IE" dirty="0"/>
              <a:t> </a:t>
            </a:r>
            <a:r>
              <a:rPr lang="en-IE" dirty="0" err="1"/>
              <a:t>athraonta</a:t>
            </a:r>
            <a:r>
              <a:rPr lang="en-IE" dirty="0"/>
              <a:t> an </a:t>
            </a:r>
            <a:r>
              <a:rPr lang="en-IE" dirty="0" err="1"/>
              <a:t>plaisteach</a:t>
            </a:r>
            <a:r>
              <a:rPr lang="en-IE" dirty="0"/>
              <a:t>.</a:t>
            </a:r>
          </a:p>
        </p:txBody>
      </p:sp>
      <p:sp>
        <p:nvSpPr>
          <p:cNvPr id="4" name="TextBox 3">
            <a:extLst>
              <a:ext uri="{FF2B5EF4-FFF2-40B4-BE49-F238E27FC236}">
                <a16:creationId xmlns:a16="http://schemas.microsoft.com/office/drawing/2014/main" id="{C7E06F38-387B-41C8-53E7-2A506FB3CE82}"/>
              </a:ext>
            </a:extLst>
          </p:cNvPr>
          <p:cNvSpPr txBox="1"/>
          <p:nvPr/>
        </p:nvSpPr>
        <p:spPr>
          <a:xfrm>
            <a:off x="4571999" y="6396336"/>
            <a:ext cx="683200"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1.52</a:t>
            </a:r>
          </a:p>
        </p:txBody>
      </p:sp>
    </p:spTree>
    <p:extLst>
      <p:ext uri="{BB962C8B-B14F-4D97-AF65-F5344CB8AC3E}">
        <p14:creationId xmlns:p14="http://schemas.microsoft.com/office/powerpoint/2010/main" val="408921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4DFA0-0B32-B3FC-C70A-7F30730E45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D0B47-3DF9-D7C1-DFF3-5B2D6C371F65}"/>
              </a:ext>
            </a:extLst>
          </p:cNvPr>
          <p:cNvSpPr>
            <a:spLocks noGrp="1"/>
          </p:cNvSpPr>
          <p:nvPr>
            <p:ph type="title"/>
          </p:nvPr>
        </p:nvSpPr>
        <p:spPr/>
        <p:txBody>
          <a:bodyPr>
            <a:normAutofit fontScale="90000"/>
          </a:bodyPr>
          <a:lstStyle/>
          <a:p>
            <a:r>
              <a:rPr lang="en-GB" dirty="0" err="1"/>
              <a:t>Cleachtaigh</a:t>
            </a:r>
            <a:r>
              <a:rPr lang="en-GB" dirty="0"/>
              <a:t> AL</a:t>
            </a:r>
          </a:p>
        </p:txBody>
      </p:sp>
      <p:sp>
        <p:nvSpPr>
          <p:cNvPr id="3" name="Text Placeholder 2">
            <a:extLst>
              <a:ext uri="{FF2B5EF4-FFF2-40B4-BE49-F238E27FC236}">
                <a16:creationId xmlns:a16="http://schemas.microsoft.com/office/drawing/2014/main" id="{38A07F2F-A352-A0C5-3BFB-42D40C8379E3}"/>
              </a:ext>
            </a:extLst>
          </p:cNvPr>
          <p:cNvSpPr>
            <a:spLocks noGrp="1"/>
          </p:cNvSpPr>
          <p:nvPr>
            <p:ph type="body" sz="quarter" idx="10"/>
          </p:nvPr>
        </p:nvSpPr>
        <p:spPr>
          <a:xfrm>
            <a:off x="122292" y="461664"/>
            <a:ext cx="8899415" cy="1643527"/>
          </a:xfrm>
        </p:spPr>
        <p:txBody>
          <a:bodyPr/>
          <a:lstStyle/>
          <a:p>
            <a:r>
              <a:rPr lang="en-IE" dirty="0" err="1"/>
              <a:t>Plaisteach</a:t>
            </a:r>
            <a:r>
              <a:rPr lang="en-IE" dirty="0"/>
              <a:t> A </a:t>
            </a:r>
            <a:r>
              <a:rPr lang="en-IE" dirty="0" err="1"/>
              <a:t>agus</a:t>
            </a:r>
            <a:r>
              <a:rPr lang="en-IE" dirty="0"/>
              <a:t> </a:t>
            </a:r>
            <a:r>
              <a:rPr lang="en-IE" dirty="0" err="1"/>
              <a:t>Plaisteach</a:t>
            </a:r>
            <a:r>
              <a:rPr lang="en-IE" dirty="0"/>
              <a:t> B i </a:t>
            </a:r>
            <a:r>
              <a:rPr lang="en-IE" dirty="0" err="1"/>
              <a:t>dteagmháil</a:t>
            </a:r>
            <a:r>
              <a:rPr lang="en-IE" dirty="0"/>
              <a:t>. Is </a:t>
            </a:r>
            <a:r>
              <a:rPr lang="en-IE" dirty="0" err="1"/>
              <a:t>iad</a:t>
            </a:r>
            <a:r>
              <a:rPr lang="en-IE" dirty="0"/>
              <a:t> na </a:t>
            </a:r>
            <a:r>
              <a:rPr lang="en-IE" dirty="0" err="1"/>
              <a:t>comhéifeachtaí</a:t>
            </a:r>
            <a:r>
              <a:rPr lang="en-IE" dirty="0"/>
              <a:t> </a:t>
            </a:r>
            <a:r>
              <a:rPr lang="en-IE" dirty="0" err="1"/>
              <a:t>athraonta</a:t>
            </a:r>
            <a:r>
              <a:rPr lang="en-IE" dirty="0"/>
              <a:t> 1.44 </a:t>
            </a:r>
            <a:r>
              <a:rPr lang="en-IE" dirty="0" err="1"/>
              <a:t>agus</a:t>
            </a:r>
            <a:r>
              <a:rPr lang="en-IE" dirty="0"/>
              <a:t> 1.47, </a:t>
            </a:r>
            <a:r>
              <a:rPr lang="en-IE" dirty="0" err="1"/>
              <a:t>faoi</a:t>
            </a:r>
            <a:r>
              <a:rPr lang="en-IE" dirty="0"/>
              <a:t> </a:t>
            </a:r>
            <a:r>
              <a:rPr lang="en-IE" dirty="0" err="1"/>
              <a:t>seach</a:t>
            </a:r>
            <a:r>
              <a:rPr lang="en-IE" dirty="0"/>
              <a:t>. </a:t>
            </a:r>
            <a:r>
              <a:rPr lang="en-IE" dirty="0" err="1"/>
              <a:t>Céard</a:t>
            </a:r>
            <a:r>
              <a:rPr lang="en-IE" dirty="0"/>
              <a:t> í an </a:t>
            </a:r>
            <a:r>
              <a:rPr lang="en-IE" dirty="0" err="1"/>
              <a:t>chomhéifeacht</a:t>
            </a:r>
            <a:r>
              <a:rPr lang="en-IE" dirty="0"/>
              <a:t> </a:t>
            </a:r>
            <a:r>
              <a:rPr lang="en-IE" dirty="0" err="1"/>
              <a:t>athraonta</a:t>
            </a:r>
            <a:r>
              <a:rPr lang="en-IE" dirty="0"/>
              <a:t> de </a:t>
            </a:r>
            <a:r>
              <a:rPr lang="en-IE" dirty="0" err="1"/>
              <a:t>solas</a:t>
            </a:r>
            <a:r>
              <a:rPr lang="en-IE" dirty="0"/>
              <a:t> ag </a:t>
            </a:r>
            <a:r>
              <a:rPr lang="en-IE" dirty="0" err="1"/>
              <a:t>taisteal</a:t>
            </a:r>
            <a:r>
              <a:rPr lang="en-IE" dirty="0"/>
              <a:t> ó A go B?</a:t>
            </a:r>
          </a:p>
        </p:txBody>
      </p:sp>
      <p:sp>
        <p:nvSpPr>
          <p:cNvPr id="4" name="TextBox 3">
            <a:extLst>
              <a:ext uri="{FF2B5EF4-FFF2-40B4-BE49-F238E27FC236}">
                <a16:creationId xmlns:a16="http://schemas.microsoft.com/office/drawing/2014/main" id="{55BA53F8-C3B0-E285-2468-3B9CBA685A72}"/>
              </a:ext>
            </a:extLst>
          </p:cNvPr>
          <p:cNvSpPr txBox="1"/>
          <p:nvPr/>
        </p:nvSpPr>
        <p:spPr>
          <a:xfrm>
            <a:off x="4571999" y="6396336"/>
            <a:ext cx="825867" cy="400110"/>
          </a:xfrm>
          <a:prstGeom prst="rect">
            <a:avLst/>
          </a:prstGeom>
          <a:noFill/>
        </p:spPr>
        <p:txBody>
          <a:bodyPr wrap="none" rtlCol="0">
            <a:spAutoFit/>
          </a:bodyPr>
          <a:lstStyle/>
          <a:p>
            <a:pPr algn="l">
              <a:spcAft>
                <a:spcPts val="1200"/>
              </a:spcAft>
            </a:pPr>
            <a:r>
              <a:rPr lang="en-GB" sz="2000" dirty="0">
                <a:solidFill>
                  <a:srgbClr val="0000FF"/>
                </a:solidFill>
                <a:latin typeface="Arial" panose="020B0604020202020204" pitchFamily="34" charset="0"/>
                <a:cs typeface="Arial" panose="020B0604020202020204" pitchFamily="34" charset="0"/>
              </a:rPr>
              <a:t>1.021</a:t>
            </a:r>
          </a:p>
        </p:txBody>
      </p:sp>
      <p:grpSp>
        <p:nvGrpSpPr>
          <p:cNvPr id="6" name="Group 5">
            <a:extLst>
              <a:ext uri="{FF2B5EF4-FFF2-40B4-BE49-F238E27FC236}">
                <a16:creationId xmlns:a16="http://schemas.microsoft.com/office/drawing/2014/main" id="{2273182F-483A-C680-DC52-84E8E857B632}"/>
              </a:ext>
            </a:extLst>
          </p:cNvPr>
          <p:cNvGrpSpPr/>
          <p:nvPr/>
        </p:nvGrpSpPr>
        <p:grpSpPr>
          <a:xfrm>
            <a:off x="5940152" y="1679253"/>
            <a:ext cx="2835593" cy="2292433"/>
            <a:chOff x="872331" y="1836740"/>
            <a:chExt cx="2835593" cy="2292433"/>
          </a:xfrm>
        </p:grpSpPr>
        <p:sp>
          <p:nvSpPr>
            <p:cNvPr id="9" name="Rectangle 8">
              <a:extLst>
                <a:ext uri="{FF2B5EF4-FFF2-40B4-BE49-F238E27FC236}">
                  <a16:creationId xmlns:a16="http://schemas.microsoft.com/office/drawing/2014/main" id="{A4928600-547B-F209-DA61-C974BBED40F4}"/>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3CBE94F-AFEA-02CE-CE77-206E6540861B}"/>
                </a:ext>
              </a:extLst>
            </p:cNvPr>
            <p:cNvSpPr/>
            <p:nvPr/>
          </p:nvSpPr>
          <p:spPr>
            <a:xfrm>
              <a:off x="899592" y="2993734"/>
              <a:ext cx="2808332" cy="113543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 name="Straight Connector 10">
              <a:extLst>
                <a:ext uri="{FF2B5EF4-FFF2-40B4-BE49-F238E27FC236}">
                  <a16:creationId xmlns:a16="http://schemas.microsoft.com/office/drawing/2014/main" id="{E41ABB7E-0B4C-ED57-DD81-AFB44208B0C0}"/>
                </a:ext>
              </a:extLst>
            </p:cNvPr>
            <p:cNvCxnSpPr>
              <a:cxnSpLocks/>
            </p:cNvCxnSpPr>
            <p:nvPr/>
          </p:nvCxnSpPr>
          <p:spPr>
            <a:xfrm>
              <a:off x="1547645" y="2772844"/>
              <a:ext cx="1080119" cy="2208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5CDA782-6A9B-600B-B908-73271AC072B6}"/>
                </a:ext>
              </a:extLst>
            </p:cNvPr>
            <p:cNvCxnSpPr>
              <a:cxnSpLocks/>
            </p:cNvCxnSpPr>
            <p:nvPr/>
          </p:nvCxnSpPr>
          <p:spPr>
            <a:xfrm>
              <a:off x="2627764" y="2993734"/>
              <a:ext cx="966182" cy="412884"/>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0E3125E-4D95-F0B1-2AEF-C7698EDD6519}"/>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C28289EA-CF7B-4620-331C-4C91F2A65ED3}"/>
                </a:ext>
              </a:extLst>
            </p:cNvPr>
            <p:cNvSpPr txBox="1"/>
            <p:nvPr/>
          </p:nvSpPr>
          <p:spPr>
            <a:xfrm>
              <a:off x="872331" y="1836740"/>
              <a:ext cx="1713354" cy="523220"/>
            </a:xfrm>
            <a:prstGeom prst="rect">
              <a:avLst/>
            </a:prstGeom>
            <a:noFill/>
          </p:spPr>
          <p:txBody>
            <a:bodyPr wrap="none" rtlCol="0">
              <a:spAutoFit/>
            </a:bodyPr>
            <a:lstStyle/>
            <a:p>
              <a:pPr algn="l"/>
              <a:r>
                <a:rPr lang="en-GB" sz="2800" dirty="0"/>
                <a:t>A  n=1.44</a:t>
              </a:r>
            </a:p>
          </p:txBody>
        </p:sp>
        <p:sp>
          <p:nvSpPr>
            <p:cNvPr id="17" name="TextBox 16">
              <a:extLst>
                <a:ext uri="{FF2B5EF4-FFF2-40B4-BE49-F238E27FC236}">
                  <a16:creationId xmlns:a16="http://schemas.microsoft.com/office/drawing/2014/main" id="{48C8B732-A800-BED4-EA3B-B1B72C20E917}"/>
                </a:ext>
              </a:extLst>
            </p:cNvPr>
            <p:cNvSpPr txBox="1"/>
            <p:nvPr/>
          </p:nvSpPr>
          <p:spPr>
            <a:xfrm>
              <a:off x="872331" y="2968961"/>
              <a:ext cx="1733167" cy="523220"/>
            </a:xfrm>
            <a:prstGeom prst="rect">
              <a:avLst/>
            </a:prstGeom>
            <a:noFill/>
          </p:spPr>
          <p:txBody>
            <a:bodyPr wrap="none" rtlCol="0">
              <a:spAutoFit/>
            </a:bodyPr>
            <a:lstStyle/>
            <a:p>
              <a:pPr algn="l"/>
              <a:r>
                <a:rPr lang="en-GB" sz="2800" dirty="0"/>
                <a:t>B  n=1.47</a:t>
              </a:r>
            </a:p>
          </p:txBody>
        </p:sp>
      </p:grpSp>
    </p:spTree>
    <p:extLst>
      <p:ext uri="{BB962C8B-B14F-4D97-AF65-F5344CB8AC3E}">
        <p14:creationId xmlns:p14="http://schemas.microsoft.com/office/powerpoint/2010/main" val="148195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1CC2030-955A-7D18-CE69-4E6854804EE4}"/>
              </a:ext>
            </a:extLst>
          </p:cNvPr>
          <p:cNvSpPr txBox="1"/>
          <p:nvPr/>
        </p:nvSpPr>
        <p:spPr>
          <a:xfrm>
            <a:off x="6983510" y="3088196"/>
            <a:ext cx="1075936" cy="461665"/>
          </a:xfrm>
          <a:prstGeom prst="rect">
            <a:avLst/>
          </a:prstGeom>
          <a:noFill/>
        </p:spPr>
        <p:txBody>
          <a:bodyPr wrap="none" rtlCol="0">
            <a:spAutoFit/>
          </a:bodyPr>
          <a:lstStyle/>
          <a:p>
            <a:pPr algn="l"/>
            <a:r>
              <a:rPr lang="en-IE" sz="2400" dirty="0" err="1"/>
              <a:t>Gloine</a:t>
            </a:r>
            <a:endParaRPr lang="en-IE" sz="2400" dirty="0"/>
          </a:p>
        </p:txBody>
      </p:sp>
      <p:grpSp>
        <p:nvGrpSpPr>
          <p:cNvPr id="23" name="Group 22">
            <a:extLst>
              <a:ext uri="{FF2B5EF4-FFF2-40B4-BE49-F238E27FC236}">
                <a16:creationId xmlns:a16="http://schemas.microsoft.com/office/drawing/2014/main" id="{14C01AB1-3AAC-100B-99D0-E6B7CE3F6F4E}"/>
              </a:ext>
            </a:extLst>
          </p:cNvPr>
          <p:cNvGrpSpPr/>
          <p:nvPr/>
        </p:nvGrpSpPr>
        <p:grpSpPr>
          <a:xfrm>
            <a:off x="5544917" y="1463080"/>
            <a:ext cx="3406140" cy="2154267"/>
            <a:chOff x="1741924" y="4316745"/>
            <a:chExt cx="3406140" cy="2154267"/>
          </a:xfrm>
        </p:grpSpPr>
        <p:sp>
          <p:nvSpPr>
            <p:cNvPr id="2" name="Freeform: Shape 1">
              <a:extLst>
                <a:ext uri="{FF2B5EF4-FFF2-40B4-BE49-F238E27FC236}">
                  <a16:creationId xmlns:a16="http://schemas.microsoft.com/office/drawing/2014/main" id="{B682EB39-1663-CAFF-105B-81D3E5D1E953}"/>
                </a:ext>
              </a:extLst>
            </p:cNvPr>
            <p:cNvSpPr/>
            <p:nvPr/>
          </p:nvSpPr>
          <p:spPr>
            <a:xfrm>
              <a:off x="2743292" y="4475376"/>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5" name="TextBox 4">
              <a:extLst>
                <a:ext uri="{FF2B5EF4-FFF2-40B4-BE49-F238E27FC236}">
                  <a16:creationId xmlns:a16="http://schemas.microsoft.com/office/drawing/2014/main" id="{47541449-FBE6-25D8-A0C3-6785EA530335}"/>
                </a:ext>
              </a:extLst>
            </p:cNvPr>
            <p:cNvSpPr txBox="1"/>
            <p:nvPr/>
          </p:nvSpPr>
          <p:spPr>
            <a:xfrm>
              <a:off x="2157875" y="4475376"/>
              <a:ext cx="663964" cy="461665"/>
            </a:xfrm>
            <a:prstGeom prst="rect">
              <a:avLst/>
            </a:prstGeom>
            <a:noFill/>
          </p:spPr>
          <p:txBody>
            <a:bodyPr wrap="none" rtlCol="0">
              <a:spAutoFit/>
            </a:bodyPr>
            <a:lstStyle/>
            <a:p>
              <a:pPr algn="l"/>
              <a:r>
                <a:rPr lang="en-IE" sz="2400" dirty="0"/>
                <a:t>Aer</a:t>
              </a:r>
            </a:p>
          </p:txBody>
        </p:sp>
        <p:sp>
          <p:nvSpPr>
            <p:cNvPr id="6" name="TextBox 5">
              <a:extLst>
                <a:ext uri="{FF2B5EF4-FFF2-40B4-BE49-F238E27FC236}">
                  <a16:creationId xmlns:a16="http://schemas.microsoft.com/office/drawing/2014/main" id="{EFFAE82C-3754-3884-DF04-84E2358D6D52}"/>
                </a:ext>
              </a:extLst>
            </p:cNvPr>
            <p:cNvSpPr txBox="1"/>
            <p:nvPr/>
          </p:nvSpPr>
          <p:spPr>
            <a:xfrm>
              <a:off x="4188453" y="4316745"/>
              <a:ext cx="663964" cy="461665"/>
            </a:xfrm>
            <a:prstGeom prst="rect">
              <a:avLst/>
            </a:prstGeom>
            <a:noFill/>
          </p:spPr>
          <p:txBody>
            <a:bodyPr wrap="none" rtlCol="0">
              <a:spAutoFit/>
            </a:bodyPr>
            <a:lstStyle/>
            <a:p>
              <a:pPr algn="l"/>
              <a:r>
                <a:rPr lang="en-IE" sz="2400" dirty="0"/>
                <a:t>Aer</a:t>
              </a:r>
            </a:p>
          </p:txBody>
        </p:sp>
        <p:sp>
          <p:nvSpPr>
            <p:cNvPr id="7" name="Freeform: Shape 6">
              <a:extLst>
                <a:ext uri="{FF2B5EF4-FFF2-40B4-BE49-F238E27FC236}">
                  <a16:creationId xmlns:a16="http://schemas.microsoft.com/office/drawing/2014/main" id="{F2C33B24-1153-2F4C-5412-78814342F23F}"/>
                </a:ext>
              </a:extLst>
            </p:cNvPr>
            <p:cNvSpPr/>
            <p:nvPr/>
          </p:nvSpPr>
          <p:spPr>
            <a:xfrm>
              <a:off x="1741924" y="4772556"/>
              <a:ext cx="3406140" cy="97155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406140"/>
                <a:gd name="connsiteY0" fmla="*/ 980345 h 980345"/>
                <a:gd name="connsiteX1" fmla="*/ 1497330 w 3406140"/>
                <a:gd name="connsiteY1" fmla="*/ 500285 h 980345"/>
                <a:gd name="connsiteX2" fmla="*/ 2194560 w 3406140"/>
                <a:gd name="connsiteY2" fmla="*/ 431705 h 980345"/>
                <a:gd name="connsiteX3" fmla="*/ 3406140 w 3406140"/>
                <a:gd name="connsiteY3" fmla="*/ 8795 h 980345"/>
                <a:gd name="connsiteX0" fmla="*/ 0 w 3406140"/>
                <a:gd name="connsiteY0" fmla="*/ 971550 h 971550"/>
                <a:gd name="connsiteX1" fmla="*/ 1497330 w 3406140"/>
                <a:gd name="connsiteY1" fmla="*/ 491490 h 971550"/>
                <a:gd name="connsiteX2" fmla="*/ 2194560 w 3406140"/>
                <a:gd name="connsiteY2" fmla="*/ 422910 h 971550"/>
                <a:gd name="connsiteX3" fmla="*/ 3406140 w 3406140"/>
                <a:gd name="connsiteY3" fmla="*/ 0 h 971550"/>
                <a:gd name="connsiteX0" fmla="*/ 0 w 3406140"/>
                <a:gd name="connsiteY0" fmla="*/ 971550 h 971550"/>
                <a:gd name="connsiteX1" fmla="*/ 1497330 w 3406140"/>
                <a:gd name="connsiteY1" fmla="*/ 491490 h 971550"/>
                <a:gd name="connsiteX2" fmla="*/ 2194560 w 3406140"/>
                <a:gd name="connsiteY2" fmla="*/ 422910 h 971550"/>
                <a:gd name="connsiteX3" fmla="*/ 3406140 w 3406140"/>
                <a:gd name="connsiteY3" fmla="*/ 0 h 971550"/>
                <a:gd name="connsiteX0" fmla="*/ 0 w 3406140"/>
                <a:gd name="connsiteY0" fmla="*/ 971550 h 971550"/>
                <a:gd name="connsiteX1" fmla="*/ 1497330 w 3406140"/>
                <a:gd name="connsiteY1" fmla="*/ 491490 h 971550"/>
                <a:gd name="connsiteX2" fmla="*/ 2251710 w 3406140"/>
                <a:gd name="connsiteY2" fmla="*/ 502920 h 971550"/>
                <a:gd name="connsiteX3" fmla="*/ 3406140 w 3406140"/>
                <a:gd name="connsiteY3" fmla="*/ 0 h 971550"/>
                <a:gd name="connsiteX0" fmla="*/ 0 w 3406140"/>
                <a:gd name="connsiteY0" fmla="*/ 971550 h 971550"/>
                <a:gd name="connsiteX1" fmla="*/ 1497330 w 3406140"/>
                <a:gd name="connsiteY1" fmla="*/ 491490 h 971550"/>
                <a:gd name="connsiteX2" fmla="*/ 2251710 w 3406140"/>
                <a:gd name="connsiteY2" fmla="*/ 502920 h 971550"/>
                <a:gd name="connsiteX3" fmla="*/ 3406140 w 3406140"/>
                <a:gd name="connsiteY3" fmla="*/ 0 h 971550"/>
                <a:gd name="connsiteX0" fmla="*/ 0 w 3406140"/>
                <a:gd name="connsiteY0" fmla="*/ 971550 h 971550"/>
                <a:gd name="connsiteX1" fmla="*/ 1497330 w 3406140"/>
                <a:gd name="connsiteY1" fmla="*/ 491490 h 971550"/>
                <a:gd name="connsiteX2" fmla="*/ 2251710 w 3406140"/>
                <a:gd name="connsiteY2" fmla="*/ 502920 h 971550"/>
                <a:gd name="connsiteX3" fmla="*/ 3406140 w 3406140"/>
                <a:gd name="connsiteY3" fmla="*/ 0 h 971550"/>
              </a:gdLst>
              <a:ahLst/>
              <a:cxnLst>
                <a:cxn ang="0">
                  <a:pos x="connsiteX0" y="connsiteY0"/>
                </a:cxn>
                <a:cxn ang="0">
                  <a:pos x="connsiteX1" y="connsiteY1"/>
                </a:cxn>
                <a:cxn ang="0">
                  <a:pos x="connsiteX2" y="connsiteY2"/>
                </a:cxn>
                <a:cxn ang="0">
                  <a:pos x="connsiteX3" y="connsiteY3"/>
                </a:cxn>
              </a:cxnLst>
              <a:rect l="l" t="t" r="r" b="b"/>
              <a:pathLst>
                <a:path w="3406140" h="971550">
                  <a:moveTo>
                    <a:pt x="0" y="971550"/>
                  </a:moveTo>
                  <a:lnTo>
                    <a:pt x="1497330" y="491490"/>
                  </a:lnTo>
                  <a:lnTo>
                    <a:pt x="2251710" y="502920"/>
                  </a:lnTo>
                  <a:lnTo>
                    <a:pt x="3406140" y="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8" name="Freeform: Shape 7">
              <a:extLst>
                <a:ext uri="{FF2B5EF4-FFF2-40B4-BE49-F238E27FC236}">
                  <a16:creationId xmlns:a16="http://schemas.microsoft.com/office/drawing/2014/main" id="{9AF43B31-1B68-1C42-A5B2-798E6FE3E556}"/>
                </a:ext>
              </a:extLst>
            </p:cNvPr>
            <p:cNvSpPr/>
            <p:nvPr/>
          </p:nvSpPr>
          <p:spPr>
            <a:xfrm rot="4355461">
              <a:off x="2377763" y="5353646"/>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9" name="Freeform: Shape 8">
              <a:extLst>
                <a:ext uri="{FF2B5EF4-FFF2-40B4-BE49-F238E27FC236}">
                  <a16:creationId xmlns:a16="http://schemas.microsoft.com/office/drawing/2014/main" id="{230F804F-CC4D-ACDF-BBDE-662E03CF69F9}"/>
                </a:ext>
              </a:extLst>
            </p:cNvPr>
            <p:cNvSpPr/>
            <p:nvPr/>
          </p:nvSpPr>
          <p:spPr>
            <a:xfrm rot="5214952">
              <a:off x="3539913" y="5108099"/>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0" name="Freeform: Shape 9">
              <a:extLst>
                <a:ext uri="{FF2B5EF4-FFF2-40B4-BE49-F238E27FC236}">
                  <a16:creationId xmlns:a16="http://schemas.microsoft.com/office/drawing/2014/main" id="{4FED22CF-D21C-FB98-FB91-DC3EA82B3A77}"/>
                </a:ext>
              </a:extLst>
            </p:cNvPr>
            <p:cNvSpPr/>
            <p:nvPr/>
          </p:nvSpPr>
          <p:spPr>
            <a:xfrm rot="3793473">
              <a:off x="4360271" y="4923194"/>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grpSp>
        <p:nvGrpSpPr>
          <p:cNvPr id="22" name="Group 21">
            <a:extLst>
              <a:ext uri="{FF2B5EF4-FFF2-40B4-BE49-F238E27FC236}">
                <a16:creationId xmlns:a16="http://schemas.microsoft.com/office/drawing/2014/main" id="{90634DD5-F7EF-3396-E84C-697D7F1DA33F}"/>
              </a:ext>
            </a:extLst>
          </p:cNvPr>
          <p:cNvGrpSpPr/>
          <p:nvPr/>
        </p:nvGrpSpPr>
        <p:grpSpPr>
          <a:xfrm>
            <a:off x="1745266" y="1613178"/>
            <a:ext cx="3520440" cy="2169269"/>
            <a:chOff x="5511068" y="4484122"/>
            <a:chExt cx="3520440" cy="2169269"/>
          </a:xfrm>
        </p:grpSpPr>
        <p:sp>
          <p:nvSpPr>
            <p:cNvPr id="11" name="Freeform: Shape 10">
              <a:extLst>
                <a:ext uri="{FF2B5EF4-FFF2-40B4-BE49-F238E27FC236}">
                  <a16:creationId xmlns:a16="http://schemas.microsoft.com/office/drawing/2014/main" id="{F98763B1-19CC-5A0F-301C-285EB49D7667}"/>
                </a:ext>
              </a:extLst>
            </p:cNvPr>
            <p:cNvSpPr/>
            <p:nvPr/>
          </p:nvSpPr>
          <p:spPr>
            <a:xfrm>
              <a:off x="6512436" y="4484122"/>
              <a:ext cx="1741832" cy="1995636"/>
            </a:xfrm>
            <a:custGeom>
              <a:avLst/>
              <a:gdLst>
                <a:gd name="connsiteX0" fmla="*/ 0 w 2034540"/>
                <a:gd name="connsiteY0" fmla="*/ 1943100 h 1943100"/>
                <a:gd name="connsiteX1" fmla="*/ 1005840 w 2034540"/>
                <a:gd name="connsiteY1" fmla="*/ 0 h 1943100"/>
                <a:gd name="connsiteX2" fmla="*/ 2034540 w 2034540"/>
                <a:gd name="connsiteY2" fmla="*/ 1863090 h 1943100"/>
              </a:gdLst>
              <a:ahLst/>
              <a:cxnLst>
                <a:cxn ang="0">
                  <a:pos x="connsiteX0" y="connsiteY0"/>
                </a:cxn>
                <a:cxn ang="0">
                  <a:pos x="connsiteX1" y="connsiteY1"/>
                </a:cxn>
                <a:cxn ang="0">
                  <a:pos x="connsiteX2" y="connsiteY2"/>
                </a:cxn>
              </a:cxnLst>
              <a:rect l="l" t="t" r="r" b="b"/>
              <a:pathLst>
                <a:path w="2034540" h="1943100">
                  <a:moveTo>
                    <a:pt x="0" y="1943100"/>
                  </a:moveTo>
                  <a:lnTo>
                    <a:pt x="1005840" y="0"/>
                  </a:lnTo>
                  <a:lnTo>
                    <a:pt x="2034540" y="186309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2" name="TextBox 11">
              <a:extLst>
                <a:ext uri="{FF2B5EF4-FFF2-40B4-BE49-F238E27FC236}">
                  <a16:creationId xmlns:a16="http://schemas.microsoft.com/office/drawing/2014/main" id="{08222C19-7F52-4C27-FC3E-C02D418F7C0B}"/>
                </a:ext>
              </a:extLst>
            </p:cNvPr>
            <p:cNvSpPr txBox="1"/>
            <p:nvPr/>
          </p:nvSpPr>
          <p:spPr>
            <a:xfrm>
              <a:off x="6915832" y="6191726"/>
              <a:ext cx="1075936" cy="461665"/>
            </a:xfrm>
            <a:prstGeom prst="rect">
              <a:avLst/>
            </a:prstGeom>
            <a:noFill/>
          </p:spPr>
          <p:txBody>
            <a:bodyPr wrap="none" rtlCol="0">
              <a:spAutoFit/>
            </a:bodyPr>
            <a:lstStyle/>
            <a:p>
              <a:pPr algn="l"/>
              <a:r>
                <a:rPr lang="en-IE" sz="2400" dirty="0" err="1"/>
                <a:t>Gloine</a:t>
              </a:r>
              <a:endParaRPr lang="en-IE" sz="2400" dirty="0"/>
            </a:p>
          </p:txBody>
        </p:sp>
        <p:sp>
          <p:nvSpPr>
            <p:cNvPr id="13" name="TextBox 12">
              <a:extLst>
                <a:ext uri="{FF2B5EF4-FFF2-40B4-BE49-F238E27FC236}">
                  <a16:creationId xmlns:a16="http://schemas.microsoft.com/office/drawing/2014/main" id="{B262D936-8EAB-3BF4-DDB6-8795769CA1FE}"/>
                </a:ext>
              </a:extLst>
            </p:cNvPr>
            <p:cNvSpPr txBox="1"/>
            <p:nvPr/>
          </p:nvSpPr>
          <p:spPr>
            <a:xfrm>
              <a:off x="5927019" y="4484122"/>
              <a:ext cx="663964" cy="461665"/>
            </a:xfrm>
            <a:prstGeom prst="rect">
              <a:avLst/>
            </a:prstGeom>
            <a:noFill/>
          </p:spPr>
          <p:txBody>
            <a:bodyPr wrap="none" rtlCol="0">
              <a:spAutoFit/>
            </a:bodyPr>
            <a:lstStyle/>
            <a:p>
              <a:pPr algn="l"/>
              <a:r>
                <a:rPr lang="en-IE" sz="2400" dirty="0"/>
                <a:t>Aer</a:t>
              </a:r>
            </a:p>
          </p:txBody>
        </p:sp>
        <p:sp>
          <p:nvSpPr>
            <p:cNvPr id="14" name="TextBox 13">
              <a:extLst>
                <a:ext uri="{FF2B5EF4-FFF2-40B4-BE49-F238E27FC236}">
                  <a16:creationId xmlns:a16="http://schemas.microsoft.com/office/drawing/2014/main" id="{99994024-914F-F42A-9F7D-618F72145AB9}"/>
                </a:ext>
              </a:extLst>
            </p:cNvPr>
            <p:cNvSpPr txBox="1"/>
            <p:nvPr/>
          </p:nvSpPr>
          <p:spPr>
            <a:xfrm>
              <a:off x="8018710" y="4484122"/>
              <a:ext cx="663964" cy="461665"/>
            </a:xfrm>
            <a:prstGeom prst="rect">
              <a:avLst/>
            </a:prstGeom>
            <a:noFill/>
          </p:spPr>
          <p:txBody>
            <a:bodyPr wrap="none" rtlCol="0">
              <a:spAutoFit/>
            </a:bodyPr>
            <a:lstStyle/>
            <a:p>
              <a:pPr algn="l"/>
              <a:r>
                <a:rPr lang="en-IE" sz="2400" dirty="0"/>
                <a:t>Aer</a:t>
              </a:r>
            </a:p>
          </p:txBody>
        </p:sp>
        <p:sp>
          <p:nvSpPr>
            <p:cNvPr id="15" name="Freeform: Shape 14">
              <a:extLst>
                <a:ext uri="{FF2B5EF4-FFF2-40B4-BE49-F238E27FC236}">
                  <a16:creationId xmlns:a16="http://schemas.microsoft.com/office/drawing/2014/main" id="{41708F70-6DB9-4B15-C24B-768AF5042DAF}"/>
                </a:ext>
              </a:extLst>
            </p:cNvPr>
            <p:cNvSpPr/>
            <p:nvPr/>
          </p:nvSpPr>
          <p:spPr>
            <a:xfrm>
              <a:off x="5511068" y="5249932"/>
              <a:ext cx="3520440" cy="502920"/>
            </a:xfrm>
            <a:custGeom>
              <a:avLst/>
              <a:gdLst>
                <a:gd name="connsiteX0" fmla="*/ 0 w 3520440"/>
                <a:gd name="connsiteY0" fmla="*/ 548640 h 548640"/>
                <a:gd name="connsiteX1" fmla="*/ 1497330 w 3520440"/>
                <a:gd name="connsiteY1" fmla="*/ 68580 h 548640"/>
                <a:gd name="connsiteX2" fmla="*/ 2194560 w 3520440"/>
                <a:gd name="connsiteY2" fmla="*/ 0 h 548640"/>
                <a:gd name="connsiteX3" fmla="*/ 3520440 w 3520440"/>
                <a:gd name="connsiteY3" fmla="*/ 262890 h 54864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17170 h 502920"/>
                <a:gd name="connsiteX0" fmla="*/ 0 w 3520440"/>
                <a:gd name="connsiteY0" fmla="*/ 502920 h 502920"/>
                <a:gd name="connsiteX1" fmla="*/ 1497330 w 3520440"/>
                <a:gd name="connsiteY1" fmla="*/ 22860 h 502920"/>
                <a:gd name="connsiteX2" fmla="*/ 2228850 w 3520440"/>
                <a:gd name="connsiteY2" fmla="*/ 0 h 502920"/>
                <a:gd name="connsiteX3" fmla="*/ 3520440 w 3520440"/>
                <a:gd name="connsiteY3" fmla="*/ 285750 h 502920"/>
              </a:gdLst>
              <a:ahLst/>
              <a:cxnLst>
                <a:cxn ang="0">
                  <a:pos x="connsiteX0" y="connsiteY0"/>
                </a:cxn>
                <a:cxn ang="0">
                  <a:pos x="connsiteX1" y="connsiteY1"/>
                </a:cxn>
                <a:cxn ang="0">
                  <a:pos x="connsiteX2" y="connsiteY2"/>
                </a:cxn>
                <a:cxn ang="0">
                  <a:pos x="connsiteX3" y="connsiteY3"/>
                </a:cxn>
              </a:cxnLst>
              <a:rect l="l" t="t" r="r" b="b"/>
              <a:pathLst>
                <a:path w="3520440" h="502920">
                  <a:moveTo>
                    <a:pt x="0" y="502920"/>
                  </a:moveTo>
                  <a:lnTo>
                    <a:pt x="1497330" y="22860"/>
                  </a:lnTo>
                  <a:lnTo>
                    <a:pt x="2228850" y="0"/>
                  </a:lnTo>
                  <a:cubicBezTo>
                    <a:pt x="2670810" y="87630"/>
                    <a:pt x="3078480" y="198120"/>
                    <a:pt x="3520440" y="28575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6" name="Freeform: Shape 15">
              <a:extLst>
                <a:ext uri="{FF2B5EF4-FFF2-40B4-BE49-F238E27FC236}">
                  <a16:creationId xmlns:a16="http://schemas.microsoft.com/office/drawing/2014/main" id="{5886F5E2-F467-9787-8361-42C0A14F0A2D}"/>
                </a:ext>
              </a:extLst>
            </p:cNvPr>
            <p:cNvSpPr/>
            <p:nvPr/>
          </p:nvSpPr>
          <p:spPr>
            <a:xfrm rot="4355461">
              <a:off x="6146907" y="5362392"/>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7" name="Freeform: Shape 16">
              <a:extLst>
                <a:ext uri="{FF2B5EF4-FFF2-40B4-BE49-F238E27FC236}">
                  <a16:creationId xmlns:a16="http://schemas.microsoft.com/office/drawing/2014/main" id="{21D723DA-4DDE-4867-93D3-3EC7FAEEA45B}"/>
                </a:ext>
              </a:extLst>
            </p:cNvPr>
            <p:cNvSpPr/>
            <p:nvPr/>
          </p:nvSpPr>
          <p:spPr>
            <a:xfrm rot="4984221">
              <a:off x="7309057" y="5105415"/>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sp>
          <p:nvSpPr>
            <p:cNvPr id="18" name="Freeform: Shape 17">
              <a:extLst>
                <a:ext uri="{FF2B5EF4-FFF2-40B4-BE49-F238E27FC236}">
                  <a16:creationId xmlns:a16="http://schemas.microsoft.com/office/drawing/2014/main" id="{086E92E9-A32E-4FF2-5CD3-60B6F4F5FFD6}"/>
                </a:ext>
              </a:extLst>
            </p:cNvPr>
            <p:cNvSpPr/>
            <p:nvPr/>
          </p:nvSpPr>
          <p:spPr>
            <a:xfrm rot="6120784">
              <a:off x="8221393" y="5214104"/>
              <a:ext cx="148590" cy="308610"/>
            </a:xfrm>
            <a:custGeom>
              <a:avLst/>
              <a:gdLst>
                <a:gd name="connsiteX0" fmla="*/ 0 w 148590"/>
                <a:gd name="connsiteY0" fmla="*/ 297180 h 308610"/>
                <a:gd name="connsiteX1" fmla="*/ 80010 w 148590"/>
                <a:gd name="connsiteY1" fmla="*/ 0 h 308610"/>
                <a:gd name="connsiteX2" fmla="*/ 148590 w 148590"/>
                <a:gd name="connsiteY2" fmla="*/ 308610 h 308610"/>
              </a:gdLst>
              <a:ahLst/>
              <a:cxnLst>
                <a:cxn ang="0">
                  <a:pos x="connsiteX0" y="connsiteY0"/>
                </a:cxn>
                <a:cxn ang="0">
                  <a:pos x="connsiteX1" y="connsiteY1"/>
                </a:cxn>
                <a:cxn ang="0">
                  <a:pos x="connsiteX2" y="connsiteY2"/>
                </a:cxn>
              </a:cxnLst>
              <a:rect l="l" t="t" r="r" b="b"/>
              <a:pathLst>
                <a:path w="148590" h="308610">
                  <a:moveTo>
                    <a:pt x="0" y="297180"/>
                  </a:moveTo>
                  <a:lnTo>
                    <a:pt x="80010" y="0"/>
                  </a:lnTo>
                  <a:lnTo>
                    <a:pt x="148590" y="308610"/>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en-IE" sz="1600"/>
            </a:p>
          </p:txBody>
        </p:sp>
      </p:grpSp>
      <p:sp>
        <p:nvSpPr>
          <p:cNvPr id="20" name="TextBox 19">
            <a:extLst>
              <a:ext uri="{FF2B5EF4-FFF2-40B4-BE49-F238E27FC236}">
                <a16:creationId xmlns:a16="http://schemas.microsoft.com/office/drawing/2014/main" id="{A1F118BC-55C1-53FF-D972-6C0DD74AF2C5}"/>
              </a:ext>
            </a:extLst>
          </p:cNvPr>
          <p:cNvSpPr txBox="1"/>
          <p:nvPr/>
        </p:nvSpPr>
        <p:spPr>
          <a:xfrm>
            <a:off x="2967434" y="1246574"/>
            <a:ext cx="444352" cy="523220"/>
          </a:xfrm>
          <a:prstGeom prst="rect">
            <a:avLst/>
          </a:prstGeom>
          <a:noFill/>
        </p:spPr>
        <p:txBody>
          <a:bodyPr wrap="none" rtlCol="0">
            <a:spAutoFit/>
          </a:bodyPr>
          <a:lstStyle/>
          <a:p>
            <a:pPr algn="l"/>
            <a:r>
              <a:rPr lang="en-IE" sz="2800" b="1" dirty="0"/>
              <a:t>A</a:t>
            </a:r>
          </a:p>
        </p:txBody>
      </p:sp>
      <p:sp>
        <p:nvSpPr>
          <p:cNvPr id="21" name="TextBox 20">
            <a:extLst>
              <a:ext uri="{FF2B5EF4-FFF2-40B4-BE49-F238E27FC236}">
                <a16:creationId xmlns:a16="http://schemas.microsoft.com/office/drawing/2014/main" id="{7C6C097E-8AC4-0D09-EE07-7145E35B8553}"/>
              </a:ext>
            </a:extLst>
          </p:cNvPr>
          <p:cNvSpPr txBox="1"/>
          <p:nvPr/>
        </p:nvSpPr>
        <p:spPr>
          <a:xfrm>
            <a:off x="6824234" y="1238089"/>
            <a:ext cx="444352" cy="523220"/>
          </a:xfrm>
          <a:prstGeom prst="rect">
            <a:avLst/>
          </a:prstGeom>
          <a:noFill/>
        </p:spPr>
        <p:txBody>
          <a:bodyPr wrap="none" rtlCol="0">
            <a:spAutoFit/>
          </a:bodyPr>
          <a:lstStyle/>
          <a:p>
            <a:pPr algn="l"/>
            <a:r>
              <a:rPr lang="en-IE" sz="2800" b="1" dirty="0"/>
              <a:t>B</a:t>
            </a:r>
          </a:p>
        </p:txBody>
      </p:sp>
      <p:sp>
        <p:nvSpPr>
          <p:cNvPr id="3" name="TextBox 2">
            <a:extLst>
              <a:ext uri="{FF2B5EF4-FFF2-40B4-BE49-F238E27FC236}">
                <a16:creationId xmlns:a16="http://schemas.microsoft.com/office/drawing/2014/main" id="{8B91AA59-B86D-F2A8-67C4-1B88C6CC5AB7}"/>
              </a:ext>
            </a:extLst>
          </p:cNvPr>
          <p:cNvSpPr txBox="1"/>
          <p:nvPr/>
        </p:nvSpPr>
        <p:spPr>
          <a:xfrm>
            <a:off x="4753355" y="4321492"/>
            <a:ext cx="646331" cy="923330"/>
          </a:xfrm>
          <a:prstGeom prst="rect">
            <a:avLst/>
          </a:prstGeom>
          <a:noFill/>
        </p:spPr>
        <p:txBody>
          <a:bodyPr wrap="none" rtlCol="0">
            <a:spAutoFit/>
          </a:bodyPr>
          <a:lstStyle/>
          <a:p>
            <a:pPr algn="l"/>
            <a:r>
              <a:rPr lang="en-GB" sz="5400" dirty="0"/>
              <a:t>A</a:t>
            </a:r>
          </a:p>
        </p:txBody>
      </p:sp>
      <p:sp>
        <p:nvSpPr>
          <p:cNvPr id="26" name="Cross 25">
            <a:extLst>
              <a:ext uri="{FF2B5EF4-FFF2-40B4-BE49-F238E27FC236}">
                <a16:creationId xmlns:a16="http://schemas.microsoft.com/office/drawing/2014/main" id="{7158A51E-6955-4DD2-59C6-56C141CEE708}"/>
              </a:ext>
            </a:extLst>
          </p:cNvPr>
          <p:cNvSpPr/>
          <p:nvPr/>
        </p:nvSpPr>
        <p:spPr>
          <a:xfrm rot="2412689">
            <a:off x="6285584" y="1700163"/>
            <a:ext cx="2376264" cy="2363490"/>
          </a:xfrm>
          <a:prstGeom prst="plus">
            <a:avLst>
              <a:gd name="adj" fmla="val 45113"/>
            </a:avLst>
          </a:prstGeom>
          <a:solidFill>
            <a:srgbClr val="FF0000">
              <a:alpha val="6705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itle 23">
            <a:extLst>
              <a:ext uri="{FF2B5EF4-FFF2-40B4-BE49-F238E27FC236}">
                <a16:creationId xmlns:a16="http://schemas.microsoft.com/office/drawing/2014/main" id="{C3111F67-C19E-621B-6C77-B7F2465EECEB}"/>
              </a:ext>
            </a:extLst>
          </p:cNvPr>
          <p:cNvSpPr>
            <a:spLocks noGrp="1"/>
          </p:cNvSpPr>
          <p:nvPr>
            <p:ph type="title"/>
          </p:nvPr>
        </p:nvSpPr>
        <p:spPr/>
        <p:txBody>
          <a:bodyPr>
            <a:normAutofit fontScale="90000"/>
          </a:bodyPr>
          <a:lstStyle/>
          <a:p>
            <a:r>
              <a:rPr lang="en-GB" dirty="0" err="1"/>
              <a:t>Cleachtaigh</a:t>
            </a:r>
            <a:endParaRPr lang="en-GB" dirty="0"/>
          </a:p>
        </p:txBody>
      </p:sp>
      <p:sp>
        <p:nvSpPr>
          <p:cNvPr id="25" name="Text Placeholder 24">
            <a:extLst>
              <a:ext uri="{FF2B5EF4-FFF2-40B4-BE49-F238E27FC236}">
                <a16:creationId xmlns:a16="http://schemas.microsoft.com/office/drawing/2014/main" id="{C91F6AFE-FB74-6580-FC26-A6D530B18E63}"/>
              </a:ext>
            </a:extLst>
          </p:cNvPr>
          <p:cNvSpPr>
            <a:spLocks noGrp="1"/>
          </p:cNvSpPr>
          <p:nvPr>
            <p:ph type="body" sz="quarter" idx="10"/>
          </p:nvPr>
        </p:nvSpPr>
        <p:spPr>
          <a:xfrm>
            <a:off x="122292" y="461664"/>
            <a:ext cx="8899415" cy="480131"/>
          </a:xfrm>
        </p:spPr>
        <p:txBody>
          <a:bodyPr/>
          <a:lstStyle/>
          <a:p>
            <a:r>
              <a:rPr lang="en-IE" dirty="0" err="1"/>
              <a:t>Cé</a:t>
            </a:r>
            <a:r>
              <a:rPr lang="en-IE" dirty="0"/>
              <a:t> </a:t>
            </a:r>
            <a:r>
              <a:rPr lang="en-IE" dirty="0" err="1"/>
              <a:t>acu</a:t>
            </a:r>
            <a:r>
              <a:rPr lang="en-IE" dirty="0"/>
              <a:t> </a:t>
            </a:r>
            <a:r>
              <a:rPr lang="en-IE" dirty="0" err="1"/>
              <a:t>léaráid</a:t>
            </a:r>
            <a:r>
              <a:rPr lang="en-IE" dirty="0"/>
              <a:t> ga </a:t>
            </a:r>
            <a:r>
              <a:rPr lang="en-IE" dirty="0" err="1"/>
              <a:t>atá</a:t>
            </a:r>
            <a:r>
              <a:rPr lang="en-IE" dirty="0"/>
              <a:t> i </a:t>
            </a:r>
            <a:r>
              <a:rPr lang="en-IE" dirty="0" err="1"/>
              <a:t>gceart</a:t>
            </a:r>
            <a:r>
              <a:rPr lang="en-IE" dirty="0"/>
              <a:t>?</a:t>
            </a:r>
          </a:p>
        </p:txBody>
      </p:sp>
    </p:spTree>
    <p:extLst>
      <p:ext uri="{BB962C8B-B14F-4D97-AF65-F5344CB8AC3E}">
        <p14:creationId xmlns:p14="http://schemas.microsoft.com/office/powerpoint/2010/main" val="29665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left)">
                                      <p:cBhvr>
                                        <p:cTn id="10"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5">
            <a:extLst>
              <a:ext uri="{FF2B5EF4-FFF2-40B4-BE49-F238E27FC236}">
                <a16:creationId xmlns:a16="http://schemas.microsoft.com/office/drawing/2014/main" id="{47FB9306-2840-F1BD-30F1-DC7DEB6AD8E2}"/>
              </a:ext>
            </a:extLst>
          </p:cNvPr>
          <p:cNvSpPr txBox="1">
            <a:spLocks noChangeArrowheads="1"/>
          </p:cNvSpPr>
          <p:nvPr/>
        </p:nvSpPr>
        <p:spPr bwMode="auto">
          <a:xfrm>
            <a:off x="4031432" y="815874"/>
            <a:ext cx="48245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b="1" dirty="0"/>
              <a:t>e.g. </a:t>
            </a:r>
            <a:r>
              <a:rPr lang="en-IE" altLang="en-US" sz="2800" b="1" dirty="0" err="1"/>
              <a:t>Gloine</a:t>
            </a:r>
            <a:r>
              <a:rPr lang="en-IE" altLang="en-US" sz="2800" b="1" dirty="0"/>
              <a:t> </a:t>
            </a:r>
            <a:r>
              <a:rPr lang="en-IE" altLang="en-US" sz="2800" b="1" dirty="0" err="1"/>
              <a:t>agus</a:t>
            </a:r>
            <a:r>
              <a:rPr lang="en-IE" altLang="en-US" sz="2800" b="1" dirty="0"/>
              <a:t> </a:t>
            </a:r>
            <a:r>
              <a:rPr lang="en-IE" altLang="en-US" sz="2800" b="1" dirty="0" err="1"/>
              <a:t>folús</a:t>
            </a:r>
            <a:r>
              <a:rPr lang="en-IE" altLang="en-US" sz="2800" b="1" dirty="0"/>
              <a:t>…</a:t>
            </a:r>
          </a:p>
        </p:txBody>
      </p:sp>
      <mc:AlternateContent xmlns:mc="http://schemas.openxmlformats.org/markup-compatibility/2006" xmlns:a14="http://schemas.microsoft.com/office/drawing/2010/main">
        <mc:Choice Requires="a14">
          <p:sp>
            <p:nvSpPr>
              <p:cNvPr id="18438" name="Object 8">
                <a:extLst>
                  <a:ext uri="{FF2B5EF4-FFF2-40B4-BE49-F238E27FC236}">
                    <a16:creationId xmlns:a16="http://schemas.microsoft.com/office/drawing/2014/main" id="{16D354B9-24E5-438F-8102-3F789AC5C228}"/>
                  </a:ext>
                </a:extLst>
              </p:cNvPr>
              <p:cNvSpPr txBox="1"/>
              <p:nvPr/>
            </p:nvSpPr>
            <p:spPr bwMode="auto">
              <a:xfrm>
                <a:off x="1206646" y="927078"/>
                <a:ext cx="2440534" cy="1169551"/>
              </a:xfrm>
              <a:prstGeom prst="rect">
                <a:avLst/>
              </a:prstGeom>
              <a:solidFill>
                <a:srgbClr val="FFFF99"/>
              </a:solidFill>
              <a:ln>
                <a:noFill/>
              </a:ln>
            </p:spPr>
            <p:txBody>
              <a:bodyPr>
                <a:normAutofit/>
              </a:bodyPr>
              <a:lstStyle/>
              <a:p>
                <a:pPr/>
                <a14:m>
                  <m:oMathPara xmlns:m="http://schemas.openxmlformats.org/officeDocument/2006/math">
                    <m:oMathParaPr>
                      <m:jc m:val="center"/>
                    </m:oMathParaPr>
                    <m:oMath xmlns:m="http://schemas.openxmlformats.org/officeDocument/2006/math">
                      <m:r>
                        <a:rPr lang="en-GB" sz="3600" i="1" smtClean="0">
                          <a:latin typeface="Cambria Math" panose="02040503050406030204" pitchFamily="18" charset="0"/>
                        </a:rPr>
                        <m:t>𝑛</m:t>
                      </m:r>
                      <m:r>
                        <a:rPr lang="en-GB" sz="3600" i="1">
                          <a:solidFill>
                            <a:srgbClr val="000000"/>
                          </a:solidFill>
                          <a:latin typeface="Cambria Math" panose="02040503050406030204" pitchFamily="18" charset="0"/>
                        </a:rPr>
                        <m:t>=</m:t>
                      </m:r>
                      <m:f>
                        <m:fPr>
                          <m:ctrlPr>
                            <a:rPr lang="en-GB" sz="3600" i="1">
                              <a:solidFill>
                                <a:srgbClr val="000000"/>
                              </a:solidFill>
                              <a:latin typeface="Cambria Math" panose="02040503050406030204" pitchFamily="18" charset="0"/>
                            </a:rPr>
                          </m:ctrlPr>
                        </m:fPr>
                        <m:num>
                          <m:sSub>
                            <m:sSubPr>
                              <m:ctrlPr>
                                <a:rPr lang="en-GB" sz="3600" i="1">
                                  <a:solidFill>
                                    <a:srgbClr val="000000"/>
                                  </a:solidFill>
                                  <a:latin typeface="Cambria Math" panose="02040503050406030204" pitchFamily="18" charset="0"/>
                                </a:rPr>
                              </m:ctrlPr>
                            </m:sSubPr>
                            <m:e>
                              <m:r>
                                <a:rPr lang="en-GB" sz="3600" i="1">
                                  <a:solidFill>
                                    <a:srgbClr val="000000"/>
                                  </a:solidFill>
                                  <a:latin typeface="Cambria Math" panose="02040503050406030204" pitchFamily="18" charset="0"/>
                                </a:rPr>
                                <m:t>𝑐</m:t>
                              </m:r>
                            </m:e>
                            <m:sub>
                              <m:r>
                                <a:rPr lang="en-GB" sz="3600" i="1">
                                  <a:solidFill>
                                    <a:srgbClr val="000000"/>
                                  </a:solidFill>
                                  <a:latin typeface="Cambria Math" panose="02040503050406030204" pitchFamily="18" charset="0"/>
                                </a:rPr>
                                <m:t>1</m:t>
                              </m:r>
                            </m:sub>
                          </m:sSub>
                        </m:num>
                        <m:den>
                          <m:sSub>
                            <m:sSubPr>
                              <m:ctrlPr>
                                <a:rPr lang="en-GB" sz="3600" i="1">
                                  <a:solidFill>
                                    <a:srgbClr val="000000"/>
                                  </a:solidFill>
                                  <a:latin typeface="Cambria Math" panose="02040503050406030204" pitchFamily="18" charset="0"/>
                                </a:rPr>
                              </m:ctrlPr>
                            </m:sSubPr>
                            <m:e>
                              <m:r>
                                <a:rPr lang="en-GB" sz="3600" i="1">
                                  <a:solidFill>
                                    <a:srgbClr val="000000"/>
                                  </a:solidFill>
                                  <a:latin typeface="Cambria Math" panose="02040503050406030204" pitchFamily="18" charset="0"/>
                                </a:rPr>
                                <m:t>𝑐</m:t>
                              </m:r>
                            </m:e>
                            <m:sub>
                              <m:r>
                                <a:rPr lang="en-GB" sz="3600" i="1">
                                  <a:solidFill>
                                    <a:srgbClr val="000000"/>
                                  </a:solidFill>
                                  <a:latin typeface="Cambria Math" panose="02040503050406030204" pitchFamily="18" charset="0"/>
                                </a:rPr>
                                <m:t>2</m:t>
                              </m:r>
                            </m:sub>
                          </m:sSub>
                        </m:den>
                      </m:f>
                    </m:oMath>
                  </m:oMathPara>
                </a14:m>
                <a:endParaRPr lang="en-GB" sz="2000" dirty="0"/>
              </a:p>
            </p:txBody>
          </p:sp>
        </mc:Choice>
        <mc:Fallback xmlns="">
          <p:sp>
            <p:nvSpPr>
              <p:cNvPr id="18438" name="Object 8">
                <a:extLst>
                  <a:ext uri="{FF2B5EF4-FFF2-40B4-BE49-F238E27FC236}">
                    <a16:creationId xmlns:a16="http://schemas.microsoft.com/office/drawing/2014/main" id="{16D354B9-24E5-438F-8102-3F789AC5C228}"/>
                  </a:ext>
                </a:extLst>
              </p:cNvPr>
              <p:cNvSpPr txBox="1">
                <a:spLocks noRot="1" noChangeAspect="1" noMove="1" noResize="1" noEditPoints="1" noAdjustHandles="1" noChangeArrowheads="1" noChangeShapeType="1" noTextEdit="1"/>
              </p:cNvSpPr>
              <p:nvPr/>
            </p:nvSpPr>
            <p:spPr bwMode="auto">
              <a:xfrm>
                <a:off x="1206646" y="927078"/>
                <a:ext cx="2440534" cy="1169551"/>
              </a:xfrm>
              <a:prstGeom prst="rect">
                <a:avLst/>
              </a:prstGeom>
              <a:blipFill>
                <a:blip r:embed="rId3"/>
                <a:stretch>
                  <a:fillRect/>
                </a:stretch>
              </a:blipFill>
              <a:ln>
                <a:noFill/>
              </a:ln>
            </p:spPr>
            <p:txBody>
              <a:bodyPr/>
              <a:lstStyle/>
              <a:p>
                <a:r>
                  <a:rPr lang="en-US">
                    <a:noFill/>
                  </a:rPr>
                  <a:t> </a:t>
                </a:r>
              </a:p>
            </p:txBody>
          </p:sp>
        </mc:Fallback>
      </mc:AlternateContent>
      <p:sp>
        <p:nvSpPr>
          <p:cNvPr id="3" name="TextBox 2">
            <a:extLst>
              <a:ext uri="{FF2B5EF4-FFF2-40B4-BE49-F238E27FC236}">
                <a16:creationId xmlns:a16="http://schemas.microsoft.com/office/drawing/2014/main" id="{36590AD7-54B2-1520-9791-D3DEA8F8E6B0}"/>
              </a:ext>
            </a:extLst>
          </p:cNvPr>
          <p:cNvSpPr txBox="1"/>
          <p:nvPr/>
        </p:nvSpPr>
        <p:spPr>
          <a:xfrm>
            <a:off x="1024391" y="2376544"/>
            <a:ext cx="8119609" cy="3108543"/>
          </a:xfrm>
          <a:prstGeom prst="rect">
            <a:avLst/>
          </a:prstGeom>
          <a:noFill/>
        </p:spPr>
        <p:txBody>
          <a:bodyPr wrap="square" rtlCol="0">
            <a:spAutoFit/>
          </a:bodyPr>
          <a:lstStyle/>
          <a:p>
            <a:pPr algn="l"/>
            <a:r>
              <a:rPr lang="en-GB" sz="2800" dirty="0" err="1"/>
              <a:t>Smaoinigh</a:t>
            </a:r>
            <a:r>
              <a:rPr lang="en-GB" sz="2800" dirty="0"/>
              <a:t>...</a:t>
            </a:r>
            <a:br>
              <a:rPr lang="en-GB" sz="2800" dirty="0"/>
            </a:br>
            <a:r>
              <a:rPr lang="en-GB" sz="2800" dirty="0" err="1"/>
              <a:t>Bíonn</a:t>
            </a:r>
            <a:r>
              <a:rPr lang="en-GB" sz="2800" dirty="0"/>
              <a:t> </a:t>
            </a:r>
            <a:r>
              <a:rPr lang="en-GB" sz="2800" dirty="0" err="1"/>
              <a:t>comhéifeacht</a:t>
            </a:r>
            <a:r>
              <a:rPr lang="en-GB" sz="2800" dirty="0"/>
              <a:t> </a:t>
            </a:r>
            <a:r>
              <a:rPr lang="en-GB" sz="2800" dirty="0" err="1"/>
              <a:t>athraonta</a:t>
            </a:r>
            <a:r>
              <a:rPr lang="en-GB" sz="2800" dirty="0"/>
              <a:t> </a:t>
            </a:r>
            <a:r>
              <a:rPr lang="en-GB" sz="2800" dirty="0" err="1"/>
              <a:t>ábhair</a:t>
            </a:r>
            <a:r>
              <a:rPr lang="en-GB" sz="2800" dirty="0"/>
              <a:t> de </a:t>
            </a:r>
            <a:r>
              <a:rPr lang="en-GB" sz="2800" dirty="0" err="1"/>
              <a:t>shíor</a:t>
            </a:r>
            <a:r>
              <a:rPr lang="en-GB" sz="2800" dirty="0"/>
              <a:t> </a:t>
            </a:r>
            <a:r>
              <a:rPr lang="en-GB" sz="2800" dirty="0" err="1"/>
              <a:t>níos</a:t>
            </a:r>
            <a:r>
              <a:rPr lang="en-GB" sz="2800" dirty="0"/>
              <a:t> </a:t>
            </a:r>
            <a:r>
              <a:rPr lang="en-GB" sz="2800" dirty="0" err="1"/>
              <a:t>mó</a:t>
            </a:r>
            <a:r>
              <a:rPr lang="en-GB" sz="2800" dirty="0"/>
              <a:t> </a:t>
            </a:r>
            <a:r>
              <a:rPr lang="en-GB" sz="2800" dirty="0" err="1"/>
              <a:t>ná</a:t>
            </a:r>
            <a:r>
              <a:rPr lang="en-GB" sz="2800" dirty="0"/>
              <a:t> 1h</a:t>
            </a:r>
          </a:p>
          <a:p>
            <a:r>
              <a:rPr lang="en-GB" sz="2800" dirty="0"/>
              <a:t>   Mar sin… </a:t>
            </a:r>
            <a:r>
              <a:rPr lang="en-GB" sz="2800" dirty="0" err="1"/>
              <a:t>uimhir</a:t>
            </a:r>
            <a:r>
              <a:rPr lang="en-GB" sz="2800" dirty="0"/>
              <a:t> is </a:t>
            </a:r>
            <a:r>
              <a:rPr lang="en-GB" sz="2800" dirty="0" err="1"/>
              <a:t>lú</a:t>
            </a:r>
            <a:r>
              <a:rPr lang="en-GB" sz="2800" dirty="0"/>
              <a:t> </a:t>
            </a:r>
            <a:r>
              <a:rPr lang="en-GB" sz="2800" dirty="0" err="1"/>
              <a:t>ar</a:t>
            </a:r>
            <a:r>
              <a:rPr lang="en-GB" sz="2800" dirty="0"/>
              <a:t> </a:t>
            </a:r>
            <a:r>
              <a:rPr lang="en-GB" sz="2800" dirty="0" err="1"/>
              <a:t>bharr</a:t>
            </a:r>
            <a:endParaRPr lang="en-GB" sz="2800" dirty="0"/>
          </a:p>
          <a:p>
            <a:r>
              <a:rPr lang="en-GB" sz="2800" dirty="0" err="1"/>
              <a:t>Taistealaíonn</a:t>
            </a:r>
            <a:r>
              <a:rPr lang="en-GB" sz="2800" dirty="0"/>
              <a:t> </a:t>
            </a:r>
            <a:r>
              <a:rPr lang="en-GB" sz="2800" dirty="0" err="1"/>
              <a:t>suas</a:t>
            </a:r>
            <a:r>
              <a:rPr lang="en-GB" sz="2800" dirty="0"/>
              <a:t> leis an </a:t>
            </a:r>
            <a:r>
              <a:rPr lang="en-GB" sz="2800" dirty="0" err="1"/>
              <a:t>ráta</a:t>
            </a:r>
            <a:r>
              <a:rPr lang="en-GB" sz="2800" dirty="0"/>
              <a:t> is </a:t>
            </a:r>
            <a:r>
              <a:rPr lang="en-GB" sz="2800" dirty="0" err="1"/>
              <a:t>tapúla</a:t>
            </a:r>
            <a:r>
              <a:rPr lang="en-GB" sz="2800" dirty="0"/>
              <a:t> i </a:t>
            </a:r>
            <a:r>
              <a:rPr lang="en-GB" sz="2800" dirty="0" err="1"/>
              <a:t>bhfolús</a:t>
            </a:r>
            <a:endParaRPr lang="en-GB" sz="2800" dirty="0"/>
          </a:p>
          <a:p>
            <a:r>
              <a:rPr lang="en-GB" sz="2800" dirty="0"/>
              <a:t>   Leis sin… Luas an </a:t>
            </a:r>
            <a:r>
              <a:rPr lang="en-GB" sz="2800" dirty="0" err="1"/>
              <a:t>tsolais</a:t>
            </a:r>
            <a:r>
              <a:rPr lang="en-GB" sz="2800" dirty="0"/>
              <a:t> i </a:t>
            </a:r>
            <a:r>
              <a:rPr lang="en-GB" sz="2800" dirty="0" err="1"/>
              <a:t>bhfolú</a:t>
            </a:r>
            <a:r>
              <a:rPr lang="en-GB" sz="2800" dirty="0"/>
              <a:t> </a:t>
            </a:r>
            <a:r>
              <a:rPr lang="en-GB" sz="2800" dirty="0" err="1"/>
              <a:t>ar</a:t>
            </a:r>
            <a:r>
              <a:rPr lang="en-GB" sz="2800" dirty="0"/>
              <a:t> </a:t>
            </a:r>
            <a:r>
              <a:rPr lang="en-GB" sz="2800" dirty="0" err="1"/>
              <a:t>bharr</a:t>
            </a:r>
            <a:endParaRPr lang="en-GB" sz="2800" dirty="0"/>
          </a:p>
          <a:p>
            <a:pPr algn="l"/>
            <a:endParaRPr lang="en-GB" sz="2800" dirty="0"/>
          </a:p>
        </p:txBody>
      </p:sp>
      <mc:AlternateContent xmlns:mc="http://schemas.openxmlformats.org/markup-compatibility/2006" xmlns:a14="http://schemas.microsoft.com/office/drawing/2010/main">
        <mc:Choice Requires="a14">
          <p:sp>
            <p:nvSpPr>
              <p:cNvPr id="5" name="Object 8">
                <a:extLst>
                  <a:ext uri="{FF2B5EF4-FFF2-40B4-BE49-F238E27FC236}">
                    <a16:creationId xmlns:a16="http://schemas.microsoft.com/office/drawing/2014/main" id="{FE321BE1-2AF3-3385-2918-49A65D9FA151}"/>
                  </a:ext>
                </a:extLst>
              </p:cNvPr>
              <p:cNvSpPr txBox="1"/>
              <p:nvPr/>
            </p:nvSpPr>
            <p:spPr bwMode="auto">
              <a:xfrm>
                <a:off x="1024391" y="4913101"/>
                <a:ext cx="6864673" cy="1338262"/>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r>
                        <a:rPr lang="en-GB" sz="3200" b="0" i="1" smtClean="0">
                          <a:latin typeface="Cambria Math" panose="02040503050406030204" pitchFamily="18" charset="0"/>
                        </a:rPr>
                        <m:t>⇒</m:t>
                      </m:r>
                      <m:r>
                        <a:rPr lang="en-GB" sz="3200" i="1" smtClean="0">
                          <a:latin typeface="Cambria Math" panose="02040503050406030204" pitchFamily="18" charset="0"/>
                        </a:rPr>
                        <m:t>𝑛</m:t>
                      </m:r>
                      <m:r>
                        <a:rPr lang="en-GB" sz="3200" i="1">
                          <a:solidFill>
                            <a:srgbClr val="000000"/>
                          </a:solidFill>
                          <a:latin typeface="Cambria Math" panose="02040503050406030204" pitchFamily="18" charset="0"/>
                        </a:rPr>
                        <m:t> = </m:t>
                      </m:r>
                      <m:f>
                        <m:fPr>
                          <m:ctrlPr>
                            <a:rPr lang="en-GB" sz="3200" b="0" i="1" smtClean="0">
                              <a:solidFill>
                                <a:srgbClr val="000000"/>
                              </a:solidFill>
                              <a:latin typeface="Cambria Math" panose="02040503050406030204" pitchFamily="18" charset="0"/>
                            </a:rPr>
                          </m:ctrlPr>
                        </m:fPr>
                        <m:num>
                          <m:r>
                            <a:rPr lang="en-US" sz="3200" b="0" i="1" smtClean="0">
                              <a:solidFill>
                                <a:srgbClr val="000000"/>
                              </a:solidFill>
                              <a:latin typeface="Cambria Math" panose="02040503050406030204" pitchFamily="18" charset="0"/>
                            </a:rPr>
                            <m:t>𝐿𝑢𝑎𝑠</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𝑎𝑛</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𝑡𝑠𝑜𝑙𝑎𝑖𝑠</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𝑖</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𝑏h𝑓𝑜𝑙</m:t>
                          </m:r>
                          <m:r>
                            <a:rPr lang="en-US" sz="3200" b="0" i="1" smtClean="0">
                              <a:solidFill>
                                <a:srgbClr val="000000"/>
                              </a:solidFill>
                              <a:latin typeface="Cambria Math" panose="02040503050406030204" pitchFamily="18" charset="0"/>
                            </a:rPr>
                            <m:t>ú</m:t>
                          </m:r>
                          <m:r>
                            <a:rPr lang="en-US" sz="3200" b="0" i="1" smtClean="0">
                              <a:solidFill>
                                <a:srgbClr val="000000"/>
                              </a:solidFill>
                              <a:latin typeface="Cambria Math" panose="02040503050406030204" pitchFamily="18" charset="0"/>
                            </a:rPr>
                            <m:t>𝑠</m:t>
                          </m:r>
                        </m:num>
                        <m:den>
                          <m:r>
                            <a:rPr lang="en-US" sz="3200" b="0" i="1" smtClean="0">
                              <a:solidFill>
                                <a:srgbClr val="000000"/>
                              </a:solidFill>
                              <a:latin typeface="Cambria Math" panose="02040503050406030204" pitchFamily="18" charset="0"/>
                            </a:rPr>
                            <m:t>𝐿𝑢𝑎𝑠</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𝑎𝑛</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𝑡𝑠𝑜𝑙𝑎𝑖𝑠</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𝑖</m:t>
                          </m:r>
                          <m:r>
                            <a:rPr lang="en-US" sz="3200" b="0" i="1" smtClean="0">
                              <a:solidFill>
                                <a:srgbClr val="000000"/>
                              </a:solidFill>
                              <a:latin typeface="Cambria Math" panose="02040503050406030204" pitchFamily="18" charset="0"/>
                            </a:rPr>
                            <m:t> </m:t>
                          </m:r>
                          <m:r>
                            <a:rPr lang="en-US" sz="3200" b="0" i="1" smtClean="0">
                              <a:solidFill>
                                <a:srgbClr val="000000"/>
                              </a:solidFill>
                              <a:latin typeface="Cambria Math" panose="02040503050406030204" pitchFamily="18" charset="0"/>
                            </a:rPr>
                            <m:t>𝑛𝑔𝑙𝑜𝑖𝑛𝑒</m:t>
                          </m:r>
                        </m:den>
                      </m:f>
                    </m:oMath>
                  </m:oMathPara>
                </a14:m>
                <a:endParaRPr lang="en-GB" dirty="0"/>
              </a:p>
            </p:txBody>
          </p:sp>
        </mc:Choice>
        <mc:Fallback xmlns="">
          <p:sp>
            <p:nvSpPr>
              <p:cNvPr id="5" name="Object 8">
                <a:extLst>
                  <a:ext uri="{FF2B5EF4-FFF2-40B4-BE49-F238E27FC236}">
                    <a16:creationId xmlns:a16="http://schemas.microsoft.com/office/drawing/2014/main" id="{FE321BE1-2AF3-3385-2918-49A65D9FA151}"/>
                  </a:ext>
                </a:extLst>
              </p:cNvPr>
              <p:cNvSpPr txBox="1">
                <a:spLocks noRot="1" noChangeAspect="1" noMove="1" noResize="1" noEditPoints="1" noAdjustHandles="1" noChangeArrowheads="1" noChangeShapeType="1" noTextEdit="1"/>
              </p:cNvSpPr>
              <p:nvPr/>
            </p:nvSpPr>
            <p:spPr bwMode="auto">
              <a:xfrm>
                <a:off x="1024391" y="4913101"/>
                <a:ext cx="6864673" cy="1338262"/>
              </a:xfrm>
              <a:prstGeom prst="rect">
                <a:avLst/>
              </a:prstGeom>
              <a:blipFill>
                <a:blip r:embed="rId4"/>
                <a:stretch>
                  <a:fillRect/>
                </a:stretch>
              </a:blipFill>
              <a:ln>
                <a:noFill/>
              </a:ln>
            </p:spPr>
            <p:txBody>
              <a:bodyPr/>
              <a:lstStyle/>
              <a:p>
                <a:r>
                  <a:rPr lang="ga-IE">
                    <a:noFill/>
                  </a:rPr>
                  <a:t> </a:t>
                </a:r>
              </a:p>
            </p:txBody>
          </p:sp>
        </mc:Fallback>
      </mc:AlternateContent>
      <p:cxnSp>
        <p:nvCxnSpPr>
          <p:cNvPr id="8" name="Straight Arrow Connector 7">
            <a:extLst>
              <a:ext uri="{FF2B5EF4-FFF2-40B4-BE49-F238E27FC236}">
                <a16:creationId xmlns:a16="http://schemas.microsoft.com/office/drawing/2014/main" id="{EACFCF60-FB32-E487-0689-F81CABFF92A1}"/>
              </a:ext>
            </a:extLst>
          </p:cNvPr>
          <p:cNvCxnSpPr>
            <a:cxnSpLocks/>
          </p:cNvCxnSpPr>
          <p:nvPr/>
        </p:nvCxnSpPr>
        <p:spPr>
          <a:xfrm flipH="1">
            <a:off x="3383360" y="1096677"/>
            <a:ext cx="648072" cy="7200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Title 1">
            <a:extLst>
              <a:ext uri="{FF2B5EF4-FFF2-40B4-BE49-F238E27FC236}">
                <a16:creationId xmlns:a16="http://schemas.microsoft.com/office/drawing/2014/main" id="{3037D773-B2DF-61E5-C43E-1C0FECE38159}"/>
              </a:ext>
            </a:extLst>
          </p:cNvPr>
          <p:cNvSpPr>
            <a:spLocks noGrp="1"/>
          </p:cNvSpPr>
          <p:nvPr>
            <p:ph type="title"/>
          </p:nvPr>
        </p:nvSpPr>
        <p:spPr>
          <a:xfrm>
            <a:off x="241300" y="155246"/>
            <a:ext cx="8724900" cy="590931"/>
          </a:xfrm>
        </p:spPr>
        <p:txBody>
          <a:bodyPr/>
          <a:lstStyle/>
          <a:p>
            <a:r>
              <a:rPr lang="en-IE" altLang="en-US" dirty="0"/>
              <a:t>Cad </a:t>
            </a:r>
            <a:r>
              <a:rPr lang="en-IE" altLang="en-US" dirty="0" err="1"/>
              <a:t>luach</a:t>
            </a:r>
            <a:r>
              <a:rPr lang="en-IE" altLang="en-US" dirty="0"/>
              <a:t> a </a:t>
            </a:r>
            <a:r>
              <a:rPr lang="en-IE" altLang="en-US" dirty="0" err="1"/>
              <a:t>théann</a:t>
            </a:r>
            <a:r>
              <a:rPr lang="en-IE" altLang="en-US" dirty="0"/>
              <a:t> </a:t>
            </a:r>
            <a:r>
              <a:rPr lang="en-IE" altLang="en-US" dirty="0" err="1"/>
              <a:t>ar</a:t>
            </a:r>
            <a:r>
              <a:rPr lang="en-IE" altLang="en-US" dirty="0"/>
              <a:t> </a:t>
            </a:r>
            <a:r>
              <a:rPr lang="en-IE" altLang="en-US" dirty="0" err="1"/>
              <a:t>bharr</a:t>
            </a:r>
            <a:r>
              <a:rPr lang="en-IE" altLang="en-US" dirty="0"/>
              <a:t>?</a:t>
            </a:r>
            <a:endParaRPr lang="en-GB" dirty="0"/>
          </a:p>
        </p:txBody>
      </p:sp>
    </p:spTree>
    <p:extLst>
      <p:ext uri="{BB962C8B-B14F-4D97-AF65-F5344CB8AC3E}">
        <p14:creationId xmlns:p14="http://schemas.microsoft.com/office/powerpoint/2010/main" val="307669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42DE130-7DCB-DF56-9015-22067CEFC36E}"/>
                  </a:ext>
                </a:extLst>
              </p:cNvPr>
              <p:cNvSpPr txBox="1"/>
              <p:nvPr/>
            </p:nvSpPr>
            <p:spPr>
              <a:xfrm>
                <a:off x="35496" y="3212757"/>
                <a:ext cx="7992888" cy="73513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US" sz="2800" b="0" i="1" smtClean="0">
                              <a:solidFill>
                                <a:srgbClr val="0000FF"/>
                              </a:solidFill>
                              <a:latin typeface="Cambria Math" panose="02040503050406030204" pitchFamily="18" charset="0"/>
                            </a:rPr>
                            <m:t>𝑑𝑖𝑎𝑚𝑎𝑛𝑡</m:t>
                          </m:r>
                        </m:sub>
                      </m:sSub>
                      <m:r>
                        <a:rPr lang="en-GB" sz="2800" i="1">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i="1">
                                  <a:solidFill>
                                    <a:srgbClr val="0000FF"/>
                                  </a:solidFill>
                                  <a:latin typeface="Cambria Math" panose="02040503050406030204" pitchFamily="18" charset="0"/>
                                </a:rPr>
                                <m:t>𝑎𝑖</m:t>
                              </m:r>
                              <m:r>
                                <a:rPr lang="en-GB" sz="2800" b="0" i="1" smtClean="0">
                                  <a:solidFill>
                                    <a:srgbClr val="0000FF"/>
                                  </a:solidFill>
                                  <a:latin typeface="Cambria Math" panose="02040503050406030204" pitchFamily="18" charset="0"/>
                                </a:rPr>
                                <m:t>𝑟</m:t>
                              </m:r>
                            </m:sub>
                          </m:sSub>
                        </m:num>
                        <m:den>
                          <m:r>
                            <a:rPr lang="en-GB" sz="2800" b="0" i="1" smtClean="0">
                              <a:solidFill>
                                <a:srgbClr val="0000FF"/>
                              </a:solidFill>
                              <a:latin typeface="Cambria Math" panose="02040503050406030204" pitchFamily="18" charset="0"/>
                            </a:rPr>
                            <m:t>2.42</m:t>
                          </m:r>
                        </m:den>
                      </m:f>
                    </m:oMath>
                  </m:oMathPara>
                </a14:m>
                <a:endParaRPr lang="en-GB" sz="2800" dirty="0">
                  <a:solidFill>
                    <a:srgbClr val="0000FF"/>
                  </a:solidFill>
                </a:endParaRPr>
              </a:p>
            </p:txBody>
          </p:sp>
        </mc:Choice>
        <mc:Fallback xmlns="">
          <p:sp>
            <p:nvSpPr>
              <p:cNvPr id="6" name="TextBox 5">
                <a:extLst>
                  <a:ext uri="{FF2B5EF4-FFF2-40B4-BE49-F238E27FC236}">
                    <a16:creationId xmlns:a16="http://schemas.microsoft.com/office/drawing/2014/main" id="{742DE130-7DCB-DF56-9015-22067CEFC36E}"/>
                  </a:ext>
                </a:extLst>
              </p:cNvPr>
              <p:cNvSpPr txBox="1">
                <a:spLocks noRot="1" noChangeAspect="1" noMove="1" noResize="1" noEditPoints="1" noAdjustHandles="1" noChangeArrowheads="1" noChangeShapeType="1" noTextEdit="1"/>
              </p:cNvSpPr>
              <p:nvPr/>
            </p:nvSpPr>
            <p:spPr>
              <a:xfrm>
                <a:off x="35496" y="3212757"/>
                <a:ext cx="7992888" cy="735138"/>
              </a:xfrm>
              <a:prstGeom prst="rect">
                <a:avLst/>
              </a:prstGeom>
              <a:blipFill>
                <a:blip r:embed="rId3"/>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928CBBC-F14B-CE00-6F2A-43E42A7D243A}"/>
                  </a:ext>
                </a:extLst>
              </p:cNvPr>
              <p:cNvSpPr txBox="1"/>
              <p:nvPr/>
            </p:nvSpPr>
            <p:spPr>
              <a:xfrm>
                <a:off x="0" y="2060848"/>
                <a:ext cx="8460432" cy="810286"/>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1</m:t>
                              </m:r>
                            </m:sub>
                          </m:sSub>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GB" sz="2800" b="0" i="1" smtClean="0">
                                  <a:solidFill>
                                    <a:srgbClr val="0000FF"/>
                                  </a:solidFill>
                                  <a:latin typeface="Cambria Math" panose="02040503050406030204" pitchFamily="18" charset="0"/>
                                </a:rPr>
                                <m:t>2</m:t>
                              </m:r>
                            </m:sub>
                          </m:sSub>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US" sz="2800" b="0" i="1" smtClean="0">
                                  <a:solidFill>
                                    <a:srgbClr val="0000FF"/>
                                  </a:solidFill>
                                  <a:latin typeface="Cambria Math" panose="02040503050406030204" pitchFamily="18" charset="0"/>
                                </a:rPr>
                                <m:t>𝑎𝑒𝑟</m:t>
                              </m:r>
                            </m:sub>
                          </m:sSub>
                        </m:num>
                        <m:den>
                          <m:sSub>
                            <m:sSubPr>
                              <m:ctrlPr>
                                <a:rPr lang="en-GB" sz="2800" b="0" i="1" smtClean="0">
                                  <a:solidFill>
                                    <a:srgbClr val="0000FF"/>
                                  </a:solidFill>
                                  <a:latin typeface="Cambria Math" panose="02040503050406030204" pitchFamily="18" charset="0"/>
                                </a:rPr>
                              </m:ctrlPr>
                            </m:sSubPr>
                            <m:e>
                              <m:r>
                                <a:rPr lang="en-GB" sz="2800" b="0" i="1" smtClean="0">
                                  <a:solidFill>
                                    <a:srgbClr val="0000FF"/>
                                  </a:solidFill>
                                  <a:latin typeface="Cambria Math" panose="02040503050406030204" pitchFamily="18" charset="0"/>
                                </a:rPr>
                                <m:t>𝑐</m:t>
                              </m:r>
                            </m:e>
                            <m:sub>
                              <m:r>
                                <a:rPr lang="en-US" sz="2800" b="0" i="1" smtClean="0">
                                  <a:solidFill>
                                    <a:srgbClr val="0000FF"/>
                                  </a:solidFill>
                                  <a:latin typeface="Cambria Math" panose="02040503050406030204" pitchFamily="18" charset="0"/>
                                </a:rPr>
                                <m:t>𝑑𝑖𝑎𝑚𝑎𝑛𝑡</m:t>
                              </m:r>
                            </m:sub>
                          </m:sSub>
                        </m:den>
                      </m:f>
                      <m:r>
                        <a:rPr lang="en-GB" sz="2800" b="0" i="1" smtClean="0">
                          <a:solidFill>
                            <a:srgbClr val="0000FF"/>
                          </a:solidFill>
                          <a:latin typeface="Cambria Math" panose="02040503050406030204" pitchFamily="18" charset="0"/>
                        </a:rPr>
                        <m:t>=2.42</m:t>
                      </m:r>
                    </m:oMath>
                  </m:oMathPara>
                </a14:m>
                <a:endParaRPr lang="en-GB" sz="2800" dirty="0">
                  <a:solidFill>
                    <a:srgbClr val="0000FF"/>
                  </a:solidFill>
                </a:endParaRPr>
              </a:p>
            </p:txBody>
          </p:sp>
        </mc:Choice>
        <mc:Fallback xmlns="">
          <p:sp>
            <p:nvSpPr>
              <p:cNvPr id="4" name="TextBox 3">
                <a:extLst>
                  <a:ext uri="{FF2B5EF4-FFF2-40B4-BE49-F238E27FC236}">
                    <a16:creationId xmlns:a16="http://schemas.microsoft.com/office/drawing/2014/main" id="{1928CBBC-F14B-CE00-6F2A-43E42A7D243A}"/>
                  </a:ext>
                </a:extLst>
              </p:cNvPr>
              <p:cNvSpPr txBox="1">
                <a:spLocks noRot="1" noChangeAspect="1" noMove="1" noResize="1" noEditPoints="1" noAdjustHandles="1" noChangeArrowheads="1" noChangeShapeType="1" noTextEdit="1"/>
              </p:cNvSpPr>
              <p:nvPr/>
            </p:nvSpPr>
            <p:spPr>
              <a:xfrm>
                <a:off x="0" y="2060848"/>
                <a:ext cx="8460432" cy="810286"/>
              </a:xfrm>
              <a:prstGeom prst="rect">
                <a:avLst/>
              </a:prstGeom>
              <a:blipFill>
                <a:blip r:embed="rId4"/>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2F26ABE-B2A7-2E30-2AF6-31221D70CA03}"/>
                  </a:ext>
                </a:extLst>
              </p:cNvPr>
              <p:cNvSpPr txBox="1"/>
              <p:nvPr/>
            </p:nvSpPr>
            <p:spPr>
              <a:xfrm>
                <a:off x="3750947" y="4203746"/>
                <a:ext cx="4896544" cy="86459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3×</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num>
                        <m:den>
                          <m:r>
                            <a:rPr lang="en-GB" sz="2800" b="0" i="1" smtClean="0">
                              <a:solidFill>
                                <a:srgbClr val="0000FF"/>
                              </a:solidFill>
                              <a:latin typeface="Cambria Math" panose="02040503050406030204" pitchFamily="18" charset="0"/>
                            </a:rPr>
                            <m:t>2.42</m:t>
                          </m:r>
                        </m:den>
                      </m:f>
                      <m:r>
                        <a:rPr lang="en-GB" sz="2800" b="0" i="1" smtClean="0">
                          <a:solidFill>
                            <a:srgbClr val="0000FF"/>
                          </a:solidFill>
                          <a:latin typeface="Cambria Math" panose="02040503050406030204" pitchFamily="18" charset="0"/>
                        </a:rPr>
                        <m:t>=1.24×</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10</m:t>
                          </m:r>
                        </m:e>
                        <m:sup>
                          <m:r>
                            <a:rPr lang="en-GB" sz="2800" b="0" i="1" smtClean="0">
                              <a:solidFill>
                                <a:srgbClr val="0000FF"/>
                              </a:solidFill>
                              <a:latin typeface="Cambria Math" panose="02040503050406030204" pitchFamily="18" charset="0"/>
                            </a:rPr>
                            <m:t>8</m:t>
                          </m:r>
                        </m:sup>
                      </m:sSup>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𝑚</m:t>
                      </m:r>
                      <m:r>
                        <a:rPr lang="en-GB" sz="2800" b="0" i="1" smtClean="0">
                          <a:solidFill>
                            <a:srgbClr val="0000FF"/>
                          </a:solidFill>
                          <a:latin typeface="Cambria Math" panose="02040503050406030204" pitchFamily="18" charset="0"/>
                        </a:rPr>
                        <m:t> </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𝑠</m:t>
                          </m:r>
                        </m:e>
                        <m:sup>
                          <m:r>
                            <a:rPr lang="en-GB" sz="2800" b="0" i="1" smtClean="0">
                              <a:solidFill>
                                <a:srgbClr val="0000FF"/>
                              </a:solidFill>
                              <a:latin typeface="Cambria Math" panose="02040503050406030204" pitchFamily="18" charset="0"/>
                            </a:rPr>
                            <m:t>−1</m:t>
                          </m:r>
                        </m:sup>
                      </m:sSup>
                    </m:oMath>
                  </m:oMathPara>
                </a14:m>
                <a:endParaRPr lang="en-GB" sz="2800" dirty="0">
                  <a:solidFill>
                    <a:srgbClr val="0000FF"/>
                  </a:solidFill>
                </a:endParaRPr>
              </a:p>
            </p:txBody>
          </p:sp>
        </mc:Choice>
        <mc:Fallback xmlns="">
          <p:sp>
            <p:nvSpPr>
              <p:cNvPr id="8" name="TextBox 7">
                <a:extLst>
                  <a:ext uri="{FF2B5EF4-FFF2-40B4-BE49-F238E27FC236}">
                    <a16:creationId xmlns:a16="http://schemas.microsoft.com/office/drawing/2014/main" id="{02F26ABE-B2A7-2E30-2AF6-31221D70CA03}"/>
                  </a:ext>
                </a:extLst>
              </p:cNvPr>
              <p:cNvSpPr txBox="1">
                <a:spLocks noRot="1" noChangeAspect="1" noMove="1" noResize="1" noEditPoints="1" noAdjustHandles="1" noChangeArrowheads="1" noChangeShapeType="1" noTextEdit="1"/>
              </p:cNvSpPr>
              <p:nvPr/>
            </p:nvSpPr>
            <p:spPr>
              <a:xfrm>
                <a:off x="3750947" y="4203746"/>
                <a:ext cx="4896544" cy="864596"/>
              </a:xfrm>
              <a:prstGeom prst="rect">
                <a:avLst/>
              </a:prstGeom>
              <a:blipFill>
                <a:blip r:embed="rId5"/>
                <a:stretch>
                  <a:fillRect/>
                </a:stretch>
              </a:blipFill>
            </p:spPr>
            <p:txBody>
              <a:bodyPr/>
              <a:lstStyle/>
              <a:p>
                <a:r>
                  <a:rPr lang="en-GB">
                    <a:noFill/>
                  </a:rPr>
                  <a:t> </a:t>
                </a:r>
              </a:p>
            </p:txBody>
          </p:sp>
        </mc:Fallback>
      </mc:AlternateContent>
      <p:sp>
        <p:nvSpPr>
          <p:cNvPr id="5" name="Title 4">
            <a:extLst>
              <a:ext uri="{FF2B5EF4-FFF2-40B4-BE49-F238E27FC236}">
                <a16:creationId xmlns:a16="http://schemas.microsoft.com/office/drawing/2014/main" id="{1C33580E-CAF9-1D5E-9062-9BE7558AA771}"/>
              </a:ext>
            </a:extLst>
          </p:cNvPr>
          <p:cNvSpPr>
            <a:spLocks noGrp="1"/>
          </p:cNvSpPr>
          <p:nvPr>
            <p:ph type="title"/>
          </p:nvPr>
        </p:nvSpPr>
        <p:spPr/>
        <p:txBody>
          <a:bodyPr>
            <a:normAutofit fontScale="90000"/>
          </a:bodyPr>
          <a:lstStyle/>
          <a:p>
            <a:r>
              <a:rPr lang="en-GB" dirty="0" err="1"/>
              <a:t>Cleachtadh</a:t>
            </a:r>
            <a:endParaRPr lang="en-GB" dirty="0"/>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DD1D4E17-031E-B020-9843-5DD032D10A3A}"/>
                  </a:ext>
                </a:extLst>
              </p:cNvPr>
              <p:cNvSpPr>
                <a:spLocks noGrp="1"/>
              </p:cNvSpPr>
              <p:nvPr>
                <p:ph type="body" sz="quarter" idx="10"/>
              </p:nvPr>
            </p:nvSpPr>
            <p:spPr>
              <a:xfrm>
                <a:off x="122292" y="461664"/>
                <a:ext cx="8899415" cy="1255728"/>
              </a:xfrm>
            </p:spPr>
            <p:txBody>
              <a:bodyPr/>
              <a:lstStyle/>
              <a:p>
                <a:r>
                  <a:rPr lang="en-GB" dirty="0" err="1"/>
                  <a:t>Comhéifeacht</a:t>
                </a:r>
                <a:r>
                  <a:rPr lang="en-GB" dirty="0"/>
                  <a:t> </a:t>
                </a:r>
                <a:r>
                  <a:rPr lang="en-GB" dirty="0" err="1"/>
                  <a:t>athraonta</a:t>
                </a:r>
                <a:r>
                  <a:rPr lang="en-GB" dirty="0"/>
                  <a:t> </a:t>
                </a:r>
                <a:r>
                  <a:rPr lang="en-GB" dirty="0" err="1"/>
                  <a:t>diamaint</a:t>
                </a:r>
                <a:r>
                  <a:rPr lang="en-GB" dirty="0"/>
                  <a:t> = 2.42 </a:t>
                </a:r>
                <a:r>
                  <a:rPr lang="en-GB" dirty="0" err="1"/>
                  <a:t>agus</a:t>
                </a:r>
                <a:r>
                  <a:rPr lang="en-GB" dirty="0"/>
                  <a:t> </a:t>
                </a:r>
                <a:r>
                  <a:rPr lang="en-GB" dirty="0" err="1"/>
                  <a:t>luas</a:t>
                </a:r>
                <a:r>
                  <a:rPr lang="en-GB" dirty="0"/>
                  <a:t> an </a:t>
                </a:r>
                <a:r>
                  <a:rPr lang="en-GB" dirty="0" err="1"/>
                  <a:t>tsolais</a:t>
                </a:r>
                <a:r>
                  <a:rPr lang="en-GB" dirty="0"/>
                  <a:t> in </a:t>
                </a:r>
                <a:r>
                  <a:rPr lang="en-GB" dirty="0" err="1"/>
                  <a:t>aeir</a:t>
                </a:r>
                <a:r>
                  <a:rPr lang="en-GB" dirty="0"/>
                  <a:t> = </a:t>
                </a:r>
                <a14:m>
                  <m:oMath xmlns:m="http://schemas.openxmlformats.org/officeDocument/2006/math">
                    <m:r>
                      <a:rPr lang="en-GB" i="1" dirty="0">
                        <a:latin typeface="Cambria Math" panose="02040503050406030204" pitchFamily="18" charset="0"/>
                      </a:rPr>
                      <m:t>3×</m:t>
                    </m:r>
                    <m:sSup>
                      <m:sSupPr>
                        <m:ctrlPr>
                          <a:rPr lang="en-GB" i="1" dirty="0">
                            <a:latin typeface="Cambria Math" panose="02040503050406030204" pitchFamily="18" charset="0"/>
                          </a:rPr>
                        </m:ctrlPr>
                      </m:sSupPr>
                      <m:e>
                        <m:r>
                          <a:rPr lang="en-GB" i="1" dirty="0">
                            <a:latin typeface="Cambria Math" panose="02040503050406030204" pitchFamily="18" charset="0"/>
                          </a:rPr>
                          <m:t>10</m:t>
                        </m:r>
                      </m:e>
                      <m:sup>
                        <m:r>
                          <a:rPr lang="en-GB" i="1" dirty="0">
                            <a:latin typeface="Cambria Math" panose="02040503050406030204" pitchFamily="18" charset="0"/>
                          </a:rPr>
                          <m:t>8</m:t>
                        </m:r>
                      </m:sup>
                    </m:sSup>
                    <m:r>
                      <a:rPr lang="en-GB" i="1" dirty="0">
                        <a:latin typeface="Cambria Math" panose="02040503050406030204" pitchFamily="18" charset="0"/>
                      </a:rPr>
                      <m:t> </m:t>
                    </m:r>
                    <m:r>
                      <a:rPr lang="en-GB" i="1" dirty="0">
                        <a:latin typeface="Cambria Math" panose="02040503050406030204" pitchFamily="18" charset="0"/>
                      </a:rPr>
                      <m:t>𝑚</m:t>
                    </m:r>
                    <m:r>
                      <a:rPr lang="en-GB" i="1" dirty="0">
                        <a:latin typeface="Cambria Math" panose="02040503050406030204" pitchFamily="18" charset="0"/>
                      </a:rPr>
                      <m:t> </m:t>
                    </m:r>
                    <m:sSup>
                      <m:sSupPr>
                        <m:ctrlPr>
                          <a:rPr lang="en-GB" i="1" dirty="0">
                            <a:latin typeface="Cambria Math" panose="02040503050406030204" pitchFamily="18" charset="0"/>
                          </a:rPr>
                        </m:ctrlPr>
                      </m:sSupPr>
                      <m:e>
                        <m:r>
                          <a:rPr lang="en-GB" i="1" dirty="0">
                            <a:latin typeface="Cambria Math" panose="02040503050406030204" pitchFamily="18" charset="0"/>
                          </a:rPr>
                          <m:t>𝑠</m:t>
                        </m:r>
                      </m:e>
                      <m:sup>
                        <m:r>
                          <a:rPr lang="en-GB" i="1" dirty="0">
                            <a:latin typeface="Cambria Math" panose="02040503050406030204" pitchFamily="18" charset="0"/>
                          </a:rPr>
                          <m:t>−1</m:t>
                        </m:r>
                      </m:sup>
                    </m:sSup>
                  </m:oMath>
                </a14:m>
                <a:r>
                  <a:rPr lang="en-GB" dirty="0"/>
                  <a:t>. </a:t>
                </a:r>
                <a:r>
                  <a:rPr lang="en-GB" dirty="0" err="1"/>
                  <a:t>Faigh</a:t>
                </a:r>
                <a:r>
                  <a:rPr lang="en-GB" dirty="0"/>
                  <a:t> </a:t>
                </a:r>
                <a:r>
                  <a:rPr lang="en-GB" dirty="0" err="1"/>
                  <a:t>luas</a:t>
                </a:r>
                <a:r>
                  <a:rPr lang="en-GB" dirty="0"/>
                  <a:t> an </a:t>
                </a:r>
                <a:r>
                  <a:rPr lang="en-GB" dirty="0" err="1"/>
                  <a:t>tsolais</a:t>
                </a:r>
                <a:r>
                  <a:rPr lang="en-GB" dirty="0"/>
                  <a:t> i </a:t>
                </a:r>
                <a:r>
                  <a:rPr lang="en-GB" dirty="0" err="1"/>
                  <a:t>ndiamant</a:t>
                </a:r>
                <a:r>
                  <a:rPr lang="en-GB" dirty="0"/>
                  <a:t>.</a:t>
                </a:r>
              </a:p>
            </p:txBody>
          </p:sp>
        </mc:Choice>
        <mc:Fallback xmlns="">
          <p:sp>
            <p:nvSpPr>
              <p:cNvPr id="7" name="Text Placeholder 6">
                <a:extLst>
                  <a:ext uri="{FF2B5EF4-FFF2-40B4-BE49-F238E27FC236}">
                    <a16:creationId xmlns:a16="http://schemas.microsoft.com/office/drawing/2014/main" id="{DD1D4E17-031E-B020-9843-5DD032D10A3A}"/>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6"/>
                <a:stretch>
                  <a:fillRect l="-1370" t="-8738" b="-12621"/>
                </a:stretch>
              </a:blipFill>
            </p:spPr>
            <p:txBody>
              <a:bodyPr/>
              <a:lstStyle/>
              <a:p>
                <a:r>
                  <a:rPr lang="ga-IE">
                    <a:noFill/>
                  </a:rPr>
                  <a:t> </a:t>
                </a:r>
              </a:p>
            </p:txBody>
          </p:sp>
        </mc:Fallback>
      </mc:AlternateContent>
    </p:spTree>
    <p:extLst>
      <p:ext uri="{BB962C8B-B14F-4D97-AF65-F5344CB8AC3E}">
        <p14:creationId xmlns:p14="http://schemas.microsoft.com/office/powerpoint/2010/main" val="412034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8"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622B8-EFB7-C411-4C5C-EF75A0C6410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6AB2F54-A76E-6C75-B267-870FDA327D24}"/>
                  </a:ext>
                </a:extLst>
              </p:cNvPr>
              <p:cNvSpPr txBox="1"/>
              <p:nvPr/>
            </p:nvSpPr>
            <p:spPr>
              <a:xfrm>
                <a:off x="3889934" y="6396336"/>
                <a:ext cx="2291296" cy="3077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000" i="1" smtClean="0">
                          <a:solidFill>
                            <a:srgbClr val="0000FF"/>
                          </a:solidFill>
                          <a:latin typeface="Cambria Math" panose="02040503050406030204" pitchFamily="18" charset="0"/>
                        </a:rPr>
                        <m:t>2</m:t>
                      </m:r>
                      <m:r>
                        <a:rPr lang="en-GB" sz="2000" b="0" i="1" smtClean="0">
                          <a:solidFill>
                            <a:srgbClr val="0000FF"/>
                          </a:solidFill>
                          <a:latin typeface="Cambria Math" panose="02040503050406030204" pitchFamily="18" charset="0"/>
                        </a:rPr>
                        <m:t>.26×</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10</m:t>
                          </m:r>
                        </m:e>
                        <m:sup>
                          <m:r>
                            <a:rPr lang="en-GB" sz="2000" b="0" i="1" smtClean="0">
                              <a:solidFill>
                                <a:srgbClr val="0000FF"/>
                              </a:solidFill>
                              <a:latin typeface="Cambria Math" panose="02040503050406030204" pitchFamily="18" charset="0"/>
                            </a:rPr>
                            <m:t>8</m:t>
                          </m:r>
                        </m:sup>
                      </m:sSup>
                      <m:r>
                        <a:rPr lang="en-GB" sz="2000" b="0" i="1" smtClean="0">
                          <a:solidFill>
                            <a:srgbClr val="0000FF"/>
                          </a:solidFill>
                          <a:latin typeface="Cambria Math" panose="02040503050406030204" pitchFamily="18" charset="0"/>
                        </a:rPr>
                        <m:t> </m:t>
                      </m:r>
                      <m:r>
                        <a:rPr lang="en-GB" sz="2000" b="0" i="1" smtClean="0">
                          <a:solidFill>
                            <a:srgbClr val="0000FF"/>
                          </a:solidFill>
                          <a:latin typeface="Cambria Math" panose="02040503050406030204" pitchFamily="18" charset="0"/>
                        </a:rPr>
                        <m:t>𝑚</m:t>
                      </m:r>
                      <m:r>
                        <a:rPr lang="en-GB" sz="2000" b="0" i="1" smtClean="0">
                          <a:solidFill>
                            <a:srgbClr val="0000FF"/>
                          </a:solidFill>
                          <a:latin typeface="Cambria Math" panose="02040503050406030204" pitchFamily="18" charset="0"/>
                        </a:rPr>
                        <m:t> </m:t>
                      </m:r>
                      <m:sSup>
                        <m:sSupPr>
                          <m:ctrlPr>
                            <a:rPr lang="en-GB" sz="2000" b="0" i="1" smtClean="0">
                              <a:solidFill>
                                <a:srgbClr val="0000FF"/>
                              </a:solidFill>
                              <a:latin typeface="Cambria Math" panose="02040503050406030204" pitchFamily="18" charset="0"/>
                            </a:rPr>
                          </m:ctrlPr>
                        </m:sSupPr>
                        <m:e>
                          <m:r>
                            <a:rPr lang="en-GB" sz="2000" b="0" i="1" smtClean="0">
                              <a:solidFill>
                                <a:srgbClr val="0000FF"/>
                              </a:solidFill>
                              <a:latin typeface="Cambria Math" panose="02040503050406030204" pitchFamily="18" charset="0"/>
                            </a:rPr>
                            <m:t>𝑠</m:t>
                          </m:r>
                        </m:e>
                        <m:sup>
                          <m:r>
                            <a:rPr lang="en-GB" sz="2000" b="0" i="1" smtClean="0">
                              <a:solidFill>
                                <a:srgbClr val="0000FF"/>
                              </a:solidFill>
                              <a:latin typeface="Cambria Math" panose="02040503050406030204" pitchFamily="18" charset="0"/>
                            </a:rPr>
                            <m:t>−1</m:t>
                          </m:r>
                        </m:sup>
                      </m:sSup>
                    </m:oMath>
                  </m:oMathPara>
                </a14:m>
                <a:endParaRPr lang="en-GB" sz="2000" dirty="0">
                  <a:solidFill>
                    <a:srgbClr val="0000FF"/>
                  </a:solidFill>
                </a:endParaRPr>
              </a:p>
            </p:txBody>
          </p:sp>
        </mc:Choice>
        <mc:Fallback xmlns="">
          <p:sp>
            <p:nvSpPr>
              <p:cNvPr id="8" name="TextBox 7">
                <a:extLst>
                  <a:ext uri="{FF2B5EF4-FFF2-40B4-BE49-F238E27FC236}">
                    <a16:creationId xmlns:a16="http://schemas.microsoft.com/office/drawing/2014/main" id="{36AB2F54-A76E-6C75-B267-870FDA327D24}"/>
                  </a:ext>
                </a:extLst>
              </p:cNvPr>
              <p:cNvSpPr txBox="1">
                <a:spLocks noRot="1" noChangeAspect="1" noMove="1" noResize="1" noEditPoints="1" noAdjustHandles="1" noChangeArrowheads="1" noChangeShapeType="1" noTextEdit="1"/>
              </p:cNvSpPr>
              <p:nvPr/>
            </p:nvSpPr>
            <p:spPr>
              <a:xfrm>
                <a:off x="3889934" y="6396336"/>
                <a:ext cx="2291296" cy="307777"/>
              </a:xfrm>
              <a:prstGeom prst="rect">
                <a:avLst/>
              </a:prstGeom>
              <a:blipFill>
                <a:blip r:embed="rId3"/>
                <a:stretch>
                  <a:fillRect b="-9804"/>
                </a:stretch>
              </a:blipFill>
            </p:spPr>
            <p:txBody>
              <a:bodyPr/>
              <a:lstStyle/>
              <a:p>
                <a:r>
                  <a:rPr lang="en-GB">
                    <a:noFill/>
                  </a:rPr>
                  <a:t> </a:t>
                </a:r>
              </a:p>
            </p:txBody>
          </p:sp>
        </mc:Fallback>
      </mc:AlternateContent>
      <p:sp>
        <p:nvSpPr>
          <p:cNvPr id="5" name="Title 4">
            <a:extLst>
              <a:ext uri="{FF2B5EF4-FFF2-40B4-BE49-F238E27FC236}">
                <a16:creationId xmlns:a16="http://schemas.microsoft.com/office/drawing/2014/main" id="{C4B58D27-25BE-3975-201B-63CBF2074B72}"/>
              </a:ext>
            </a:extLst>
          </p:cNvPr>
          <p:cNvSpPr>
            <a:spLocks noGrp="1"/>
          </p:cNvSpPr>
          <p:nvPr>
            <p:ph type="title"/>
          </p:nvPr>
        </p:nvSpPr>
        <p:spPr/>
        <p:txBody>
          <a:bodyPr>
            <a:normAutofit fontScale="90000"/>
          </a:bodyPr>
          <a:lstStyle/>
          <a:p>
            <a:r>
              <a:rPr lang="en-GB" dirty="0" err="1"/>
              <a:t>Cleachtaigh</a:t>
            </a:r>
            <a:endParaRPr lang="en-GB" dirty="0"/>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4549B247-B660-B3ED-8EE6-5D787AB3F73E}"/>
                  </a:ext>
                </a:extLst>
              </p:cNvPr>
              <p:cNvSpPr>
                <a:spLocks noGrp="1"/>
              </p:cNvSpPr>
              <p:nvPr>
                <p:ph type="body" sz="quarter" idx="10"/>
              </p:nvPr>
            </p:nvSpPr>
            <p:spPr>
              <a:xfrm>
                <a:off x="122292" y="461664"/>
                <a:ext cx="8899415" cy="1255728"/>
              </a:xfrm>
            </p:spPr>
            <p:txBody>
              <a:bodyPr/>
              <a:lstStyle/>
              <a:p>
                <a:r>
                  <a:rPr lang="en-GB" dirty="0" err="1"/>
                  <a:t>Comhéifeacht</a:t>
                </a:r>
                <a:r>
                  <a:rPr lang="en-GB" dirty="0"/>
                  <a:t> </a:t>
                </a:r>
                <a:r>
                  <a:rPr lang="en-GB" dirty="0" err="1"/>
                  <a:t>athraonta</a:t>
                </a:r>
                <a:r>
                  <a:rPr lang="en-GB" dirty="0"/>
                  <a:t> </a:t>
                </a:r>
                <a:r>
                  <a:rPr lang="en-GB" dirty="0" err="1"/>
                  <a:t>uisce</a:t>
                </a:r>
                <a:r>
                  <a:rPr lang="en-GB" dirty="0"/>
                  <a:t> = 1.33 </a:t>
                </a:r>
                <a:r>
                  <a:rPr lang="en-GB" dirty="0" err="1"/>
                  <a:t>agus</a:t>
                </a:r>
                <a:r>
                  <a:rPr lang="en-GB" dirty="0"/>
                  <a:t> </a:t>
                </a:r>
                <a:r>
                  <a:rPr lang="en-GB" dirty="0" err="1"/>
                  <a:t>luas</a:t>
                </a:r>
                <a:r>
                  <a:rPr lang="en-GB" dirty="0"/>
                  <a:t> an </a:t>
                </a:r>
                <a:r>
                  <a:rPr lang="en-GB" dirty="0" err="1"/>
                  <a:t>tsolais</a:t>
                </a:r>
                <a:r>
                  <a:rPr lang="en-GB" dirty="0"/>
                  <a:t> i </a:t>
                </a:r>
                <a:r>
                  <a:rPr lang="en-GB" dirty="0" err="1"/>
                  <a:t>bhfolús</a:t>
                </a:r>
                <a:r>
                  <a:rPr lang="en-GB" dirty="0"/>
                  <a:t> = </a:t>
                </a:r>
                <a14:m>
                  <m:oMath xmlns:m="http://schemas.openxmlformats.org/officeDocument/2006/math">
                    <m:r>
                      <a:rPr lang="en-GB" i="1" dirty="0">
                        <a:latin typeface="Cambria Math" panose="02040503050406030204" pitchFamily="18" charset="0"/>
                      </a:rPr>
                      <m:t>3×</m:t>
                    </m:r>
                    <m:sSup>
                      <m:sSupPr>
                        <m:ctrlPr>
                          <a:rPr lang="en-GB" i="1" dirty="0">
                            <a:latin typeface="Cambria Math" panose="02040503050406030204" pitchFamily="18" charset="0"/>
                          </a:rPr>
                        </m:ctrlPr>
                      </m:sSupPr>
                      <m:e>
                        <m:r>
                          <a:rPr lang="en-GB" i="1" dirty="0">
                            <a:latin typeface="Cambria Math" panose="02040503050406030204" pitchFamily="18" charset="0"/>
                          </a:rPr>
                          <m:t>10</m:t>
                        </m:r>
                      </m:e>
                      <m:sup>
                        <m:r>
                          <a:rPr lang="en-GB" i="1" dirty="0">
                            <a:latin typeface="Cambria Math" panose="02040503050406030204" pitchFamily="18" charset="0"/>
                          </a:rPr>
                          <m:t>8</m:t>
                        </m:r>
                      </m:sup>
                    </m:sSup>
                    <m:r>
                      <a:rPr lang="en-GB" i="1" dirty="0">
                        <a:latin typeface="Cambria Math" panose="02040503050406030204" pitchFamily="18" charset="0"/>
                      </a:rPr>
                      <m:t> </m:t>
                    </m:r>
                    <m:r>
                      <a:rPr lang="en-GB" i="1" dirty="0">
                        <a:latin typeface="Cambria Math" panose="02040503050406030204" pitchFamily="18" charset="0"/>
                      </a:rPr>
                      <m:t>𝑚</m:t>
                    </m:r>
                    <m:r>
                      <a:rPr lang="en-GB" i="1" dirty="0">
                        <a:latin typeface="Cambria Math" panose="02040503050406030204" pitchFamily="18" charset="0"/>
                      </a:rPr>
                      <m:t> </m:t>
                    </m:r>
                    <m:sSup>
                      <m:sSupPr>
                        <m:ctrlPr>
                          <a:rPr lang="en-GB" i="1" dirty="0">
                            <a:latin typeface="Cambria Math" panose="02040503050406030204" pitchFamily="18" charset="0"/>
                          </a:rPr>
                        </m:ctrlPr>
                      </m:sSupPr>
                      <m:e>
                        <m:r>
                          <a:rPr lang="en-GB" i="1" dirty="0">
                            <a:latin typeface="Cambria Math" panose="02040503050406030204" pitchFamily="18" charset="0"/>
                          </a:rPr>
                          <m:t>𝑠</m:t>
                        </m:r>
                      </m:e>
                      <m:sup>
                        <m:r>
                          <a:rPr lang="en-GB" i="1" dirty="0">
                            <a:latin typeface="Cambria Math" panose="02040503050406030204" pitchFamily="18" charset="0"/>
                          </a:rPr>
                          <m:t>−1</m:t>
                        </m:r>
                      </m:sup>
                    </m:sSup>
                  </m:oMath>
                </a14:m>
                <a:r>
                  <a:rPr lang="en-GB" dirty="0"/>
                  <a:t>. </a:t>
                </a:r>
                <a:r>
                  <a:rPr lang="en-US" dirty="0" err="1"/>
                  <a:t>Ríomh</a:t>
                </a:r>
                <a:r>
                  <a:rPr lang="en-US" dirty="0"/>
                  <a:t> </a:t>
                </a:r>
                <a:r>
                  <a:rPr lang="en-US" dirty="0" err="1"/>
                  <a:t>luas</a:t>
                </a:r>
                <a:r>
                  <a:rPr lang="en-US" dirty="0"/>
                  <a:t> an </a:t>
                </a:r>
                <a:r>
                  <a:rPr lang="en-US" dirty="0" err="1"/>
                  <a:t>tsolais</a:t>
                </a:r>
                <a:r>
                  <a:rPr lang="en-US" dirty="0"/>
                  <a:t> </a:t>
                </a:r>
                <a:r>
                  <a:rPr lang="en-US" dirty="0" err="1"/>
                  <a:t>san</a:t>
                </a:r>
                <a:r>
                  <a:rPr lang="en-US" dirty="0"/>
                  <a:t> </a:t>
                </a:r>
                <a:r>
                  <a:rPr lang="en-US" dirty="0" err="1"/>
                  <a:t>uisce</a:t>
                </a:r>
                <a:r>
                  <a:rPr lang="en-US" dirty="0"/>
                  <a:t>.</a:t>
                </a:r>
                <a:endParaRPr lang="en-GB" dirty="0"/>
              </a:p>
            </p:txBody>
          </p:sp>
        </mc:Choice>
        <mc:Fallback xmlns="">
          <p:sp>
            <p:nvSpPr>
              <p:cNvPr id="7" name="Text Placeholder 6">
                <a:extLst>
                  <a:ext uri="{FF2B5EF4-FFF2-40B4-BE49-F238E27FC236}">
                    <a16:creationId xmlns:a16="http://schemas.microsoft.com/office/drawing/2014/main" id="{4549B247-B660-B3ED-8EE6-5D787AB3F73E}"/>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4"/>
                <a:stretch>
                  <a:fillRect l="-1370" t="-8738" r="-68" b="-12621"/>
                </a:stretch>
              </a:blipFill>
            </p:spPr>
            <p:txBody>
              <a:bodyPr/>
              <a:lstStyle/>
              <a:p>
                <a:r>
                  <a:rPr lang="ga-IE">
                    <a:noFill/>
                  </a:rPr>
                  <a:t> </a:t>
                </a:r>
              </a:p>
            </p:txBody>
          </p:sp>
        </mc:Fallback>
      </mc:AlternateContent>
    </p:spTree>
    <p:extLst>
      <p:ext uri="{BB962C8B-B14F-4D97-AF65-F5344CB8AC3E}">
        <p14:creationId xmlns:p14="http://schemas.microsoft.com/office/powerpoint/2010/main" val="265872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itle 3">
                <a:extLst>
                  <a:ext uri="{FF2B5EF4-FFF2-40B4-BE49-F238E27FC236}">
                    <a16:creationId xmlns:a16="http://schemas.microsoft.com/office/drawing/2014/main" id="{8462E64D-8CBB-1748-9C0C-ACF57D815E8D}"/>
                  </a:ext>
                </a:extLst>
              </p:cNvPr>
              <p:cNvSpPr>
                <a:spLocks noGrp="1"/>
              </p:cNvSpPr>
              <p:nvPr>
                <p:ph type="title"/>
              </p:nvPr>
            </p:nvSpPr>
            <p:spPr>
              <a:xfrm>
                <a:off x="1815151" y="1779254"/>
                <a:ext cx="5349923" cy="3339376"/>
              </a:xfrm>
            </p:spPr>
            <p:txBody>
              <a:bodyPr/>
              <a:lstStyle/>
              <a:p>
                <a:r>
                  <a:rPr lang="en-IE" dirty="0"/>
                  <a:t>Fíoraigh</a:t>
                </a:r>
                <a:br>
                  <a:rPr lang="en-GB" dirty="0"/>
                </a:br>
                <a:r>
                  <a:rPr lang="en-GB" dirty="0"/>
                  <a:t> </a:t>
                </a:r>
                <a14:m>
                  <m:oMath xmlns:m="http://schemas.openxmlformats.org/officeDocument/2006/math">
                    <m:r>
                      <a:rPr lang="en-GB" b="1" i="1" smtClean="0">
                        <a:latin typeface="Cambria Math" panose="02040503050406030204" pitchFamily="18" charset="0"/>
                      </a:rPr>
                      <m:t>𝒏</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𝒔𝒊𝒏</m:t>
                        </m:r>
                        <m:d>
                          <m:dPr>
                            <m:ctrlPr>
                              <a:rPr lang="en-GB" b="1" i="1" smtClean="0">
                                <a:latin typeface="Cambria Math" panose="02040503050406030204" pitchFamily="18" charset="0"/>
                              </a:rPr>
                            </m:ctrlPr>
                          </m:dPr>
                          <m:e>
                            <m:r>
                              <a:rPr lang="en-GB" b="1" i="1" smtClean="0">
                                <a:latin typeface="Cambria Math" panose="02040503050406030204" pitchFamily="18" charset="0"/>
                              </a:rPr>
                              <m:t>𝒊</m:t>
                            </m:r>
                          </m:e>
                        </m:d>
                      </m:num>
                      <m:den>
                        <m:r>
                          <a:rPr lang="en-GB" b="1" i="1" smtClean="0">
                            <a:latin typeface="Cambria Math" panose="02040503050406030204" pitchFamily="18" charset="0"/>
                          </a:rPr>
                          <m:t>𝒔𝒊𝒏</m:t>
                        </m:r>
                        <m:r>
                          <a:rPr lang="en-GB" b="1" i="1" smtClean="0">
                            <a:latin typeface="Cambria Math" panose="02040503050406030204" pitchFamily="18" charset="0"/>
                          </a:rPr>
                          <m:t>(</m:t>
                        </m:r>
                        <m:r>
                          <a:rPr lang="en-GB" b="1" i="1" smtClean="0">
                            <a:latin typeface="Cambria Math" panose="02040503050406030204" pitchFamily="18" charset="0"/>
                          </a:rPr>
                          <m:t>𝒓</m:t>
                        </m:r>
                        <m:r>
                          <a:rPr lang="en-GB" b="1" i="1" smtClean="0">
                            <a:latin typeface="Cambria Math" panose="02040503050406030204" pitchFamily="18" charset="0"/>
                          </a:rPr>
                          <m:t>)</m:t>
                        </m:r>
                      </m:den>
                    </m:f>
                  </m:oMath>
                </a14:m>
                <a:endParaRPr lang="en-GB" dirty="0"/>
              </a:p>
            </p:txBody>
          </p:sp>
        </mc:Choice>
        <mc:Fallback xmlns="">
          <p:sp>
            <p:nvSpPr>
              <p:cNvPr id="4" name="Title 3">
                <a:extLst>
                  <a:ext uri="{FF2B5EF4-FFF2-40B4-BE49-F238E27FC236}">
                    <a16:creationId xmlns:a16="http://schemas.microsoft.com/office/drawing/2014/main" id="{8462E64D-8CBB-1748-9C0C-ACF57D815E8D}"/>
                  </a:ext>
                </a:extLst>
              </p:cNvPr>
              <p:cNvSpPr>
                <a:spLocks noGrp="1" noRot="1" noChangeAspect="1" noMove="1" noResize="1" noEditPoints="1" noAdjustHandles="1" noChangeArrowheads="1" noChangeShapeType="1" noTextEdit="1"/>
              </p:cNvSpPr>
              <p:nvPr>
                <p:ph type="title"/>
              </p:nvPr>
            </p:nvSpPr>
            <p:spPr>
              <a:xfrm>
                <a:off x="1815151" y="1779254"/>
                <a:ext cx="5349923" cy="3339376"/>
              </a:xfrm>
              <a:blipFill>
                <a:blip r:embed="rId2"/>
                <a:stretch>
                  <a:fillRect l="-4038" t="-12879" r="-4038" b="-9091"/>
                </a:stretch>
              </a:blipFill>
            </p:spPr>
            <p:txBody>
              <a:bodyPr/>
              <a:lstStyle/>
              <a:p>
                <a:r>
                  <a:rPr lang="en-US">
                    <a:noFill/>
                  </a:rPr>
                  <a:t> </a:t>
                </a:r>
              </a:p>
            </p:txBody>
          </p:sp>
        </mc:Fallback>
      </mc:AlternateContent>
    </p:spTree>
    <p:extLst>
      <p:ext uri="{BB962C8B-B14F-4D97-AF65-F5344CB8AC3E}">
        <p14:creationId xmlns:p14="http://schemas.microsoft.com/office/powerpoint/2010/main" val="4419086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F662C40A-51D7-6A62-8D6A-E85E0207D340}"/>
              </a:ext>
            </a:extLst>
          </p:cNvPr>
          <p:cNvSpPr/>
          <p:nvPr/>
        </p:nvSpPr>
        <p:spPr>
          <a:xfrm>
            <a:off x="4046187" y="1183962"/>
            <a:ext cx="4903795" cy="5526971"/>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73F8976-FE70-26F2-0E26-683064F6B227}"/>
              </a:ext>
            </a:extLst>
          </p:cNvPr>
          <p:cNvSpPr txBox="1"/>
          <p:nvPr/>
        </p:nvSpPr>
        <p:spPr>
          <a:xfrm>
            <a:off x="182582" y="1212360"/>
            <a:ext cx="3563422" cy="4893647"/>
          </a:xfrm>
          <a:prstGeom prst="rect">
            <a:avLst/>
          </a:prstGeom>
          <a:noFill/>
        </p:spPr>
        <p:txBody>
          <a:bodyPr wrap="square" rtlCol="0">
            <a:spAutoFit/>
          </a:bodyPr>
          <a:lstStyle/>
          <a:p>
            <a:pPr marL="363538" indent="-363538" algn="l">
              <a:buFont typeface="+mj-lt"/>
              <a:buAutoNum type="arabicPeriod"/>
            </a:pPr>
            <a:r>
              <a:rPr lang="en-IE" sz="2400" dirty="0" err="1"/>
              <a:t>Socraigh</a:t>
            </a:r>
            <a:r>
              <a:rPr lang="en-IE" sz="2400" dirty="0"/>
              <a:t> an </a:t>
            </a:r>
            <a:r>
              <a:rPr lang="en-IE" sz="2400" dirty="0" err="1"/>
              <a:t>trealamh</a:t>
            </a:r>
            <a:r>
              <a:rPr lang="en-IE" sz="2400" dirty="0"/>
              <a:t> mar </a:t>
            </a:r>
            <a:r>
              <a:rPr lang="en-IE" sz="2400" dirty="0" err="1"/>
              <a:t>atá</a:t>
            </a:r>
            <a:r>
              <a:rPr lang="en-IE" sz="2400" dirty="0"/>
              <a:t> </a:t>
            </a:r>
            <a:r>
              <a:rPr lang="en-IE" sz="2400" dirty="0" err="1"/>
              <a:t>léirithe</a:t>
            </a:r>
            <a:r>
              <a:rPr lang="en-IE" sz="2400" dirty="0"/>
              <a:t> </a:t>
            </a:r>
            <a:r>
              <a:rPr lang="en-IE" sz="2400" dirty="0" err="1"/>
              <a:t>agus</a:t>
            </a:r>
            <a:r>
              <a:rPr lang="en-IE" sz="2400" dirty="0"/>
              <a:t> </a:t>
            </a:r>
            <a:r>
              <a:rPr lang="en-IE" sz="2400" dirty="0" err="1"/>
              <a:t>cuir</a:t>
            </a:r>
            <a:r>
              <a:rPr lang="en-IE" sz="2400" dirty="0"/>
              <a:t> </a:t>
            </a:r>
            <a:r>
              <a:rPr lang="en-IE" sz="2400" dirty="0" err="1"/>
              <a:t>bileog</a:t>
            </a:r>
            <a:r>
              <a:rPr lang="en-IE" sz="2400" dirty="0"/>
              <a:t> </a:t>
            </a:r>
            <a:r>
              <a:rPr lang="en-IE" sz="2400" dirty="0" err="1"/>
              <a:t>pháipéir</a:t>
            </a:r>
            <a:r>
              <a:rPr lang="en-IE" sz="2400" dirty="0"/>
              <a:t> </a:t>
            </a:r>
            <a:r>
              <a:rPr lang="en-IE" sz="2400" dirty="0" err="1"/>
              <a:t>faoin</a:t>
            </a:r>
            <a:r>
              <a:rPr lang="en-IE" sz="2400" dirty="0"/>
              <a:t> </a:t>
            </a:r>
            <a:r>
              <a:rPr lang="en-IE" sz="2400" dirty="0" err="1"/>
              <a:t>mbloc</a:t>
            </a:r>
            <a:r>
              <a:rPr lang="en-IE" sz="2400" dirty="0"/>
              <a:t>.</a:t>
            </a:r>
          </a:p>
          <a:p>
            <a:pPr marL="363538" indent="-363538">
              <a:buFont typeface="+mj-lt"/>
              <a:buAutoNum type="arabicPeriod"/>
            </a:pPr>
            <a:r>
              <a:rPr lang="en-US" sz="2400" dirty="0" err="1"/>
              <a:t>Rianaigh</a:t>
            </a:r>
            <a:r>
              <a:rPr lang="en-US" sz="2400" dirty="0"/>
              <a:t> an bloc </a:t>
            </a:r>
            <a:r>
              <a:rPr lang="en-US" sz="2400" dirty="0" err="1"/>
              <a:t>agus</a:t>
            </a:r>
            <a:r>
              <a:rPr lang="en-US" sz="2400" dirty="0"/>
              <a:t> na </a:t>
            </a:r>
            <a:r>
              <a:rPr lang="en-US" sz="2400" dirty="0" err="1"/>
              <a:t>gathanna</a:t>
            </a:r>
            <a:r>
              <a:rPr lang="en-US" sz="2400" dirty="0"/>
              <a:t>.</a:t>
            </a:r>
          </a:p>
          <a:p>
            <a:pPr marL="363538" indent="-363538">
              <a:buFont typeface="+mj-lt"/>
              <a:buAutoNum type="arabicPeriod"/>
            </a:pPr>
            <a:r>
              <a:rPr lang="en-IE" sz="2400" dirty="0"/>
              <a:t>Bain an bloc </a:t>
            </a:r>
            <a:r>
              <a:rPr lang="en-IE" sz="2400" dirty="0" err="1"/>
              <a:t>agus</a:t>
            </a:r>
            <a:r>
              <a:rPr lang="en-IE" sz="2400" dirty="0"/>
              <a:t> </a:t>
            </a:r>
            <a:r>
              <a:rPr lang="en-IE" sz="2400" dirty="0" err="1"/>
              <a:t>tarraing</a:t>
            </a:r>
            <a:r>
              <a:rPr lang="en-IE" sz="2400" dirty="0"/>
              <a:t> an normal </a:t>
            </a:r>
            <a:r>
              <a:rPr lang="en-IE" sz="2400" dirty="0" err="1"/>
              <a:t>agus</a:t>
            </a:r>
            <a:r>
              <a:rPr lang="en-IE" sz="2400" dirty="0"/>
              <a:t> an ga </a:t>
            </a:r>
            <a:r>
              <a:rPr lang="en-IE" sz="2400" dirty="0" err="1"/>
              <a:t>athraonta</a:t>
            </a:r>
            <a:r>
              <a:rPr lang="en-IE" sz="2400" dirty="0"/>
              <a:t>.</a:t>
            </a:r>
          </a:p>
          <a:p>
            <a:pPr marL="273050" indent="-273050" algn="l">
              <a:buFont typeface="+mj-lt"/>
              <a:buAutoNum type="arabicPeriod"/>
            </a:pPr>
            <a:r>
              <a:rPr lang="en-IE" sz="2400" dirty="0" err="1"/>
              <a:t>Tomhais</a:t>
            </a:r>
            <a:r>
              <a:rPr lang="en-IE" sz="2400" dirty="0"/>
              <a:t> i </a:t>
            </a:r>
            <a:r>
              <a:rPr lang="en-IE" sz="2400" dirty="0" err="1"/>
              <a:t>agus</a:t>
            </a:r>
            <a:r>
              <a:rPr lang="en-IE" sz="2400" dirty="0"/>
              <a:t> r</a:t>
            </a:r>
          </a:p>
          <a:p>
            <a:pPr marL="273050" indent="-273050" algn="l">
              <a:buFont typeface="+mj-lt"/>
              <a:buAutoNum type="arabicPeriod"/>
            </a:pPr>
            <a:r>
              <a:rPr lang="en-IE" sz="2400" dirty="0" err="1"/>
              <a:t>Athdhéan</a:t>
            </a:r>
            <a:r>
              <a:rPr lang="en-IE" sz="2400" dirty="0"/>
              <a:t> do </a:t>
            </a:r>
            <a:r>
              <a:rPr lang="en-IE" sz="2400" dirty="0" err="1"/>
              <a:t>luachanna</a:t>
            </a:r>
            <a:r>
              <a:rPr lang="en-IE" sz="2400" dirty="0"/>
              <a:t> </a:t>
            </a:r>
            <a:r>
              <a:rPr lang="en-IE" sz="2400" dirty="0" err="1"/>
              <a:t>difriúla</a:t>
            </a:r>
            <a:r>
              <a:rPr lang="en-IE" sz="2400" dirty="0"/>
              <a:t> i </a:t>
            </a:r>
          </a:p>
          <a:p>
            <a:pPr algn="l"/>
            <a:endParaRPr lang="en-IE" sz="2400" dirty="0"/>
          </a:p>
        </p:txBody>
      </p:sp>
      <p:sp>
        <p:nvSpPr>
          <p:cNvPr id="3" name="Rectangle 2">
            <a:extLst>
              <a:ext uri="{FF2B5EF4-FFF2-40B4-BE49-F238E27FC236}">
                <a16:creationId xmlns:a16="http://schemas.microsoft.com/office/drawing/2014/main" id="{BAF9AFA3-D2C9-F153-2531-22D22FDAF26B}"/>
              </a:ext>
            </a:extLst>
          </p:cNvPr>
          <p:cNvSpPr/>
          <p:nvPr/>
        </p:nvSpPr>
        <p:spPr>
          <a:xfrm>
            <a:off x="4436905" y="2962529"/>
            <a:ext cx="4311557" cy="274867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 name="Straight Arrow Connector 3">
            <a:extLst>
              <a:ext uri="{FF2B5EF4-FFF2-40B4-BE49-F238E27FC236}">
                <a16:creationId xmlns:a16="http://schemas.microsoft.com/office/drawing/2014/main" id="{FC5B21F5-BAC4-2C17-43BF-FBC36333EA07}"/>
              </a:ext>
            </a:extLst>
          </p:cNvPr>
          <p:cNvCxnSpPr>
            <a:cxnSpLocks/>
          </p:cNvCxnSpPr>
          <p:nvPr/>
        </p:nvCxnSpPr>
        <p:spPr>
          <a:xfrm>
            <a:off x="4227255" y="1584837"/>
            <a:ext cx="1889504" cy="137013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B144A49-1FF5-FDAC-1D4D-16CA3DAF59A4}"/>
              </a:ext>
            </a:extLst>
          </p:cNvPr>
          <p:cNvCxnSpPr>
            <a:cxnSpLocks/>
          </p:cNvCxnSpPr>
          <p:nvPr/>
        </p:nvCxnSpPr>
        <p:spPr>
          <a:xfrm>
            <a:off x="7435879" y="5700745"/>
            <a:ext cx="1312585" cy="90448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88051490-8BD8-D287-0FC5-94170540D9E1}"/>
              </a:ext>
            </a:extLst>
          </p:cNvPr>
          <p:cNvSpPr/>
          <p:nvPr/>
        </p:nvSpPr>
        <p:spPr bwMode="auto">
          <a:xfrm rot="7502372">
            <a:off x="5328399" y="231949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AD0D04AA-FD8C-9ED8-6CFF-2FFAFD087D11}"/>
              </a:ext>
            </a:extLst>
          </p:cNvPr>
          <p:cNvSpPr txBox="1"/>
          <p:nvPr/>
        </p:nvSpPr>
        <p:spPr>
          <a:xfrm rot="2168405">
            <a:off x="4046892" y="2299294"/>
            <a:ext cx="2178069" cy="461665"/>
          </a:xfrm>
          <a:prstGeom prst="rect">
            <a:avLst/>
          </a:prstGeom>
          <a:noFill/>
        </p:spPr>
        <p:txBody>
          <a:bodyPr wrap="square" rtlCol="0">
            <a:spAutoFit/>
          </a:bodyPr>
          <a:lstStyle/>
          <a:p>
            <a:pPr algn="l"/>
            <a:r>
              <a:rPr lang="en-IE" sz="2400" dirty="0"/>
              <a:t>Ga </a:t>
            </a:r>
            <a:r>
              <a:rPr lang="en-IE" sz="2400" dirty="0" err="1"/>
              <a:t>ionsaithe</a:t>
            </a:r>
            <a:endParaRPr lang="en-IE" sz="2400" dirty="0"/>
          </a:p>
        </p:txBody>
      </p:sp>
      <p:cxnSp>
        <p:nvCxnSpPr>
          <p:cNvPr id="8" name="Straight Arrow Connector 7">
            <a:extLst>
              <a:ext uri="{FF2B5EF4-FFF2-40B4-BE49-F238E27FC236}">
                <a16:creationId xmlns:a16="http://schemas.microsoft.com/office/drawing/2014/main" id="{E5FEE82A-48A9-9E53-F948-E94601373661}"/>
              </a:ext>
            </a:extLst>
          </p:cNvPr>
          <p:cNvCxnSpPr>
            <a:cxnSpLocks/>
          </p:cNvCxnSpPr>
          <p:nvPr/>
        </p:nvCxnSpPr>
        <p:spPr>
          <a:xfrm>
            <a:off x="6131401" y="2974453"/>
            <a:ext cx="1304478" cy="2726292"/>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D1B9DF6C-F6FF-49A0-2E7D-680ABE1ACC49}"/>
              </a:ext>
            </a:extLst>
          </p:cNvPr>
          <p:cNvSpPr/>
          <p:nvPr/>
        </p:nvSpPr>
        <p:spPr bwMode="auto">
          <a:xfrm rot="9253225">
            <a:off x="6798026" y="441930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0" name="Freeform: Shape 9">
            <a:extLst>
              <a:ext uri="{FF2B5EF4-FFF2-40B4-BE49-F238E27FC236}">
                <a16:creationId xmlns:a16="http://schemas.microsoft.com/office/drawing/2014/main" id="{4BAF6945-40CB-DA1C-15E6-007410B0C0EA}"/>
              </a:ext>
            </a:extLst>
          </p:cNvPr>
          <p:cNvSpPr/>
          <p:nvPr/>
        </p:nvSpPr>
        <p:spPr bwMode="auto">
          <a:xfrm rot="7236488">
            <a:off x="8073087" y="607184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Text Box 13">
            <a:extLst>
              <a:ext uri="{FF2B5EF4-FFF2-40B4-BE49-F238E27FC236}">
                <a16:creationId xmlns:a16="http://schemas.microsoft.com/office/drawing/2014/main" id="{D223DD7F-8BBF-7525-B9F3-80162865A719}"/>
              </a:ext>
            </a:extLst>
          </p:cNvPr>
          <p:cNvSpPr txBox="1">
            <a:spLocks noChangeArrowheads="1"/>
          </p:cNvSpPr>
          <p:nvPr/>
        </p:nvSpPr>
        <p:spPr bwMode="auto">
          <a:xfrm rot="3790341">
            <a:off x="5991775" y="4139217"/>
            <a:ext cx="2384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400" dirty="0"/>
              <a:t>Ga </a:t>
            </a:r>
            <a:r>
              <a:rPr lang="en-IE" altLang="en-US" sz="2400" dirty="0" err="1"/>
              <a:t>athraonta</a:t>
            </a:r>
            <a:endParaRPr lang="en-GB" altLang="en-US" sz="2400" dirty="0"/>
          </a:p>
        </p:txBody>
      </p:sp>
      <p:cxnSp>
        <p:nvCxnSpPr>
          <p:cNvPr id="14" name="Straight Connector 13">
            <a:extLst>
              <a:ext uri="{FF2B5EF4-FFF2-40B4-BE49-F238E27FC236}">
                <a16:creationId xmlns:a16="http://schemas.microsoft.com/office/drawing/2014/main" id="{5647F79E-9B18-C2EB-926B-6824B4433D9F}"/>
              </a:ext>
            </a:extLst>
          </p:cNvPr>
          <p:cNvCxnSpPr>
            <a:cxnSpLocks/>
          </p:cNvCxnSpPr>
          <p:nvPr/>
        </p:nvCxnSpPr>
        <p:spPr>
          <a:xfrm>
            <a:off x="6116759" y="1601458"/>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5AA604A0-1930-7F15-4534-1BAECBFA2815}"/>
              </a:ext>
            </a:extLst>
          </p:cNvPr>
          <p:cNvSpPr txBox="1"/>
          <p:nvPr/>
        </p:nvSpPr>
        <p:spPr>
          <a:xfrm>
            <a:off x="6469968" y="1104240"/>
            <a:ext cx="2529550" cy="830997"/>
          </a:xfrm>
          <a:prstGeom prst="rect">
            <a:avLst/>
          </a:prstGeom>
          <a:noFill/>
        </p:spPr>
        <p:txBody>
          <a:bodyPr wrap="square" rtlCol="0">
            <a:spAutoFit/>
          </a:bodyPr>
          <a:lstStyle/>
          <a:p>
            <a:pPr algn="l"/>
            <a:r>
              <a:rPr lang="de-DE" sz="2400" dirty="0"/>
              <a:t>Normal ag an bpointe ionsaithe</a:t>
            </a:r>
            <a:endParaRPr lang="en-IE" sz="2400"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52DC9F6-DD04-99B3-595D-9EE35EBB4A72}"/>
                  </a:ext>
                </a:extLst>
              </p:cNvPr>
              <p:cNvSpPr txBox="1"/>
              <p:nvPr/>
            </p:nvSpPr>
            <p:spPr>
              <a:xfrm>
                <a:off x="5785223" y="2100804"/>
                <a:ext cx="192489"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𝑖</m:t>
                      </m:r>
                    </m:oMath>
                  </m:oMathPara>
                </a14:m>
                <a:endParaRPr lang="en-GB" sz="2400" dirty="0"/>
              </a:p>
            </p:txBody>
          </p:sp>
        </mc:Choice>
        <mc:Fallback xmlns="">
          <p:sp>
            <p:nvSpPr>
              <p:cNvPr id="16" name="TextBox 15">
                <a:extLst>
                  <a:ext uri="{FF2B5EF4-FFF2-40B4-BE49-F238E27FC236}">
                    <a16:creationId xmlns:a16="http://schemas.microsoft.com/office/drawing/2014/main" id="{E52DC9F6-DD04-99B3-595D-9EE35EBB4A72}"/>
                  </a:ext>
                </a:extLst>
              </p:cNvPr>
              <p:cNvSpPr txBox="1">
                <a:spLocks noRot="1" noChangeAspect="1" noMove="1" noResize="1" noEditPoints="1" noAdjustHandles="1" noChangeArrowheads="1" noChangeShapeType="1" noTextEdit="1"/>
              </p:cNvSpPr>
              <p:nvPr/>
            </p:nvSpPr>
            <p:spPr>
              <a:xfrm>
                <a:off x="5785223" y="2100804"/>
                <a:ext cx="192489" cy="369332"/>
              </a:xfrm>
              <a:prstGeom prst="rect">
                <a:avLst/>
              </a:prstGeom>
              <a:blipFill>
                <a:blip r:embed="rId2"/>
                <a:stretch>
                  <a:fillRect l="-31250" r="-28125"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EDFCEA5-785A-984B-1189-43BF22A425DF}"/>
                  </a:ext>
                </a:extLst>
              </p:cNvPr>
              <p:cNvSpPr txBox="1"/>
              <p:nvPr/>
            </p:nvSpPr>
            <p:spPr>
              <a:xfrm>
                <a:off x="6166315" y="3693121"/>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7" name="TextBox 16">
                <a:extLst>
                  <a:ext uri="{FF2B5EF4-FFF2-40B4-BE49-F238E27FC236}">
                    <a16:creationId xmlns:a16="http://schemas.microsoft.com/office/drawing/2014/main" id="{6EDFCEA5-785A-984B-1189-43BF22A425DF}"/>
                  </a:ext>
                </a:extLst>
              </p:cNvPr>
              <p:cNvSpPr txBox="1">
                <a:spLocks noRot="1" noChangeAspect="1" noMove="1" noResize="1" noEditPoints="1" noAdjustHandles="1" noChangeArrowheads="1" noChangeShapeType="1" noTextEdit="1"/>
              </p:cNvSpPr>
              <p:nvPr/>
            </p:nvSpPr>
            <p:spPr>
              <a:xfrm>
                <a:off x="6166315" y="3693121"/>
                <a:ext cx="278794" cy="430887"/>
              </a:xfrm>
              <a:prstGeom prst="rect">
                <a:avLst/>
              </a:prstGeom>
              <a:blipFill>
                <a:blip r:embed="rId3"/>
                <a:stretch>
                  <a:fillRect/>
                </a:stretch>
              </a:blipFill>
            </p:spPr>
            <p:txBody>
              <a:bodyPr/>
              <a:lstStyle/>
              <a:p>
                <a:r>
                  <a:rPr lang="en-US">
                    <a:noFill/>
                  </a:rPr>
                  <a:t> </a:t>
                </a:r>
              </a:p>
            </p:txBody>
          </p:sp>
        </mc:Fallback>
      </mc:AlternateContent>
      <p:sp>
        <p:nvSpPr>
          <p:cNvPr id="18" name="Freeform: Shape 17">
            <a:extLst>
              <a:ext uri="{FF2B5EF4-FFF2-40B4-BE49-F238E27FC236}">
                <a16:creationId xmlns:a16="http://schemas.microsoft.com/office/drawing/2014/main" id="{9BC75741-A583-17B5-10B9-E72AE2EDB2FC}"/>
              </a:ext>
            </a:extLst>
          </p:cNvPr>
          <p:cNvSpPr/>
          <p:nvPr/>
        </p:nvSpPr>
        <p:spPr>
          <a:xfrm>
            <a:off x="5722503" y="2459052"/>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7A3BC89C-E762-FAAC-0862-14FDEED902BF}"/>
              </a:ext>
            </a:extLst>
          </p:cNvPr>
          <p:cNvSpPr/>
          <p:nvPr/>
        </p:nvSpPr>
        <p:spPr>
          <a:xfrm rot="10800000">
            <a:off x="6120402" y="3575994"/>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A549B0B4-68D0-3E1F-C456-22915F75B9DE}"/>
              </a:ext>
            </a:extLst>
          </p:cNvPr>
          <p:cNvCxnSpPr>
            <a:cxnSpLocks/>
          </p:cNvCxnSpPr>
          <p:nvPr/>
        </p:nvCxnSpPr>
        <p:spPr>
          <a:xfrm flipH="1">
            <a:off x="6116759" y="1484259"/>
            <a:ext cx="401088" cy="318808"/>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BFE73982-EDFF-0BDA-615D-1BFEBD9BE008}"/>
              </a:ext>
            </a:extLst>
          </p:cNvPr>
          <p:cNvSpPr txBox="1"/>
          <p:nvPr/>
        </p:nvSpPr>
        <p:spPr>
          <a:xfrm>
            <a:off x="6469968" y="6223286"/>
            <a:ext cx="2739004" cy="461665"/>
          </a:xfrm>
          <a:prstGeom prst="rect">
            <a:avLst/>
          </a:prstGeom>
          <a:noFill/>
        </p:spPr>
        <p:txBody>
          <a:bodyPr wrap="square" rtlCol="0">
            <a:spAutoFit/>
          </a:bodyPr>
          <a:lstStyle/>
          <a:p>
            <a:pPr algn="l"/>
            <a:r>
              <a:rPr lang="en-IE" sz="2400" dirty="0"/>
              <a:t>Ga </a:t>
            </a:r>
            <a:r>
              <a:rPr lang="en-IE" sz="2400" dirty="0" err="1"/>
              <a:t>éiritheach</a:t>
            </a:r>
            <a:endParaRPr lang="en-IE" sz="2400" dirty="0"/>
          </a:p>
        </p:txBody>
      </p:sp>
      <p:sp>
        <p:nvSpPr>
          <p:cNvPr id="26" name="TextBox 25">
            <a:extLst>
              <a:ext uri="{FF2B5EF4-FFF2-40B4-BE49-F238E27FC236}">
                <a16:creationId xmlns:a16="http://schemas.microsoft.com/office/drawing/2014/main" id="{E2322934-455D-3F02-7EFB-AA5C7AE14360}"/>
              </a:ext>
            </a:extLst>
          </p:cNvPr>
          <p:cNvSpPr txBox="1"/>
          <p:nvPr/>
        </p:nvSpPr>
        <p:spPr>
          <a:xfrm>
            <a:off x="4434233" y="5254351"/>
            <a:ext cx="2739004" cy="461665"/>
          </a:xfrm>
          <a:prstGeom prst="rect">
            <a:avLst/>
          </a:prstGeom>
          <a:noFill/>
        </p:spPr>
        <p:txBody>
          <a:bodyPr wrap="square" rtlCol="0">
            <a:spAutoFit/>
          </a:bodyPr>
          <a:lstStyle/>
          <a:p>
            <a:pPr algn="l"/>
            <a:r>
              <a:rPr lang="en-IE" sz="2400" dirty="0" err="1"/>
              <a:t>Gloine</a:t>
            </a:r>
            <a:r>
              <a:rPr lang="en-IE" sz="2400" dirty="0"/>
              <a:t> block</a:t>
            </a:r>
          </a:p>
        </p:txBody>
      </p:sp>
      <p:sp>
        <p:nvSpPr>
          <p:cNvPr id="27" name="TextBox 26">
            <a:extLst>
              <a:ext uri="{FF2B5EF4-FFF2-40B4-BE49-F238E27FC236}">
                <a16:creationId xmlns:a16="http://schemas.microsoft.com/office/drawing/2014/main" id="{5F824F11-28F9-6507-0D60-A2A19BCD435D}"/>
              </a:ext>
            </a:extLst>
          </p:cNvPr>
          <p:cNvSpPr txBox="1"/>
          <p:nvPr/>
        </p:nvSpPr>
        <p:spPr>
          <a:xfrm>
            <a:off x="4091258" y="6187713"/>
            <a:ext cx="1565277" cy="461665"/>
          </a:xfrm>
          <a:prstGeom prst="rect">
            <a:avLst/>
          </a:prstGeom>
          <a:noFill/>
        </p:spPr>
        <p:txBody>
          <a:bodyPr wrap="square" rtlCol="0">
            <a:spAutoFit/>
          </a:bodyPr>
          <a:lstStyle/>
          <a:p>
            <a:pPr algn="l"/>
            <a:r>
              <a:rPr lang="en-IE" sz="2400" dirty="0" err="1"/>
              <a:t>Páipéar</a:t>
            </a:r>
            <a:endParaRPr lang="en-IE" sz="2400" dirty="0"/>
          </a:p>
        </p:txBody>
      </p:sp>
      <p:sp>
        <p:nvSpPr>
          <p:cNvPr id="34" name="TextBox 33">
            <a:extLst>
              <a:ext uri="{FF2B5EF4-FFF2-40B4-BE49-F238E27FC236}">
                <a16:creationId xmlns:a16="http://schemas.microsoft.com/office/drawing/2014/main" id="{DD958173-5078-14BC-06B1-B14786A51141}"/>
              </a:ext>
            </a:extLst>
          </p:cNvPr>
          <p:cNvSpPr txBox="1"/>
          <p:nvPr/>
        </p:nvSpPr>
        <p:spPr>
          <a:xfrm>
            <a:off x="4412738" y="1098853"/>
            <a:ext cx="1559810" cy="830997"/>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35" name="Freeform: Shape 34">
            <a:extLst>
              <a:ext uri="{FF2B5EF4-FFF2-40B4-BE49-F238E27FC236}">
                <a16:creationId xmlns:a16="http://schemas.microsoft.com/office/drawing/2014/main" id="{D4A968F0-F9F4-3C5A-532B-1207B9551FBE}"/>
              </a:ext>
            </a:extLst>
          </p:cNvPr>
          <p:cNvSpPr/>
          <p:nvPr/>
        </p:nvSpPr>
        <p:spPr>
          <a:xfrm>
            <a:off x="8151889" y="3693121"/>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a:extLst>
              <a:ext uri="{FF2B5EF4-FFF2-40B4-BE49-F238E27FC236}">
                <a16:creationId xmlns:a16="http://schemas.microsoft.com/office/drawing/2014/main" id="{7D8DEC68-91BF-DAD7-9FFC-048D434C940A}"/>
              </a:ext>
            </a:extLst>
          </p:cNvPr>
          <p:cNvSpPr txBox="1"/>
          <p:nvPr/>
        </p:nvSpPr>
        <p:spPr>
          <a:xfrm>
            <a:off x="7183805" y="3330277"/>
            <a:ext cx="2243228" cy="400110"/>
          </a:xfrm>
          <a:prstGeom prst="rect">
            <a:avLst/>
          </a:prstGeom>
          <a:noFill/>
        </p:spPr>
        <p:txBody>
          <a:bodyPr wrap="square" rtlCol="0">
            <a:spAutoFit/>
          </a:bodyPr>
          <a:lstStyle/>
          <a:p>
            <a:pPr algn="l"/>
            <a:r>
              <a:rPr lang="en-IE" sz="2000" dirty="0" err="1"/>
              <a:t>Uillinnthomhas</a:t>
            </a:r>
            <a:endParaRPr lang="en-IE" sz="2400" dirty="0"/>
          </a:p>
        </p:txBody>
      </p:sp>
      <p:sp>
        <p:nvSpPr>
          <p:cNvPr id="37" name="TextBox 36">
            <a:extLst>
              <a:ext uri="{FF2B5EF4-FFF2-40B4-BE49-F238E27FC236}">
                <a16:creationId xmlns:a16="http://schemas.microsoft.com/office/drawing/2014/main" id="{EBCFA341-40B8-24EF-F287-F0C17F6302D2}"/>
              </a:ext>
            </a:extLst>
          </p:cNvPr>
          <p:cNvSpPr txBox="1"/>
          <p:nvPr/>
        </p:nvSpPr>
        <p:spPr>
          <a:xfrm>
            <a:off x="5224913" y="5824406"/>
            <a:ext cx="2285241" cy="369332"/>
          </a:xfrm>
          <a:prstGeom prst="rect">
            <a:avLst/>
          </a:prstGeom>
          <a:noFill/>
        </p:spPr>
        <p:txBody>
          <a:bodyPr wrap="square" rtlCol="0">
            <a:spAutoFit/>
          </a:bodyPr>
          <a:lstStyle/>
          <a:p>
            <a:pPr algn="l"/>
            <a:r>
              <a:rPr lang="en-IE" dirty="0"/>
              <a:t>Pointe </a:t>
            </a:r>
            <a:r>
              <a:rPr lang="en-IE" dirty="0" err="1"/>
              <a:t>éiritheach</a:t>
            </a:r>
            <a:endParaRPr lang="en-IE" dirty="0"/>
          </a:p>
        </p:txBody>
      </p:sp>
      <p:cxnSp>
        <p:nvCxnSpPr>
          <p:cNvPr id="38" name="Straight Arrow Connector 37">
            <a:extLst>
              <a:ext uri="{FF2B5EF4-FFF2-40B4-BE49-F238E27FC236}">
                <a16:creationId xmlns:a16="http://schemas.microsoft.com/office/drawing/2014/main" id="{8067AD0D-6F13-9639-9153-301F470916AE}"/>
              </a:ext>
            </a:extLst>
          </p:cNvPr>
          <p:cNvCxnSpPr>
            <a:cxnSpLocks/>
          </p:cNvCxnSpPr>
          <p:nvPr/>
        </p:nvCxnSpPr>
        <p:spPr>
          <a:xfrm flipV="1">
            <a:off x="6824935" y="5757279"/>
            <a:ext cx="588571" cy="12913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0" name="TextBox 39">
            <a:extLst>
              <a:ext uri="{FF2B5EF4-FFF2-40B4-BE49-F238E27FC236}">
                <a16:creationId xmlns:a16="http://schemas.microsoft.com/office/drawing/2014/main" id="{81B5AB7A-28A0-7EB5-AD0C-70634436E708}"/>
              </a:ext>
            </a:extLst>
          </p:cNvPr>
          <p:cNvSpPr txBox="1"/>
          <p:nvPr/>
        </p:nvSpPr>
        <p:spPr>
          <a:xfrm>
            <a:off x="6455042" y="2561587"/>
            <a:ext cx="2285241" cy="369332"/>
          </a:xfrm>
          <a:prstGeom prst="rect">
            <a:avLst/>
          </a:prstGeom>
          <a:noFill/>
        </p:spPr>
        <p:txBody>
          <a:bodyPr wrap="square" rtlCol="0">
            <a:spAutoFit/>
          </a:bodyPr>
          <a:lstStyle/>
          <a:p>
            <a:pPr algn="l"/>
            <a:r>
              <a:rPr lang="en-IE" dirty="0"/>
              <a:t>Pointe </a:t>
            </a:r>
            <a:r>
              <a:rPr lang="en-IE" dirty="0" err="1"/>
              <a:t>ionsaithe</a:t>
            </a:r>
            <a:endParaRPr lang="en-IE" dirty="0"/>
          </a:p>
        </p:txBody>
      </p:sp>
      <p:cxnSp>
        <p:nvCxnSpPr>
          <p:cNvPr id="41" name="Straight Arrow Connector 40">
            <a:extLst>
              <a:ext uri="{FF2B5EF4-FFF2-40B4-BE49-F238E27FC236}">
                <a16:creationId xmlns:a16="http://schemas.microsoft.com/office/drawing/2014/main" id="{94A6E612-0573-B591-2BF4-BD09408330BC}"/>
              </a:ext>
            </a:extLst>
          </p:cNvPr>
          <p:cNvCxnSpPr>
            <a:cxnSpLocks/>
          </p:cNvCxnSpPr>
          <p:nvPr/>
        </p:nvCxnSpPr>
        <p:spPr>
          <a:xfrm flipH="1">
            <a:off x="6116759" y="2783568"/>
            <a:ext cx="300988" cy="15491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2" name="Title 11">
                <a:extLst>
                  <a:ext uri="{FF2B5EF4-FFF2-40B4-BE49-F238E27FC236}">
                    <a16:creationId xmlns:a16="http://schemas.microsoft.com/office/drawing/2014/main" id="{44B90AC7-DD48-FB30-C0C7-FC12811E2B8B}"/>
                  </a:ext>
                </a:extLst>
              </p:cNvPr>
              <p:cNvSpPr>
                <a:spLocks noGrp="1"/>
              </p:cNvSpPr>
              <p:nvPr>
                <p:ph type="title"/>
              </p:nvPr>
            </p:nvSpPr>
            <p:spPr>
              <a:xfrm>
                <a:off x="254000" y="198438"/>
                <a:ext cx="8712200" cy="817981"/>
              </a:xfrm>
            </p:spPr>
            <p:txBody>
              <a:bodyPr/>
              <a:lstStyle/>
              <a:p>
                <a:r>
                  <a:rPr lang="en-IE" altLang="en-US" sz="3200" dirty="0"/>
                  <a:t>Fíoraigh </a:t>
                </a:r>
                <a14:m>
                  <m:oMath xmlns:m="http://schemas.openxmlformats.org/officeDocument/2006/math">
                    <m:r>
                      <a:rPr lang="en-GB" altLang="en-US" sz="3200" i="1">
                        <a:latin typeface="Cambria Math" panose="02040503050406030204" pitchFamily="18" charset="0"/>
                      </a:rPr>
                      <m:t>𝒏</m:t>
                    </m:r>
                    <m:r>
                      <a:rPr lang="en-GB" altLang="en-US" sz="3200" i="1">
                        <a:latin typeface="Cambria Math" panose="02040503050406030204" pitchFamily="18" charset="0"/>
                      </a:rPr>
                      <m:t>=</m:t>
                    </m:r>
                    <m:f>
                      <m:fPr>
                        <m:ctrlPr>
                          <a:rPr lang="en-GB" altLang="en-US" sz="3200" i="1">
                            <a:latin typeface="Cambria Math" panose="02040503050406030204" pitchFamily="18" charset="0"/>
                          </a:rPr>
                        </m:ctrlPr>
                      </m:fPr>
                      <m:num>
                        <m:r>
                          <a:rPr lang="en-GB" altLang="en-US" sz="3200" i="1">
                            <a:latin typeface="Cambria Math" panose="02040503050406030204" pitchFamily="18" charset="0"/>
                          </a:rPr>
                          <m:t>𝒔𝒊𝒏</m:t>
                        </m:r>
                        <m:d>
                          <m:dPr>
                            <m:ctrlPr>
                              <a:rPr lang="en-GB" altLang="en-US" sz="3200" i="1">
                                <a:latin typeface="Cambria Math" panose="02040503050406030204" pitchFamily="18" charset="0"/>
                              </a:rPr>
                            </m:ctrlPr>
                          </m:dPr>
                          <m:e>
                            <m:r>
                              <a:rPr lang="en-GB" altLang="en-US" sz="3200" i="1">
                                <a:latin typeface="Cambria Math" panose="02040503050406030204" pitchFamily="18" charset="0"/>
                              </a:rPr>
                              <m:t>𝒊</m:t>
                            </m:r>
                          </m:e>
                        </m:d>
                      </m:num>
                      <m:den>
                        <m:r>
                          <a:rPr lang="en-GB" altLang="en-US" sz="3200" i="1">
                            <a:latin typeface="Cambria Math" panose="02040503050406030204" pitchFamily="18" charset="0"/>
                          </a:rPr>
                          <m:t>𝒔𝒊𝒏</m:t>
                        </m:r>
                        <m:d>
                          <m:dPr>
                            <m:ctrlPr>
                              <a:rPr lang="en-GB" altLang="en-US" sz="3200" i="1">
                                <a:latin typeface="Cambria Math" panose="02040503050406030204" pitchFamily="18" charset="0"/>
                              </a:rPr>
                            </m:ctrlPr>
                          </m:dPr>
                          <m:e>
                            <m:r>
                              <a:rPr lang="en-GB" altLang="en-US" sz="3200" i="1">
                                <a:latin typeface="Cambria Math" panose="02040503050406030204" pitchFamily="18" charset="0"/>
                              </a:rPr>
                              <m:t>𝒓</m:t>
                            </m:r>
                          </m:e>
                        </m:d>
                      </m:den>
                    </m:f>
                  </m:oMath>
                </a14:m>
                <a:endParaRPr lang="en-GB" sz="3200" dirty="0"/>
              </a:p>
            </p:txBody>
          </p:sp>
        </mc:Choice>
        <mc:Fallback xmlns="">
          <p:sp>
            <p:nvSpPr>
              <p:cNvPr id="12" name="Title 11">
                <a:extLst>
                  <a:ext uri="{FF2B5EF4-FFF2-40B4-BE49-F238E27FC236}">
                    <a16:creationId xmlns:a16="http://schemas.microsoft.com/office/drawing/2014/main" id="{44B90AC7-DD48-FB30-C0C7-FC12811E2B8B}"/>
                  </a:ext>
                </a:extLst>
              </p:cNvPr>
              <p:cNvSpPr>
                <a:spLocks noGrp="1" noRot="1" noChangeAspect="1" noMove="1" noResize="1" noEditPoints="1" noAdjustHandles="1" noChangeArrowheads="1" noChangeShapeType="1" noTextEdit="1"/>
              </p:cNvSpPr>
              <p:nvPr>
                <p:ph type="title"/>
              </p:nvPr>
            </p:nvSpPr>
            <p:spPr>
              <a:xfrm>
                <a:off x="254000" y="198438"/>
                <a:ext cx="8712200" cy="817981"/>
              </a:xfrm>
              <a:blipFill>
                <a:blip r:embed="rId4"/>
                <a:stretch>
                  <a:fillRect l="-1747" t="-1515" b="-1515"/>
                </a:stretch>
              </a:blipFill>
            </p:spPr>
            <p:txBody>
              <a:bodyPr/>
              <a:lstStyle/>
              <a:p>
                <a:r>
                  <a:rPr lang="en-US">
                    <a:noFill/>
                  </a:rPr>
                  <a:t> </a:t>
                </a:r>
              </a:p>
            </p:txBody>
          </p:sp>
        </mc:Fallback>
      </mc:AlternateContent>
      <p:sp>
        <p:nvSpPr>
          <p:cNvPr id="13" name="Freeform: Shape 12">
            <a:extLst>
              <a:ext uri="{FF2B5EF4-FFF2-40B4-BE49-F238E27FC236}">
                <a16:creationId xmlns:a16="http://schemas.microsoft.com/office/drawing/2014/main" id="{6615E402-147C-3113-F2AA-AB96B1B272FA}"/>
              </a:ext>
            </a:extLst>
          </p:cNvPr>
          <p:cNvSpPr/>
          <p:nvPr/>
        </p:nvSpPr>
        <p:spPr>
          <a:xfrm rot="2206484">
            <a:off x="3775591" y="1330284"/>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2462549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56552C-9EB7-8370-EB43-A8E8C7F09A71}"/>
              </a:ext>
            </a:extLst>
          </p:cNvPr>
          <p:cNvSpPr/>
          <p:nvPr/>
        </p:nvSpPr>
        <p:spPr>
          <a:xfrm>
            <a:off x="357919" y="1150952"/>
            <a:ext cx="8299693" cy="497747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6E7317F2-1A6C-483B-3415-4E09A8DE5EE4}"/>
              </a:ext>
            </a:extLst>
          </p:cNvPr>
          <p:cNvSpPr>
            <a:spLocks noGrp="1"/>
          </p:cNvSpPr>
          <p:nvPr>
            <p:ph type="title"/>
          </p:nvPr>
        </p:nvSpPr>
        <p:spPr>
          <a:xfrm>
            <a:off x="254000" y="197771"/>
            <a:ext cx="8712200" cy="1089529"/>
          </a:xfrm>
        </p:spPr>
        <p:txBody>
          <a:bodyPr/>
          <a:lstStyle/>
          <a:p>
            <a:r>
              <a:rPr lang="en-IE" dirty="0" err="1"/>
              <a:t>Sonraí</a:t>
            </a:r>
            <a:r>
              <a:rPr lang="en-IE" dirty="0"/>
              <a:t> </a:t>
            </a:r>
            <a:r>
              <a:rPr lang="en-IE" dirty="0" err="1"/>
              <a:t>agus</a:t>
            </a:r>
            <a:r>
              <a:rPr lang="en-IE" dirty="0"/>
              <a:t> </a:t>
            </a:r>
            <a:r>
              <a:rPr lang="en-IE" dirty="0" err="1"/>
              <a:t>áirimh</a:t>
            </a:r>
            <a:br>
              <a:rPr lang="en-IE" dirty="0"/>
            </a:br>
            <a:endParaRPr lang="en-GB" dirty="0"/>
          </a:p>
        </p:txBody>
      </p:sp>
      <p:sp>
        <p:nvSpPr>
          <p:cNvPr id="3" name="TextBox 2">
            <a:extLst>
              <a:ext uri="{FF2B5EF4-FFF2-40B4-BE49-F238E27FC236}">
                <a16:creationId xmlns:a16="http://schemas.microsoft.com/office/drawing/2014/main" id="{7AAC4829-C8D9-E0EF-6EFC-AA6EA08D9C64}"/>
              </a:ext>
            </a:extLst>
          </p:cNvPr>
          <p:cNvSpPr txBox="1"/>
          <p:nvPr/>
        </p:nvSpPr>
        <p:spPr>
          <a:xfrm>
            <a:off x="944210" y="1222956"/>
            <a:ext cx="312906" cy="646331"/>
          </a:xfrm>
          <a:prstGeom prst="rect">
            <a:avLst/>
          </a:prstGeom>
          <a:noFill/>
        </p:spPr>
        <p:txBody>
          <a:bodyPr wrap="none" rtlCol="0">
            <a:spAutoFit/>
          </a:bodyPr>
          <a:lstStyle/>
          <a:p>
            <a:pPr algn="l">
              <a:spcAft>
                <a:spcPts val="1200"/>
              </a:spcAft>
            </a:pPr>
            <a:r>
              <a:rPr lang="en-GB" sz="3600" i="1" dirty="0" err="1">
                <a:latin typeface="Times New Roman" panose="02020603050405020304" pitchFamily="18" charset="0"/>
                <a:cs typeface="Times New Roman" panose="02020603050405020304" pitchFamily="18" charset="0"/>
              </a:rPr>
              <a:t>i</a:t>
            </a:r>
            <a:endParaRPr lang="en-GB" sz="3600" i="1"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718C5BF-2623-2002-5ECB-2C550D32E228}"/>
              </a:ext>
            </a:extLst>
          </p:cNvPr>
          <p:cNvSpPr txBox="1"/>
          <p:nvPr/>
        </p:nvSpPr>
        <p:spPr>
          <a:xfrm>
            <a:off x="2554660" y="1246569"/>
            <a:ext cx="364202"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r</a:t>
            </a:r>
          </a:p>
        </p:txBody>
      </p:sp>
      <p:sp>
        <p:nvSpPr>
          <p:cNvPr id="6" name="TextBox 5">
            <a:extLst>
              <a:ext uri="{FF2B5EF4-FFF2-40B4-BE49-F238E27FC236}">
                <a16:creationId xmlns:a16="http://schemas.microsoft.com/office/drawing/2014/main" id="{A855C48E-DBD6-8E0C-F1AC-849EFBB57527}"/>
              </a:ext>
            </a:extLst>
          </p:cNvPr>
          <p:cNvSpPr txBox="1"/>
          <p:nvPr/>
        </p:nvSpPr>
        <p:spPr>
          <a:xfrm>
            <a:off x="5308154" y="1222957"/>
            <a:ext cx="1018227"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r</a:t>
            </a:r>
          </a:p>
        </p:txBody>
      </p:sp>
      <p:sp>
        <p:nvSpPr>
          <p:cNvPr id="7" name="TextBox 6">
            <a:extLst>
              <a:ext uri="{FF2B5EF4-FFF2-40B4-BE49-F238E27FC236}">
                <a16:creationId xmlns:a16="http://schemas.microsoft.com/office/drawing/2014/main" id="{D7AD508C-906B-D9D4-49C7-6D466581FC55}"/>
              </a:ext>
            </a:extLst>
          </p:cNvPr>
          <p:cNvSpPr txBox="1"/>
          <p:nvPr/>
        </p:nvSpPr>
        <p:spPr>
          <a:xfrm>
            <a:off x="3838254" y="1222957"/>
            <a:ext cx="966931"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a:t>
            </a:r>
            <a:r>
              <a:rPr lang="en-GB" sz="3600" i="1" dirty="0" err="1">
                <a:latin typeface="Times New Roman" panose="02020603050405020304" pitchFamily="18" charset="0"/>
                <a:cs typeface="Times New Roman" panose="02020603050405020304" pitchFamily="18" charset="0"/>
              </a:rPr>
              <a:t>i</a:t>
            </a:r>
            <a:endParaRPr lang="en-GB" sz="3600" i="1" dirty="0">
              <a:latin typeface="Times New Roman" panose="02020603050405020304" pitchFamily="18" charset="0"/>
              <a:cs typeface="Times New Roman" panose="02020603050405020304" pitchFamily="18" charset="0"/>
            </a:endParaRPr>
          </a:p>
        </p:txBody>
      </p:sp>
      <p:grpSp>
        <p:nvGrpSpPr>
          <p:cNvPr id="28" name="Group 27">
            <a:extLst>
              <a:ext uri="{FF2B5EF4-FFF2-40B4-BE49-F238E27FC236}">
                <a16:creationId xmlns:a16="http://schemas.microsoft.com/office/drawing/2014/main" id="{D492A5F6-9F10-6257-0913-8D53C678CE2A}"/>
              </a:ext>
            </a:extLst>
          </p:cNvPr>
          <p:cNvGrpSpPr/>
          <p:nvPr/>
        </p:nvGrpSpPr>
        <p:grpSpPr>
          <a:xfrm>
            <a:off x="7208136" y="1095342"/>
            <a:ext cx="1124818" cy="1050386"/>
            <a:chOff x="6716961" y="1069941"/>
            <a:chExt cx="1124818" cy="1050386"/>
          </a:xfrm>
        </p:grpSpPr>
        <p:sp>
          <p:nvSpPr>
            <p:cNvPr id="8" name="TextBox 7">
              <a:extLst>
                <a:ext uri="{FF2B5EF4-FFF2-40B4-BE49-F238E27FC236}">
                  <a16:creationId xmlns:a16="http://schemas.microsoft.com/office/drawing/2014/main" id="{41EBCBB3-305B-5433-7D06-CFD8B2609FA7}"/>
                </a:ext>
              </a:extLst>
            </p:cNvPr>
            <p:cNvSpPr txBox="1"/>
            <p:nvPr/>
          </p:nvSpPr>
          <p:spPr>
            <a:xfrm>
              <a:off x="6821553" y="1069941"/>
              <a:ext cx="966931"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a:t>
              </a:r>
              <a:r>
                <a:rPr lang="en-GB" sz="3600" i="1" dirty="0" err="1">
                  <a:latin typeface="Times New Roman" panose="02020603050405020304" pitchFamily="18" charset="0"/>
                  <a:cs typeface="Times New Roman" panose="02020603050405020304" pitchFamily="18" charset="0"/>
                </a:rPr>
                <a:t>i</a:t>
              </a:r>
              <a:endParaRPr lang="en-GB" sz="3600" i="1"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C3134E68-8FA4-DE72-F7A4-F7AC1A5FCBAE}"/>
                </a:ext>
              </a:extLst>
            </p:cNvPr>
            <p:cNvSpPr txBox="1"/>
            <p:nvPr/>
          </p:nvSpPr>
          <p:spPr>
            <a:xfrm>
              <a:off x="6770257" y="1473996"/>
              <a:ext cx="1018227" cy="646331"/>
            </a:xfrm>
            <a:prstGeom prst="rect">
              <a:avLst/>
            </a:prstGeom>
            <a:noFill/>
          </p:spPr>
          <p:txBody>
            <a:bodyPr wrap="none" rtlCol="0">
              <a:spAutoFit/>
            </a:bodyPr>
            <a:lstStyle/>
            <a:p>
              <a:pPr algn="l">
                <a:spcAft>
                  <a:spcPts val="1200"/>
                </a:spcAft>
              </a:pPr>
              <a:r>
                <a:rPr lang="en-GB" sz="3600" i="1" dirty="0">
                  <a:latin typeface="Times New Roman" panose="02020603050405020304" pitchFamily="18" charset="0"/>
                  <a:cs typeface="Times New Roman" panose="02020603050405020304" pitchFamily="18" charset="0"/>
                </a:rPr>
                <a:t>sin r</a:t>
              </a:r>
            </a:p>
          </p:txBody>
        </p:sp>
        <p:cxnSp>
          <p:nvCxnSpPr>
            <p:cNvPr id="11" name="Straight Connector 10">
              <a:extLst>
                <a:ext uri="{FF2B5EF4-FFF2-40B4-BE49-F238E27FC236}">
                  <a16:creationId xmlns:a16="http://schemas.microsoft.com/office/drawing/2014/main" id="{A016EC6F-1CC1-3F15-4747-E2473E6E2B67}"/>
                </a:ext>
              </a:extLst>
            </p:cNvPr>
            <p:cNvCxnSpPr/>
            <p:nvPr/>
          </p:nvCxnSpPr>
          <p:spPr>
            <a:xfrm>
              <a:off x="6716961" y="1640072"/>
              <a:ext cx="1124818"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E077F426-89AA-5847-6F02-DE761D9B0EC2}"/>
              </a:ext>
            </a:extLst>
          </p:cNvPr>
          <p:cNvGrpSpPr/>
          <p:nvPr/>
        </p:nvGrpSpPr>
        <p:grpSpPr>
          <a:xfrm>
            <a:off x="1873182" y="1150952"/>
            <a:ext cx="5111278" cy="4977473"/>
            <a:chOff x="1821886" y="1069941"/>
            <a:chExt cx="4765089" cy="4430242"/>
          </a:xfrm>
        </p:grpSpPr>
        <p:cxnSp>
          <p:nvCxnSpPr>
            <p:cNvPr id="14" name="Straight Connector 13">
              <a:extLst>
                <a:ext uri="{FF2B5EF4-FFF2-40B4-BE49-F238E27FC236}">
                  <a16:creationId xmlns:a16="http://schemas.microsoft.com/office/drawing/2014/main" id="{76B5B659-4BA2-8F10-ECAE-90F2DAAC74B1}"/>
                </a:ext>
              </a:extLst>
            </p:cNvPr>
            <p:cNvCxnSpPr>
              <a:cxnSpLocks/>
            </p:cNvCxnSpPr>
            <p:nvPr/>
          </p:nvCxnSpPr>
          <p:spPr>
            <a:xfrm>
              <a:off x="1821886"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9B905167-3726-29F7-EDD2-B66057356C6F}"/>
                </a:ext>
              </a:extLst>
            </p:cNvPr>
            <p:cNvCxnSpPr>
              <a:cxnSpLocks/>
            </p:cNvCxnSpPr>
            <p:nvPr/>
          </p:nvCxnSpPr>
          <p:spPr>
            <a:xfrm>
              <a:off x="3410249"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504D7923-FE0D-21AE-B2E0-14DC4E95634A}"/>
                </a:ext>
              </a:extLst>
            </p:cNvPr>
            <p:cNvCxnSpPr>
              <a:cxnSpLocks/>
            </p:cNvCxnSpPr>
            <p:nvPr/>
          </p:nvCxnSpPr>
          <p:spPr>
            <a:xfrm>
              <a:off x="4998612"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7383F17-BB59-B7F7-6B0F-5E4D0D26FAAD}"/>
                </a:ext>
              </a:extLst>
            </p:cNvPr>
            <p:cNvCxnSpPr>
              <a:cxnSpLocks/>
            </p:cNvCxnSpPr>
            <p:nvPr/>
          </p:nvCxnSpPr>
          <p:spPr>
            <a:xfrm>
              <a:off x="6586975" y="1069941"/>
              <a:ext cx="0" cy="443024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FEDF51AE-8256-22A3-D5AE-7B97088FE4FD}"/>
              </a:ext>
            </a:extLst>
          </p:cNvPr>
          <p:cNvGrpSpPr/>
          <p:nvPr/>
        </p:nvGrpSpPr>
        <p:grpSpPr>
          <a:xfrm>
            <a:off x="357912" y="2120327"/>
            <a:ext cx="8299693" cy="3309024"/>
            <a:chOff x="897375" y="2120327"/>
            <a:chExt cx="7277100" cy="3309024"/>
          </a:xfrm>
        </p:grpSpPr>
        <p:cxnSp>
          <p:nvCxnSpPr>
            <p:cNvPr id="20" name="Straight Connector 19">
              <a:extLst>
                <a:ext uri="{FF2B5EF4-FFF2-40B4-BE49-F238E27FC236}">
                  <a16:creationId xmlns:a16="http://schemas.microsoft.com/office/drawing/2014/main" id="{585D19BB-AF35-8B0C-73E3-8A83CC4D2B4C}"/>
                </a:ext>
              </a:extLst>
            </p:cNvPr>
            <p:cNvCxnSpPr/>
            <p:nvPr/>
          </p:nvCxnSpPr>
          <p:spPr>
            <a:xfrm flipH="1">
              <a:off x="897375" y="21203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F762CE4-D66E-1B30-FB08-E1F000A65749}"/>
                </a:ext>
              </a:extLst>
            </p:cNvPr>
            <p:cNvCxnSpPr/>
            <p:nvPr/>
          </p:nvCxnSpPr>
          <p:spPr>
            <a:xfrm flipH="1">
              <a:off x="897375" y="27934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D255096-6206-F5CF-05E9-FF26935EB410}"/>
                </a:ext>
              </a:extLst>
            </p:cNvPr>
            <p:cNvCxnSpPr/>
            <p:nvPr/>
          </p:nvCxnSpPr>
          <p:spPr>
            <a:xfrm flipH="1">
              <a:off x="897375" y="34919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6080514A-949B-3E1F-0834-C8A3EF1BB19C}"/>
                </a:ext>
              </a:extLst>
            </p:cNvPr>
            <p:cNvCxnSpPr/>
            <p:nvPr/>
          </p:nvCxnSpPr>
          <p:spPr>
            <a:xfrm flipH="1">
              <a:off x="897375" y="41396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26F25FA-EA52-AE59-24F3-B645C9D9C6D8}"/>
                </a:ext>
              </a:extLst>
            </p:cNvPr>
            <p:cNvCxnSpPr/>
            <p:nvPr/>
          </p:nvCxnSpPr>
          <p:spPr>
            <a:xfrm flipH="1">
              <a:off x="897375" y="4787327"/>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740FCE2-85A7-FC37-D97B-4E74D4975D7F}"/>
                </a:ext>
              </a:extLst>
            </p:cNvPr>
            <p:cNvCxnSpPr/>
            <p:nvPr/>
          </p:nvCxnSpPr>
          <p:spPr>
            <a:xfrm flipH="1">
              <a:off x="897375" y="5429351"/>
              <a:ext cx="7277100"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2068671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27F3D8C-04AA-8A76-6EFA-ED38EB3C157F}"/>
              </a:ext>
            </a:extLst>
          </p:cNvPr>
          <p:cNvGrpSpPr/>
          <p:nvPr/>
        </p:nvGrpSpPr>
        <p:grpSpPr>
          <a:xfrm>
            <a:off x="4423521" y="1823506"/>
            <a:ext cx="3964903" cy="2818573"/>
            <a:chOff x="2240360" y="2173237"/>
            <a:chExt cx="2292697" cy="1757001"/>
          </a:xfrm>
        </p:grpSpPr>
        <p:cxnSp>
          <p:nvCxnSpPr>
            <p:cNvPr id="2" name="Straight Connector 1">
              <a:extLst>
                <a:ext uri="{FF2B5EF4-FFF2-40B4-BE49-F238E27FC236}">
                  <a16:creationId xmlns:a16="http://schemas.microsoft.com/office/drawing/2014/main" id="{7A1042A9-055A-CE1C-3FA0-B447025A8961}"/>
                </a:ext>
              </a:extLst>
            </p:cNvPr>
            <p:cNvCxnSpPr>
              <a:cxnSpLocks/>
            </p:cNvCxnSpPr>
            <p:nvPr/>
          </p:nvCxnSpPr>
          <p:spPr>
            <a:xfrm>
              <a:off x="2934586" y="2232837"/>
              <a:ext cx="0" cy="13822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93E8341-1525-E2B2-D7E8-7AEBA0AD4F34}"/>
                </a:ext>
              </a:extLst>
            </p:cNvPr>
            <p:cNvCxnSpPr>
              <a:cxnSpLocks/>
            </p:cNvCxnSpPr>
            <p:nvPr/>
          </p:nvCxnSpPr>
          <p:spPr>
            <a:xfrm>
              <a:off x="2934586" y="3615070"/>
              <a:ext cx="13290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48C9CA3-1E0A-557D-6A0C-D7B1BE28C2CA}"/>
                </a:ext>
              </a:extLst>
            </p:cNvPr>
            <p:cNvCxnSpPr>
              <a:cxnSpLocks/>
            </p:cNvCxnSpPr>
            <p:nvPr/>
          </p:nvCxnSpPr>
          <p:spPr>
            <a:xfrm flipV="1">
              <a:off x="2934586" y="2562447"/>
              <a:ext cx="956930" cy="10526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BCFC0E5-4E54-C981-DF28-F35808EA6DDE}"/>
                    </a:ext>
                  </a:extLst>
                </p:cNvPr>
                <p:cNvSpPr txBox="1"/>
                <p:nvPr/>
              </p:nvSpPr>
              <p:spPr>
                <a:xfrm>
                  <a:off x="2240360" y="2187949"/>
                  <a:ext cx="674066" cy="364529"/>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IE" sz="3200" b="1" i="1" smtClean="0">
                            <a:latin typeface="Cambria Math" panose="02040503050406030204" pitchFamily="18" charset="0"/>
                          </a:rPr>
                          <m:t>𝒔𝒊𝒏</m:t>
                        </m:r>
                        <m:r>
                          <a:rPr lang="en-IE" sz="3200" b="1" i="1" smtClean="0">
                            <a:latin typeface="Cambria Math" panose="02040503050406030204" pitchFamily="18" charset="0"/>
                          </a:rPr>
                          <m:t> </m:t>
                        </m:r>
                        <m:r>
                          <a:rPr lang="en-IE" sz="3200" b="1" i="1" smtClean="0">
                            <a:latin typeface="Cambria Math" panose="02040503050406030204" pitchFamily="18" charset="0"/>
                          </a:rPr>
                          <m:t>𝒊</m:t>
                        </m:r>
                      </m:oMath>
                    </m:oMathPara>
                  </a14:m>
                  <a:endParaRPr lang="en-IE" sz="3200" b="1" dirty="0"/>
                </a:p>
              </p:txBody>
            </p:sp>
          </mc:Choice>
          <mc:Fallback xmlns="">
            <p:sp>
              <p:nvSpPr>
                <p:cNvPr id="5" name="TextBox 4">
                  <a:extLst>
                    <a:ext uri="{FF2B5EF4-FFF2-40B4-BE49-F238E27FC236}">
                      <a16:creationId xmlns:a16="http://schemas.microsoft.com/office/drawing/2014/main" id="{0BCFC0E5-4E54-C981-DF28-F35808EA6DDE}"/>
                    </a:ext>
                  </a:extLst>
                </p:cNvPr>
                <p:cNvSpPr txBox="1">
                  <a:spLocks noRot="1" noChangeAspect="1" noMove="1" noResize="1" noEditPoints="1" noAdjustHandles="1" noChangeArrowheads="1" noChangeShapeType="1" noTextEdit="1"/>
                </p:cNvSpPr>
                <p:nvPr/>
              </p:nvSpPr>
              <p:spPr>
                <a:xfrm>
                  <a:off x="2240360" y="2187949"/>
                  <a:ext cx="674066" cy="36452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F5E9D41-F5F8-D8F6-6A97-DFC59AE9A05C}"/>
                    </a:ext>
                  </a:extLst>
                </p:cNvPr>
                <p:cNvSpPr txBox="1"/>
                <p:nvPr/>
              </p:nvSpPr>
              <p:spPr>
                <a:xfrm>
                  <a:off x="3345248" y="2173237"/>
                  <a:ext cx="1187809" cy="364529"/>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IE" sz="3200" b="0" i="1" smtClean="0">
                            <a:latin typeface="Cambria Math" panose="02040503050406030204" pitchFamily="18" charset="0"/>
                          </a:rPr>
                          <m:t>𝑛</m:t>
                        </m:r>
                        <m:r>
                          <a:rPr lang="en-IE" sz="3200" b="0" i="1" smtClean="0">
                            <a:latin typeface="Cambria Math" panose="02040503050406030204" pitchFamily="18" charset="0"/>
                          </a:rPr>
                          <m:t>=</m:t>
                        </m:r>
                        <m:r>
                          <a:rPr lang="en-IE" sz="3200" b="0" i="1" smtClean="0">
                            <a:latin typeface="Cambria Math" panose="02040503050406030204" pitchFamily="18" charset="0"/>
                          </a:rPr>
                          <m:t>𝑠𝑙𝑜𝑝𝑒</m:t>
                        </m:r>
                      </m:oMath>
                    </m:oMathPara>
                  </a14:m>
                  <a:endParaRPr lang="en-IE" sz="3200" dirty="0"/>
                </a:p>
              </p:txBody>
            </p:sp>
          </mc:Choice>
          <mc:Fallback xmlns="">
            <p:sp>
              <p:nvSpPr>
                <p:cNvPr id="6" name="TextBox 5">
                  <a:extLst>
                    <a:ext uri="{FF2B5EF4-FFF2-40B4-BE49-F238E27FC236}">
                      <a16:creationId xmlns:a16="http://schemas.microsoft.com/office/drawing/2014/main" id="{3F5E9D41-F5F8-D8F6-6A97-DFC59AE9A05C}"/>
                    </a:ext>
                  </a:extLst>
                </p:cNvPr>
                <p:cNvSpPr txBox="1">
                  <a:spLocks noRot="1" noChangeAspect="1" noMove="1" noResize="1" noEditPoints="1" noAdjustHandles="1" noChangeArrowheads="1" noChangeShapeType="1" noTextEdit="1"/>
                </p:cNvSpPr>
                <p:nvPr/>
              </p:nvSpPr>
              <p:spPr>
                <a:xfrm>
                  <a:off x="3345248" y="2173237"/>
                  <a:ext cx="1187809" cy="364529"/>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8D0BE5-4B29-BF95-51AF-D9519988EFCD}"/>
                    </a:ext>
                  </a:extLst>
                </p:cNvPr>
                <p:cNvSpPr txBox="1"/>
                <p:nvPr/>
              </p:nvSpPr>
              <p:spPr>
                <a:xfrm>
                  <a:off x="3761355" y="3565709"/>
                  <a:ext cx="712997" cy="364529"/>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IE" sz="3200" b="1" i="1" dirty="0" smtClean="0">
                            <a:latin typeface="Cambria Math" panose="02040503050406030204" pitchFamily="18" charset="0"/>
                          </a:rPr>
                          <m:t>𝒔𝒊𝒏</m:t>
                        </m:r>
                        <m:r>
                          <a:rPr lang="en-IE" sz="3200" b="1" i="1" dirty="0" smtClean="0">
                            <a:latin typeface="Cambria Math" panose="02040503050406030204" pitchFamily="18" charset="0"/>
                          </a:rPr>
                          <m:t> </m:t>
                        </m:r>
                        <m:r>
                          <a:rPr lang="en-IE" sz="3200" b="1" i="1" dirty="0" smtClean="0">
                            <a:latin typeface="Cambria Math" panose="02040503050406030204" pitchFamily="18" charset="0"/>
                          </a:rPr>
                          <m:t>𝒓</m:t>
                        </m:r>
                      </m:oMath>
                    </m:oMathPara>
                  </a14:m>
                  <a:endParaRPr lang="en-IE" sz="3200" b="1" dirty="0"/>
                </a:p>
              </p:txBody>
            </p:sp>
          </mc:Choice>
          <mc:Fallback xmlns="">
            <p:sp>
              <p:nvSpPr>
                <p:cNvPr id="7" name="TextBox 6">
                  <a:extLst>
                    <a:ext uri="{FF2B5EF4-FFF2-40B4-BE49-F238E27FC236}">
                      <a16:creationId xmlns:a16="http://schemas.microsoft.com/office/drawing/2014/main" id="{968D0BE5-4B29-BF95-51AF-D9519988EFCD}"/>
                    </a:ext>
                  </a:extLst>
                </p:cNvPr>
                <p:cNvSpPr txBox="1">
                  <a:spLocks noRot="1" noChangeAspect="1" noMove="1" noResize="1" noEditPoints="1" noAdjustHandles="1" noChangeArrowheads="1" noChangeShapeType="1" noTextEdit="1"/>
                </p:cNvSpPr>
                <p:nvPr/>
              </p:nvSpPr>
              <p:spPr>
                <a:xfrm>
                  <a:off x="3761355" y="3565709"/>
                  <a:ext cx="712997" cy="364529"/>
                </a:xfrm>
                <a:prstGeom prst="rect">
                  <a:avLst/>
                </a:prstGeom>
                <a:blipFill>
                  <a:blip r:embed="rId4"/>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9" name="Object 6">
                <a:extLst>
                  <a:ext uri="{FF2B5EF4-FFF2-40B4-BE49-F238E27FC236}">
                    <a16:creationId xmlns:a16="http://schemas.microsoft.com/office/drawing/2014/main" id="{6C50FBCD-B0A8-0363-302A-4F72F90D08D1}"/>
                  </a:ext>
                </a:extLst>
              </p:cNvPr>
              <p:cNvSpPr txBox="1"/>
              <p:nvPr/>
            </p:nvSpPr>
            <p:spPr bwMode="auto">
              <a:xfrm>
                <a:off x="539552" y="2020288"/>
                <a:ext cx="2811338" cy="617719"/>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r>
                        <a:rPr lang="en-GB" sz="2800" b="0" i="1" smtClean="0">
                          <a:latin typeface="Cambria Math" panose="02040503050406030204" pitchFamily="18" charset="0"/>
                        </a:rPr>
                        <m:t>⇒</m:t>
                      </m:r>
                      <m:func>
                        <m:funcPr>
                          <m:ctrlPr>
                            <a:rPr lang="en-GB" sz="2800" b="0" i="1" smtClean="0">
                              <a:latin typeface="Cambria Math" panose="02040503050406030204" pitchFamily="18" charset="0"/>
                            </a:rPr>
                          </m:ctrlPr>
                        </m:funcPr>
                        <m:fName>
                          <m:r>
                            <m:rPr>
                              <m:sty m:val="p"/>
                            </m:rPr>
                            <a:rPr lang="en-GB" sz="2800" b="0" i="0" smtClean="0">
                              <a:latin typeface="Cambria Math" panose="02040503050406030204" pitchFamily="18" charset="0"/>
                            </a:rPr>
                            <m:t>sin</m:t>
                          </m:r>
                        </m:fName>
                        <m:e>
                          <m:r>
                            <a:rPr lang="en-GB" sz="2800" b="0" i="1" smtClean="0">
                              <a:latin typeface="Cambria Math" panose="02040503050406030204" pitchFamily="18" charset="0"/>
                            </a:rPr>
                            <m:t>𝑖</m:t>
                          </m:r>
                          <m:r>
                            <a:rPr lang="en-GB" sz="2800" b="0" i="1" smtClean="0">
                              <a:latin typeface="Cambria Math" panose="02040503050406030204" pitchFamily="18" charset="0"/>
                            </a:rPr>
                            <m:t>=</m:t>
                          </m:r>
                          <m:r>
                            <a:rPr lang="en-GB" sz="2800" b="0" i="1" smtClean="0">
                              <a:latin typeface="Cambria Math" panose="02040503050406030204" pitchFamily="18" charset="0"/>
                            </a:rPr>
                            <m:t>𝑛</m:t>
                          </m:r>
                          <m:func>
                            <m:funcPr>
                              <m:ctrlPr>
                                <a:rPr lang="en-GB" sz="2800" b="0" i="1" smtClean="0">
                                  <a:latin typeface="Cambria Math" panose="02040503050406030204" pitchFamily="18" charset="0"/>
                                </a:rPr>
                              </m:ctrlPr>
                            </m:funcPr>
                            <m:fName>
                              <m:r>
                                <m:rPr>
                                  <m:sty m:val="p"/>
                                </m:rPr>
                                <a:rPr lang="en-GB" sz="2800" b="0" i="0" smtClean="0">
                                  <a:latin typeface="Cambria Math" panose="02040503050406030204" pitchFamily="18" charset="0"/>
                                </a:rPr>
                                <m:t>sin</m:t>
                              </m:r>
                            </m:fName>
                            <m:e>
                              <m:r>
                                <a:rPr lang="en-GB" sz="2800" b="0" i="1" smtClean="0">
                                  <a:latin typeface="Cambria Math" panose="02040503050406030204" pitchFamily="18" charset="0"/>
                                </a:rPr>
                                <m:t>𝑟</m:t>
                              </m:r>
                            </m:e>
                          </m:func>
                        </m:e>
                      </m:func>
                    </m:oMath>
                  </m:oMathPara>
                </a14:m>
                <a:endParaRPr lang="en-GB" sz="2800" dirty="0"/>
              </a:p>
            </p:txBody>
          </p:sp>
        </mc:Choice>
        <mc:Fallback xmlns="">
          <p:sp>
            <p:nvSpPr>
              <p:cNvPr id="9" name="Object 6">
                <a:extLst>
                  <a:ext uri="{FF2B5EF4-FFF2-40B4-BE49-F238E27FC236}">
                    <a16:creationId xmlns:a16="http://schemas.microsoft.com/office/drawing/2014/main" id="{6C50FBCD-B0A8-0363-302A-4F72F90D08D1}"/>
                  </a:ext>
                </a:extLst>
              </p:cNvPr>
              <p:cNvSpPr txBox="1">
                <a:spLocks noRot="1" noChangeAspect="1" noMove="1" noResize="1" noEditPoints="1" noAdjustHandles="1" noChangeArrowheads="1" noChangeShapeType="1" noTextEdit="1"/>
              </p:cNvSpPr>
              <p:nvPr/>
            </p:nvSpPr>
            <p:spPr bwMode="auto">
              <a:xfrm>
                <a:off x="539552" y="2020288"/>
                <a:ext cx="2811338" cy="617719"/>
              </a:xfrm>
              <a:prstGeom prst="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0AFB17B-6225-BE46-6522-AD3BCE975544}"/>
                  </a:ext>
                </a:extLst>
              </p:cNvPr>
              <p:cNvSpPr txBox="1"/>
              <p:nvPr/>
            </p:nvSpPr>
            <p:spPr>
              <a:xfrm>
                <a:off x="1043608" y="3049796"/>
                <a:ext cx="2064604" cy="52322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𝑦</m:t>
                      </m:r>
                      <m:r>
                        <a:rPr lang="en-GB" sz="2800" b="0" i="1" smtClean="0">
                          <a:latin typeface="Cambria Math" panose="02040503050406030204" pitchFamily="18" charset="0"/>
                        </a:rPr>
                        <m:t>=</m:t>
                      </m:r>
                      <m:r>
                        <a:rPr lang="en-GB" sz="2800" b="0" i="1" smtClean="0">
                          <a:latin typeface="Cambria Math" panose="02040503050406030204" pitchFamily="18" charset="0"/>
                        </a:rPr>
                        <m:t>𝑚𝑥</m:t>
                      </m:r>
                      <m:r>
                        <a:rPr lang="en-GB" sz="2800" b="0" i="1" smtClean="0">
                          <a:latin typeface="Cambria Math" panose="02040503050406030204" pitchFamily="18" charset="0"/>
                        </a:rPr>
                        <m:t>+</m:t>
                      </m:r>
                      <m:r>
                        <a:rPr lang="en-GB" sz="2800" b="0" i="1" smtClean="0">
                          <a:latin typeface="Cambria Math" panose="02040503050406030204" pitchFamily="18" charset="0"/>
                        </a:rPr>
                        <m:t>𝑐</m:t>
                      </m:r>
                    </m:oMath>
                  </m:oMathPara>
                </a14:m>
                <a:endParaRPr lang="en-GB" sz="2800" dirty="0"/>
              </a:p>
            </p:txBody>
          </p:sp>
        </mc:Choice>
        <mc:Fallback xmlns="">
          <p:sp>
            <p:nvSpPr>
              <p:cNvPr id="11" name="TextBox 10">
                <a:extLst>
                  <a:ext uri="{FF2B5EF4-FFF2-40B4-BE49-F238E27FC236}">
                    <a16:creationId xmlns:a16="http://schemas.microsoft.com/office/drawing/2014/main" id="{50AFB17B-6225-BE46-6522-AD3BCE975544}"/>
                  </a:ext>
                </a:extLst>
              </p:cNvPr>
              <p:cNvSpPr txBox="1">
                <a:spLocks noRot="1" noChangeAspect="1" noMove="1" noResize="1" noEditPoints="1" noAdjustHandles="1" noChangeArrowheads="1" noChangeShapeType="1" noTextEdit="1"/>
              </p:cNvSpPr>
              <p:nvPr/>
            </p:nvSpPr>
            <p:spPr>
              <a:xfrm>
                <a:off x="1043608" y="3049796"/>
                <a:ext cx="2064604" cy="523220"/>
              </a:xfrm>
              <a:prstGeom prst="rect">
                <a:avLst/>
              </a:prstGeom>
              <a:blipFill>
                <a:blip r:embed="rId6"/>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66F885DE-A3AE-E7F4-3120-AE2B0FDFDEC8}"/>
              </a:ext>
            </a:extLst>
          </p:cNvPr>
          <p:cNvCxnSpPr/>
          <p:nvPr/>
        </p:nvCxnSpPr>
        <p:spPr>
          <a:xfrm flipV="1">
            <a:off x="1259632" y="2507142"/>
            <a:ext cx="0" cy="54265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15D9A857-AC0C-6DEF-692B-0D0A60D4B621}"/>
              </a:ext>
            </a:extLst>
          </p:cNvPr>
          <p:cNvCxnSpPr>
            <a:cxnSpLocks/>
          </p:cNvCxnSpPr>
          <p:nvPr/>
        </p:nvCxnSpPr>
        <p:spPr>
          <a:xfrm flipV="1">
            <a:off x="2339752" y="2507142"/>
            <a:ext cx="216024" cy="61771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04A9A6FA-8D08-9AFD-CCE7-01BA590F896D}"/>
              </a:ext>
            </a:extLst>
          </p:cNvPr>
          <p:cNvCxnSpPr>
            <a:cxnSpLocks/>
          </p:cNvCxnSpPr>
          <p:nvPr/>
        </p:nvCxnSpPr>
        <p:spPr>
          <a:xfrm flipV="1">
            <a:off x="1979360" y="2524840"/>
            <a:ext cx="216024" cy="61771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Arrow: Right 16">
            <a:extLst>
              <a:ext uri="{FF2B5EF4-FFF2-40B4-BE49-F238E27FC236}">
                <a16:creationId xmlns:a16="http://schemas.microsoft.com/office/drawing/2014/main" id="{9B05D1B8-E54E-84D9-BEC6-64E9432D1015}"/>
              </a:ext>
            </a:extLst>
          </p:cNvPr>
          <p:cNvSpPr/>
          <p:nvPr/>
        </p:nvSpPr>
        <p:spPr>
          <a:xfrm>
            <a:off x="3350890" y="2408282"/>
            <a:ext cx="717053" cy="447841"/>
          </a:xfrm>
          <a:prstGeom prst="rightArrow">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Arrow: Right 17">
            <a:extLst>
              <a:ext uri="{FF2B5EF4-FFF2-40B4-BE49-F238E27FC236}">
                <a16:creationId xmlns:a16="http://schemas.microsoft.com/office/drawing/2014/main" id="{EE6F4870-74D7-0628-76AA-EBE29A1D079B}"/>
              </a:ext>
            </a:extLst>
          </p:cNvPr>
          <p:cNvSpPr/>
          <p:nvPr/>
        </p:nvSpPr>
        <p:spPr>
          <a:xfrm>
            <a:off x="3419933" y="2351319"/>
            <a:ext cx="717053" cy="447841"/>
          </a:xfrm>
          <a:prstGeom prst="rightArrow">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2" name="Object 6">
                <a:extLst>
                  <a:ext uri="{FF2B5EF4-FFF2-40B4-BE49-F238E27FC236}">
                    <a16:creationId xmlns:a16="http://schemas.microsoft.com/office/drawing/2014/main" id="{2377FAEE-9A23-1CEB-FBAF-224078984837}"/>
                  </a:ext>
                </a:extLst>
              </p:cNvPr>
              <p:cNvSpPr txBox="1"/>
              <p:nvPr/>
            </p:nvSpPr>
            <p:spPr bwMode="auto">
              <a:xfrm>
                <a:off x="504688" y="922316"/>
                <a:ext cx="2054152" cy="1097972"/>
              </a:xfrm>
              <a:prstGeom prst="rect">
                <a:avLst/>
              </a:prstGeom>
              <a:noFill/>
              <a:ln>
                <a:noFill/>
              </a:ln>
            </p:spPr>
            <p:txBody>
              <a:bodyPr>
                <a:noAutofit/>
              </a:bodyPr>
              <a:lstStyle/>
              <a:p>
                <a:pPr/>
                <a14:m>
                  <m:oMathPara xmlns:m="http://schemas.openxmlformats.org/officeDocument/2006/math">
                    <m:oMathParaPr>
                      <m:jc m:val="left"/>
                    </m:oMathParaPr>
                    <m:oMath xmlns:m="http://schemas.openxmlformats.org/officeDocument/2006/math">
                      <m:f>
                        <m:fPr>
                          <m:ctrlPr>
                            <a:rPr lang="en-GB" sz="2800" i="1">
                              <a:solidFill>
                                <a:srgbClr val="000000"/>
                              </a:solidFill>
                              <a:latin typeface="Cambria Math" panose="02040503050406030204" pitchFamily="18" charset="0"/>
                            </a:rPr>
                          </m:ctrlPr>
                        </m:fPr>
                        <m:num>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m:oMathPara>
                </a14:m>
                <a:endParaRPr lang="en-GB" sz="2800" dirty="0">
                  <a:solidFill>
                    <a:srgbClr val="000000"/>
                  </a:solidFill>
                </a:endParaRPr>
              </a:p>
            </p:txBody>
          </p:sp>
        </mc:Choice>
        <mc:Fallback xmlns="">
          <p:sp>
            <p:nvSpPr>
              <p:cNvPr id="12" name="Object 6">
                <a:extLst>
                  <a:ext uri="{FF2B5EF4-FFF2-40B4-BE49-F238E27FC236}">
                    <a16:creationId xmlns:a16="http://schemas.microsoft.com/office/drawing/2014/main" id="{2377FAEE-9A23-1CEB-FBAF-224078984837}"/>
                  </a:ext>
                </a:extLst>
              </p:cNvPr>
              <p:cNvSpPr txBox="1">
                <a:spLocks noRot="1" noChangeAspect="1" noMove="1" noResize="1" noEditPoints="1" noAdjustHandles="1" noChangeArrowheads="1" noChangeShapeType="1" noTextEdit="1"/>
              </p:cNvSpPr>
              <p:nvPr/>
            </p:nvSpPr>
            <p:spPr bwMode="auto">
              <a:xfrm>
                <a:off x="504688" y="922316"/>
                <a:ext cx="2054152" cy="1097972"/>
              </a:xfrm>
              <a:prstGeom prst="rect">
                <a:avLst/>
              </a:prstGeom>
              <a:blipFill>
                <a:blip r:embed="rId7"/>
                <a:stretch>
                  <a:fillRect/>
                </a:stretch>
              </a:blipFill>
              <a:ln>
                <a:noFill/>
              </a:ln>
            </p:spPr>
            <p:txBody>
              <a:bodyPr/>
              <a:lstStyle/>
              <a:p>
                <a:r>
                  <a:rPr lang="en-US">
                    <a:noFill/>
                  </a:rPr>
                  <a:t> </a:t>
                </a:r>
              </a:p>
            </p:txBody>
          </p:sp>
        </mc:Fallback>
      </mc:AlternateContent>
      <p:sp>
        <p:nvSpPr>
          <p:cNvPr id="15" name="Title 14">
            <a:extLst>
              <a:ext uri="{FF2B5EF4-FFF2-40B4-BE49-F238E27FC236}">
                <a16:creationId xmlns:a16="http://schemas.microsoft.com/office/drawing/2014/main" id="{1B823607-ECB1-7EFE-2A3F-AC5B3AF9FEA3}"/>
              </a:ext>
            </a:extLst>
          </p:cNvPr>
          <p:cNvSpPr>
            <a:spLocks noGrp="1"/>
          </p:cNvSpPr>
          <p:nvPr>
            <p:ph type="title"/>
          </p:nvPr>
        </p:nvSpPr>
        <p:spPr>
          <a:xfrm>
            <a:off x="254000" y="197771"/>
            <a:ext cx="8712200" cy="590931"/>
          </a:xfrm>
        </p:spPr>
        <p:txBody>
          <a:bodyPr/>
          <a:lstStyle/>
          <a:p>
            <a:r>
              <a:rPr lang="en-GB" dirty="0" err="1"/>
              <a:t>Tarraing</a:t>
            </a:r>
            <a:r>
              <a:rPr lang="en-GB" dirty="0"/>
              <a:t> </a:t>
            </a:r>
            <a:r>
              <a:rPr lang="en-GB" dirty="0" err="1"/>
              <a:t>graf</a:t>
            </a:r>
            <a:r>
              <a:rPr lang="en-GB" dirty="0"/>
              <a:t> </a:t>
            </a:r>
            <a:r>
              <a:rPr lang="en-GB" dirty="0" err="1"/>
              <a:t>oiriúnach</a:t>
            </a:r>
            <a:endParaRPr lang="en-GB" dirty="0"/>
          </a:p>
        </p:txBody>
      </p:sp>
    </p:spTree>
    <p:extLst>
      <p:ext uri="{BB962C8B-B14F-4D97-AF65-F5344CB8AC3E}">
        <p14:creationId xmlns:p14="http://schemas.microsoft.com/office/powerpoint/2010/main" val="115302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7" grpId="0" animBg="1"/>
      <p:bldP spid="18" grpId="0" animBg="1"/>
      <p:bldP spid="1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7891" name="Text Box 6">
                <a:extLst>
                  <a:ext uri="{FF2B5EF4-FFF2-40B4-BE49-F238E27FC236}">
                    <a16:creationId xmlns:a16="http://schemas.microsoft.com/office/drawing/2014/main" id="{9A3DC6DD-BB2A-8F91-33C2-08B60855FF58}"/>
                  </a:ext>
                </a:extLst>
              </p:cNvPr>
              <p:cNvSpPr txBox="1">
                <a:spLocks noChangeArrowheads="1"/>
              </p:cNvSpPr>
              <p:nvPr/>
            </p:nvSpPr>
            <p:spPr bwMode="auto">
              <a:xfrm>
                <a:off x="383371" y="4453414"/>
                <a:ext cx="8493930" cy="2202078"/>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Léirítear </a:t>
                </a:r>
                <a:r>
                  <a:rPr lang="en-IE" altLang="en-US" sz="2800" b="1" dirty="0" err="1"/>
                  <a:t>líne</a:t>
                </a:r>
                <a:r>
                  <a:rPr lang="en-IE" altLang="en-US" sz="2800" b="1" dirty="0"/>
                  <a:t> </a:t>
                </a:r>
                <a:r>
                  <a:rPr lang="en-IE" altLang="en-US" sz="2800" b="1" dirty="0" err="1"/>
                  <a:t>dhíreach</a:t>
                </a:r>
                <a:r>
                  <a:rPr lang="en-IE" altLang="en-US" sz="2800" b="1" dirty="0"/>
                  <a:t> </a:t>
                </a:r>
                <a:r>
                  <a:rPr lang="en-IE" altLang="en-US" sz="2800" b="1" dirty="0" err="1"/>
                  <a:t>tríd</a:t>
                </a:r>
                <a:r>
                  <a:rPr lang="en-IE" altLang="en-US" sz="2800" b="1" dirty="0"/>
                  <a:t> an </a:t>
                </a:r>
                <a:r>
                  <a:rPr lang="en-IE" altLang="en-US" sz="2800" b="1" dirty="0" err="1"/>
                  <a:t>mbunphointe</a:t>
                </a:r>
                <a:r>
                  <a:rPr lang="en-IE" altLang="en-US" sz="2800" dirty="0"/>
                  <a:t>.</a:t>
                </a:r>
              </a:p>
              <a:p>
                <a:pPr eaLnBrk="1" hangingPunct="1">
                  <a:spcBef>
                    <a:spcPct val="50000"/>
                  </a:spcBef>
                </a:pPr>
                <a:r>
                  <a:rPr lang="en-IE" altLang="en-US" sz="2800" dirty="0" err="1"/>
                  <a:t>Rud</a:t>
                </a:r>
                <a:r>
                  <a:rPr lang="en-IE" altLang="en-US" sz="2800" dirty="0"/>
                  <a:t> a </a:t>
                </a:r>
                <a:r>
                  <a:rPr lang="en-IE" altLang="en-US" sz="2800" dirty="0" err="1"/>
                  <a:t>fhíoraíonn</a:t>
                </a:r>
                <a:r>
                  <a:rPr lang="en-IE" altLang="en-US" sz="2800" dirty="0"/>
                  <a:t> go </a:t>
                </a:r>
                <a:r>
                  <a:rPr lang="en-IE" altLang="en-US" sz="2800" dirty="0" err="1"/>
                  <a:t>bhfuil</a:t>
                </a:r>
                <a:r>
                  <a:rPr lang="en-IE" altLang="en-US" sz="2800" dirty="0"/>
                  <a:t>:   </a:t>
                </a:r>
                <a:r>
                  <a:rPr lang="en-IE" altLang="en-US" sz="3200" b="1" dirty="0"/>
                  <a:t>sin </a:t>
                </a:r>
                <a:r>
                  <a:rPr lang="en-IE" altLang="en-US" sz="3200" b="1" i="1" dirty="0"/>
                  <a:t>i </a:t>
                </a:r>
                <a:r>
                  <a:rPr lang="en-IE" altLang="en-US" sz="3200" b="1" dirty="0"/>
                  <a:t> </a:t>
                </a:r>
                <a:r>
                  <a:rPr lang="en-IE" altLang="en-US" sz="3200" b="1" dirty="0">
                    <a:sym typeface="Symbol" panose="05050102010706020507" pitchFamily="18" charset="2"/>
                  </a:rPr>
                  <a:t>  sin </a:t>
                </a:r>
                <a:r>
                  <a:rPr lang="en-IE" altLang="en-US" sz="3200" b="1" i="1" dirty="0">
                    <a:sym typeface="Symbol" panose="05050102010706020507" pitchFamily="18" charset="2"/>
                  </a:rPr>
                  <a:t>r</a:t>
                </a:r>
                <a:r>
                  <a:rPr lang="en-IE" altLang="en-US" sz="2800" dirty="0">
                    <a:sym typeface="Symbol" panose="05050102010706020507" pitchFamily="18" charset="2"/>
                  </a:rPr>
                  <a:t>     </a:t>
                </a:r>
              </a:p>
              <a:p>
                <a:pPr eaLnBrk="1" hangingPunct="1">
                  <a:spcBef>
                    <a:spcPct val="50000"/>
                  </a:spcBef>
                </a:pPr>
                <a:r>
                  <a:rPr lang="en-IE" altLang="en-US" sz="2800" dirty="0">
                    <a:sym typeface="Symbol" panose="05050102010706020507" pitchFamily="18" charset="2"/>
                  </a:rPr>
                  <a:t>i.e. </a:t>
                </a:r>
                <a14:m>
                  <m:oMath xmlns:m="http://schemas.openxmlformats.org/officeDocument/2006/math">
                    <m:f>
                      <m:fPr>
                        <m:ctrlPr>
                          <a:rPr lang="en-GB" altLang="en-US" sz="2800" i="1" dirty="0" smtClean="0">
                            <a:latin typeface="Cambria Math" panose="02040503050406030204" pitchFamily="18" charset="0"/>
                            <a:sym typeface="Symbol" panose="05050102010706020507" pitchFamily="18" charset="2"/>
                          </a:rPr>
                        </m:ctrlPr>
                      </m:fPr>
                      <m:num>
                        <m:func>
                          <m:funcPr>
                            <m:ctrlPr>
                              <a:rPr lang="en-GB" altLang="en-US" sz="2800" i="1" dirty="0" smtClean="0">
                                <a:latin typeface="Cambria Math" panose="02040503050406030204" pitchFamily="18" charset="0"/>
                                <a:sym typeface="Symbol" panose="05050102010706020507" pitchFamily="18" charset="2"/>
                              </a:rPr>
                            </m:ctrlPr>
                          </m:funcPr>
                          <m:fName>
                            <m:r>
                              <m:rPr>
                                <m:sty m:val="p"/>
                              </m:rPr>
                              <a:rPr lang="en-GB" altLang="en-US" sz="2800" i="0" dirty="0" smtClean="0">
                                <a:latin typeface="Cambria Math" panose="02040503050406030204" pitchFamily="18" charset="0"/>
                                <a:sym typeface="Symbol" panose="05050102010706020507" pitchFamily="18" charset="2"/>
                              </a:rPr>
                              <m:t>sin</m:t>
                            </m:r>
                          </m:fName>
                          <m:e>
                            <m:r>
                              <a:rPr lang="en-GB" altLang="en-US" sz="2800" b="0" i="1" dirty="0" smtClean="0">
                                <a:latin typeface="Cambria Math" panose="02040503050406030204" pitchFamily="18" charset="0"/>
                                <a:sym typeface="Symbol" panose="05050102010706020507" pitchFamily="18" charset="2"/>
                              </a:rPr>
                              <m:t>𝑖</m:t>
                            </m:r>
                          </m:e>
                        </m:func>
                      </m:num>
                      <m:den>
                        <m:func>
                          <m:funcPr>
                            <m:ctrlPr>
                              <a:rPr lang="en-GB" altLang="en-US" sz="2800" b="0" i="1" dirty="0" smtClean="0">
                                <a:latin typeface="Cambria Math" panose="02040503050406030204" pitchFamily="18" charset="0"/>
                                <a:sym typeface="Symbol" panose="05050102010706020507" pitchFamily="18" charset="2"/>
                              </a:rPr>
                            </m:ctrlPr>
                          </m:funcPr>
                          <m:fName>
                            <m:r>
                              <m:rPr>
                                <m:sty m:val="p"/>
                              </m:rPr>
                              <a:rPr lang="en-GB" altLang="en-US" sz="2800" b="0" i="0" dirty="0" smtClean="0">
                                <a:latin typeface="Cambria Math" panose="02040503050406030204" pitchFamily="18" charset="0"/>
                                <a:sym typeface="Symbol" panose="05050102010706020507" pitchFamily="18" charset="2"/>
                              </a:rPr>
                              <m:t>sin</m:t>
                            </m:r>
                          </m:fName>
                          <m:e>
                            <m:r>
                              <a:rPr lang="en-GB" altLang="en-US" sz="2800" b="0" i="1" dirty="0" smtClean="0">
                                <a:latin typeface="Cambria Math" panose="02040503050406030204" pitchFamily="18" charset="0"/>
                                <a:sym typeface="Symbol" panose="05050102010706020507" pitchFamily="18" charset="2"/>
                              </a:rPr>
                              <m:t>𝑟</m:t>
                            </m:r>
                          </m:e>
                        </m:func>
                      </m:den>
                    </m:f>
                    <m:r>
                      <a:rPr lang="en-US" altLang="en-US" sz="2800" b="0" i="1" dirty="0" smtClean="0">
                        <a:latin typeface="Cambria Math" panose="02040503050406030204" pitchFamily="18" charset="0"/>
                        <a:sym typeface="Symbol" panose="05050102010706020507" pitchFamily="18" charset="2"/>
                      </a:rPr>
                      <m:t>=</m:t>
                    </m:r>
                    <m:r>
                      <a:rPr lang="en-US" altLang="en-US" sz="2800" b="0" i="1" dirty="0" smtClean="0">
                        <a:latin typeface="Cambria Math" panose="02040503050406030204" pitchFamily="18" charset="0"/>
                        <a:sym typeface="Symbol" panose="05050102010706020507" pitchFamily="18" charset="2"/>
                      </a:rPr>
                      <m:t>𝑡𝑎𝑖𝑟𝑖𝑠𝑒𝑎𝑐h</m:t>
                    </m:r>
                  </m:oMath>
                </a14:m>
                <a:endParaRPr lang="en-IE" altLang="en-US" sz="2800" b="1" dirty="0">
                  <a:sym typeface="Symbol" panose="05050102010706020507" pitchFamily="18" charset="2"/>
                </a:endParaRPr>
              </a:p>
            </p:txBody>
          </p:sp>
        </mc:Choice>
        <mc:Fallback xmlns="">
          <p:sp>
            <p:nvSpPr>
              <p:cNvPr id="37891" name="Text Box 6">
                <a:extLst>
                  <a:ext uri="{FF2B5EF4-FFF2-40B4-BE49-F238E27FC236}">
                    <a16:creationId xmlns:a16="http://schemas.microsoft.com/office/drawing/2014/main" id="{9A3DC6DD-BB2A-8F91-33C2-08B60855FF58}"/>
                  </a:ext>
                </a:extLst>
              </p:cNvPr>
              <p:cNvSpPr txBox="1">
                <a:spLocks noRot="1" noChangeAspect="1" noMove="1" noResize="1" noEditPoints="1" noAdjustHandles="1" noChangeArrowheads="1" noChangeShapeType="1" noTextEdit="1"/>
              </p:cNvSpPr>
              <p:nvPr/>
            </p:nvSpPr>
            <p:spPr bwMode="auto">
              <a:xfrm>
                <a:off x="383371" y="4453414"/>
                <a:ext cx="8493930" cy="2202078"/>
              </a:xfrm>
              <a:prstGeom prst="rect">
                <a:avLst/>
              </a:prstGeom>
              <a:blipFill>
                <a:blip r:embed="rId2"/>
                <a:stretch>
                  <a:fillRect l="-1508" t="-3047" b="-221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ga-IE">
                    <a:noFill/>
                  </a:rPr>
                  <a:t> </a:t>
                </a:r>
              </a:p>
            </p:txBody>
          </p:sp>
        </mc:Fallback>
      </mc:AlternateContent>
      <p:grpSp>
        <p:nvGrpSpPr>
          <p:cNvPr id="8" name="Group 7">
            <a:extLst>
              <a:ext uri="{FF2B5EF4-FFF2-40B4-BE49-F238E27FC236}">
                <a16:creationId xmlns:a16="http://schemas.microsoft.com/office/drawing/2014/main" id="{027F3D8C-04AA-8A76-6EFA-ED38EB3C157F}"/>
              </a:ext>
            </a:extLst>
          </p:cNvPr>
          <p:cNvGrpSpPr/>
          <p:nvPr/>
        </p:nvGrpSpPr>
        <p:grpSpPr>
          <a:xfrm>
            <a:off x="2123728" y="1437804"/>
            <a:ext cx="3863381" cy="2818573"/>
            <a:chOff x="2240360" y="2173237"/>
            <a:chExt cx="2233992" cy="1757001"/>
          </a:xfrm>
        </p:grpSpPr>
        <p:cxnSp>
          <p:nvCxnSpPr>
            <p:cNvPr id="2" name="Straight Connector 1">
              <a:extLst>
                <a:ext uri="{FF2B5EF4-FFF2-40B4-BE49-F238E27FC236}">
                  <a16:creationId xmlns:a16="http://schemas.microsoft.com/office/drawing/2014/main" id="{7A1042A9-055A-CE1C-3FA0-B447025A8961}"/>
                </a:ext>
              </a:extLst>
            </p:cNvPr>
            <p:cNvCxnSpPr>
              <a:cxnSpLocks/>
            </p:cNvCxnSpPr>
            <p:nvPr/>
          </p:nvCxnSpPr>
          <p:spPr>
            <a:xfrm>
              <a:off x="2934586" y="2232837"/>
              <a:ext cx="0" cy="13822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893E8341-1525-E2B2-D7E8-7AEBA0AD4F34}"/>
                </a:ext>
              </a:extLst>
            </p:cNvPr>
            <p:cNvCxnSpPr>
              <a:cxnSpLocks/>
            </p:cNvCxnSpPr>
            <p:nvPr/>
          </p:nvCxnSpPr>
          <p:spPr>
            <a:xfrm>
              <a:off x="2934586" y="3615070"/>
              <a:ext cx="13290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48C9CA3-1E0A-557D-6A0C-D7B1BE28C2CA}"/>
                </a:ext>
              </a:extLst>
            </p:cNvPr>
            <p:cNvCxnSpPr>
              <a:cxnSpLocks/>
            </p:cNvCxnSpPr>
            <p:nvPr/>
          </p:nvCxnSpPr>
          <p:spPr>
            <a:xfrm flipV="1">
              <a:off x="2934586" y="2562447"/>
              <a:ext cx="956930" cy="10526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BCFC0E5-4E54-C981-DF28-F35808EA6DDE}"/>
                    </a:ext>
                  </a:extLst>
                </p:cNvPr>
                <p:cNvSpPr txBox="1"/>
                <p:nvPr/>
              </p:nvSpPr>
              <p:spPr>
                <a:xfrm>
                  <a:off x="2240360" y="2187949"/>
                  <a:ext cx="674066" cy="364529"/>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IE" sz="3200" b="1" i="1" smtClean="0">
                            <a:latin typeface="Cambria Math" panose="02040503050406030204" pitchFamily="18" charset="0"/>
                          </a:rPr>
                          <m:t>𝒔𝒊𝒏</m:t>
                        </m:r>
                        <m:r>
                          <a:rPr lang="en-IE" sz="3200" b="1" i="1" smtClean="0">
                            <a:latin typeface="Cambria Math" panose="02040503050406030204" pitchFamily="18" charset="0"/>
                          </a:rPr>
                          <m:t> </m:t>
                        </m:r>
                        <m:r>
                          <a:rPr lang="en-IE" sz="3200" b="1" i="1" smtClean="0">
                            <a:latin typeface="Cambria Math" panose="02040503050406030204" pitchFamily="18" charset="0"/>
                          </a:rPr>
                          <m:t>𝒊</m:t>
                        </m:r>
                      </m:oMath>
                    </m:oMathPara>
                  </a14:m>
                  <a:endParaRPr lang="en-IE" sz="3200" b="1" dirty="0"/>
                </a:p>
              </p:txBody>
            </p:sp>
          </mc:Choice>
          <mc:Fallback xmlns="">
            <p:sp>
              <p:nvSpPr>
                <p:cNvPr id="5" name="TextBox 4">
                  <a:extLst>
                    <a:ext uri="{FF2B5EF4-FFF2-40B4-BE49-F238E27FC236}">
                      <a16:creationId xmlns:a16="http://schemas.microsoft.com/office/drawing/2014/main" id="{0BCFC0E5-4E54-C981-DF28-F35808EA6DDE}"/>
                    </a:ext>
                  </a:extLst>
                </p:cNvPr>
                <p:cNvSpPr txBox="1">
                  <a:spLocks noRot="1" noChangeAspect="1" noMove="1" noResize="1" noEditPoints="1" noAdjustHandles="1" noChangeArrowheads="1" noChangeShapeType="1" noTextEdit="1"/>
                </p:cNvSpPr>
                <p:nvPr/>
              </p:nvSpPr>
              <p:spPr>
                <a:xfrm>
                  <a:off x="2240360" y="2187949"/>
                  <a:ext cx="674066" cy="364529"/>
                </a:xfrm>
                <a:prstGeom prst="rect">
                  <a:avLst/>
                </a:prstGeom>
                <a:blipFill>
                  <a:blip r:embed="rId3"/>
                  <a:stretch>
                    <a:fillRect/>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3F5E9D41-F5F8-D8F6-6A97-DFC59AE9A05C}"/>
                </a:ext>
              </a:extLst>
            </p:cNvPr>
            <p:cNvSpPr txBox="1"/>
            <p:nvPr/>
          </p:nvSpPr>
          <p:spPr>
            <a:xfrm>
              <a:off x="3345248" y="2173237"/>
              <a:ext cx="106820" cy="364529"/>
            </a:xfrm>
            <a:prstGeom prst="rect">
              <a:avLst/>
            </a:prstGeom>
            <a:noFill/>
          </p:spPr>
          <p:txBody>
            <a:bodyPr wrap="none" rtlCol="0">
              <a:spAutoFit/>
            </a:bodyPr>
            <a:lstStyle/>
            <a:p>
              <a:pPr algn="l"/>
              <a:endParaRPr lang="en-IE" sz="32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68D0BE5-4B29-BF95-51AF-D9519988EFCD}"/>
                    </a:ext>
                  </a:extLst>
                </p:cNvPr>
                <p:cNvSpPr txBox="1"/>
                <p:nvPr/>
              </p:nvSpPr>
              <p:spPr>
                <a:xfrm>
                  <a:off x="3761355" y="3565709"/>
                  <a:ext cx="712997" cy="364529"/>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IE" sz="3200" b="1" i="1" dirty="0" smtClean="0">
                            <a:latin typeface="Cambria Math" panose="02040503050406030204" pitchFamily="18" charset="0"/>
                          </a:rPr>
                          <m:t>𝒔𝒊𝒏</m:t>
                        </m:r>
                        <m:r>
                          <a:rPr lang="en-IE" sz="3200" b="1" i="1" dirty="0" smtClean="0">
                            <a:latin typeface="Cambria Math" panose="02040503050406030204" pitchFamily="18" charset="0"/>
                          </a:rPr>
                          <m:t> </m:t>
                        </m:r>
                        <m:r>
                          <a:rPr lang="en-IE" sz="3200" b="1" i="1" dirty="0" smtClean="0">
                            <a:latin typeface="Cambria Math" panose="02040503050406030204" pitchFamily="18" charset="0"/>
                          </a:rPr>
                          <m:t>𝒓</m:t>
                        </m:r>
                      </m:oMath>
                    </m:oMathPara>
                  </a14:m>
                  <a:endParaRPr lang="en-IE" sz="3200" b="1" dirty="0"/>
                </a:p>
              </p:txBody>
            </p:sp>
          </mc:Choice>
          <mc:Fallback xmlns="">
            <p:sp>
              <p:nvSpPr>
                <p:cNvPr id="7" name="TextBox 6">
                  <a:extLst>
                    <a:ext uri="{FF2B5EF4-FFF2-40B4-BE49-F238E27FC236}">
                      <a16:creationId xmlns:a16="http://schemas.microsoft.com/office/drawing/2014/main" id="{968D0BE5-4B29-BF95-51AF-D9519988EFCD}"/>
                    </a:ext>
                  </a:extLst>
                </p:cNvPr>
                <p:cNvSpPr txBox="1">
                  <a:spLocks noRot="1" noChangeAspect="1" noMove="1" noResize="1" noEditPoints="1" noAdjustHandles="1" noChangeArrowheads="1" noChangeShapeType="1" noTextEdit="1"/>
                </p:cNvSpPr>
                <p:nvPr/>
              </p:nvSpPr>
              <p:spPr>
                <a:xfrm>
                  <a:off x="3761355" y="3565709"/>
                  <a:ext cx="712997" cy="364529"/>
                </a:xfrm>
                <a:prstGeom prst="rect">
                  <a:avLst/>
                </a:prstGeom>
                <a:blipFill>
                  <a:blip r:embed="rId4"/>
                  <a:stretch>
                    <a:fillRect/>
                  </a:stretch>
                </a:blipFill>
              </p:spPr>
              <p:txBody>
                <a:bodyPr/>
                <a:lstStyle/>
                <a:p>
                  <a:r>
                    <a:rPr lang="en-US">
                      <a:noFill/>
                    </a:rPr>
                    <a:t> </a:t>
                  </a:r>
                </a:p>
              </p:txBody>
            </p:sp>
          </mc:Fallback>
        </mc:AlternateContent>
      </p:grpSp>
      <p:sp>
        <p:nvSpPr>
          <p:cNvPr id="9" name="Title 8">
            <a:extLst>
              <a:ext uri="{FF2B5EF4-FFF2-40B4-BE49-F238E27FC236}">
                <a16:creationId xmlns:a16="http://schemas.microsoft.com/office/drawing/2014/main" id="{FA5F6D9D-C05E-377D-3B24-9B931BB24985}"/>
              </a:ext>
            </a:extLst>
          </p:cNvPr>
          <p:cNvSpPr>
            <a:spLocks noGrp="1"/>
          </p:cNvSpPr>
          <p:nvPr>
            <p:ph type="title"/>
          </p:nvPr>
        </p:nvSpPr>
        <p:spPr>
          <a:xfrm>
            <a:off x="254000" y="197771"/>
            <a:ext cx="8712200" cy="1089529"/>
          </a:xfrm>
        </p:spPr>
        <p:txBody>
          <a:bodyPr/>
          <a:lstStyle/>
          <a:p>
            <a:r>
              <a:rPr lang="en-GB" dirty="0" err="1"/>
              <a:t>Conas</a:t>
            </a:r>
            <a:r>
              <a:rPr lang="en-GB" dirty="0"/>
              <a:t>  a </a:t>
            </a:r>
            <a:r>
              <a:rPr lang="en-GB" dirty="0" err="1"/>
              <a:t>fhíoraíonn</a:t>
            </a:r>
            <a:r>
              <a:rPr lang="en-GB" dirty="0"/>
              <a:t> do </a:t>
            </a:r>
            <a:r>
              <a:rPr lang="en-GB" dirty="0" err="1"/>
              <a:t>ghraf</a:t>
            </a:r>
            <a:r>
              <a:rPr lang="en-GB" dirty="0"/>
              <a:t> an </a:t>
            </a:r>
            <a:r>
              <a:rPr lang="en-GB" dirty="0" err="1"/>
              <a:t>samhail</a:t>
            </a:r>
            <a:r>
              <a:rPr lang="en-GB" dirty="0"/>
              <a:t>?</a:t>
            </a:r>
          </a:p>
        </p:txBody>
      </p:sp>
    </p:spTree>
    <p:extLst>
      <p:ext uri="{BB962C8B-B14F-4D97-AF65-F5344CB8AC3E}">
        <p14:creationId xmlns:p14="http://schemas.microsoft.com/office/powerpoint/2010/main" val="2352281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F662C40A-51D7-6A62-8D6A-E85E0207D340}"/>
              </a:ext>
            </a:extLst>
          </p:cNvPr>
          <p:cNvSpPr/>
          <p:nvPr/>
        </p:nvSpPr>
        <p:spPr>
          <a:xfrm>
            <a:off x="3526835" y="968277"/>
            <a:ext cx="4823770" cy="5680465"/>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73F8976-FE70-26F2-0E26-683064F6B227}"/>
              </a:ext>
            </a:extLst>
          </p:cNvPr>
          <p:cNvSpPr txBox="1"/>
          <p:nvPr/>
        </p:nvSpPr>
        <p:spPr>
          <a:xfrm>
            <a:off x="229766" y="794076"/>
            <a:ext cx="3188396" cy="5632311"/>
          </a:xfrm>
          <a:prstGeom prst="rect">
            <a:avLst/>
          </a:prstGeom>
          <a:noFill/>
        </p:spPr>
        <p:txBody>
          <a:bodyPr wrap="square" rtlCol="0">
            <a:spAutoFit/>
          </a:bodyPr>
          <a:lstStyle/>
          <a:p>
            <a:pPr marL="273050" indent="-273050" algn="l">
              <a:buFont typeface="+mj-lt"/>
              <a:buAutoNum type="arabicPeriod"/>
            </a:pPr>
            <a:r>
              <a:rPr lang="en-IE" sz="2400" dirty="0" err="1"/>
              <a:t>Leag</a:t>
            </a:r>
            <a:r>
              <a:rPr lang="en-IE" sz="2400" dirty="0"/>
              <a:t> </a:t>
            </a:r>
            <a:r>
              <a:rPr lang="en-IE" sz="2400" dirty="0" err="1"/>
              <a:t>bileog</a:t>
            </a:r>
            <a:r>
              <a:rPr lang="en-IE" sz="2400" dirty="0"/>
              <a:t> </a:t>
            </a:r>
            <a:r>
              <a:rPr lang="en-IE" sz="2400" dirty="0" err="1"/>
              <a:t>pháipéir</a:t>
            </a:r>
            <a:r>
              <a:rPr lang="en-IE" sz="2400" dirty="0"/>
              <a:t> </a:t>
            </a:r>
            <a:r>
              <a:rPr lang="en-IE" sz="2400" dirty="0" err="1"/>
              <a:t>faoin</a:t>
            </a:r>
            <a:r>
              <a:rPr lang="en-IE" sz="2400" dirty="0"/>
              <a:t> </a:t>
            </a:r>
            <a:r>
              <a:rPr lang="en-IE" sz="2400" dirty="0" err="1"/>
              <a:t>mbloc</a:t>
            </a:r>
            <a:endParaRPr lang="en-IE" sz="2400" dirty="0"/>
          </a:p>
          <a:p>
            <a:pPr marL="273050" indent="-273050" algn="l">
              <a:buFont typeface="+mj-lt"/>
              <a:buAutoNum type="arabicPeriod"/>
            </a:pPr>
            <a:r>
              <a:rPr lang="en-IE" sz="2400" dirty="0" err="1"/>
              <a:t>Línigh</a:t>
            </a:r>
            <a:r>
              <a:rPr lang="en-IE" sz="2400" dirty="0"/>
              <a:t> </a:t>
            </a:r>
            <a:r>
              <a:rPr lang="en-IE" sz="2400" dirty="0" err="1"/>
              <a:t>suas</a:t>
            </a:r>
            <a:r>
              <a:rPr lang="en-IE" sz="2400" dirty="0"/>
              <a:t> na </a:t>
            </a:r>
            <a:r>
              <a:rPr lang="en-IE" sz="2400" dirty="0" err="1"/>
              <a:t>bioráin</a:t>
            </a:r>
            <a:r>
              <a:rPr lang="en-IE" sz="2400" dirty="0"/>
              <a:t> </a:t>
            </a:r>
            <a:r>
              <a:rPr lang="en-IE" sz="2400" dirty="0" err="1"/>
              <a:t>agus</a:t>
            </a:r>
            <a:r>
              <a:rPr lang="en-IE" sz="2400" dirty="0"/>
              <a:t> an </a:t>
            </a:r>
            <a:r>
              <a:rPr lang="en-IE" sz="2400" dirty="0" err="1"/>
              <a:t>solas</a:t>
            </a:r>
            <a:r>
              <a:rPr lang="en-IE" sz="2400" dirty="0"/>
              <a:t> </a:t>
            </a:r>
            <a:r>
              <a:rPr lang="en-IE" sz="2400" dirty="0" err="1"/>
              <a:t>infheicthe</a:t>
            </a:r>
            <a:r>
              <a:rPr lang="en-IE" sz="2400" dirty="0"/>
              <a:t> leis an </a:t>
            </a:r>
            <a:r>
              <a:rPr lang="en-IE" sz="2400" dirty="0" err="1"/>
              <a:t>mbloc</a:t>
            </a:r>
            <a:endParaRPr lang="en-IE" sz="2400" dirty="0"/>
          </a:p>
          <a:p>
            <a:pPr marL="273050" indent="-273050" algn="l">
              <a:buFont typeface="+mj-lt"/>
              <a:buAutoNum type="arabicPeriod"/>
            </a:pPr>
            <a:r>
              <a:rPr lang="en-IE" sz="2400" b="1" dirty="0" err="1"/>
              <a:t>Rianaigh</a:t>
            </a:r>
            <a:r>
              <a:rPr lang="en-IE" sz="2400" b="1" dirty="0"/>
              <a:t> an bloc </a:t>
            </a:r>
            <a:r>
              <a:rPr lang="en-IE" sz="2400" b="1" dirty="0" err="1"/>
              <a:t>agus</a:t>
            </a:r>
            <a:r>
              <a:rPr lang="en-IE" sz="2400" b="1" dirty="0"/>
              <a:t> na </a:t>
            </a:r>
            <a:r>
              <a:rPr lang="en-IE" sz="2400" b="1" dirty="0" err="1"/>
              <a:t>gathanna</a:t>
            </a:r>
            <a:endParaRPr lang="en-IE" sz="2400" b="1" dirty="0"/>
          </a:p>
          <a:p>
            <a:pPr marL="273050" indent="-273050" algn="l">
              <a:buFont typeface="+mj-lt"/>
              <a:buAutoNum type="arabicPeriod"/>
            </a:pPr>
            <a:r>
              <a:rPr lang="en-IE" sz="2400" dirty="0"/>
              <a:t>Bain an bloc </a:t>
            </a:r>
            <a:r>
              <a:rPr lang="en-IE" sz="2400" dirty="0" err="1"/>
              <a:t>agus</a:t>
            </a:r>
            <a:r>
              <a:rPr lang="en-IE" sz="2400" dirty="0"/>
              <a:t> </a:t>
            </a:r>
            <a:r>
              <a:rPr lang="en-IE" sz="2400" b="1" dirty="0"/>
              <a:t>draw </a:t>
            </a:r>
            <a:r>
              <a:rPr lang="en-IE" sz="2400" b="1" dirty="0" err="1"/>
              <a:t>tarraing</a:t>
            </a:r>
            <a:r>
              <a:rPr lang="en-IE" sz="2400" b="1" dirty="0"/>
              <a:t> na </a:t>
            </a:r>
            <a:r>
              <a:rPr lang="en-IE" sz="2400" b="1" dirty="0" err="1"/>
              <a:t>gathanna</a:t>
            </a:r>
            <a:r>
              <a:rPr lang="en-IE" sz="2400" b="1" dirty="0"/>
              <a:t> &amp; an normal</a:t>
            </a:r>
          </a:p>
          <a:p>
            <a:pPr marL="273050" indent="-273050" algn="l">
              <a:buFont typeface="+mj-lt"/>
              <a:buAutoNum type="arabicPeriod"/>
            </a:pPr>
            <a:r>
              <a:rPr lang="en-IE" sz="2400" dirty="0" err="1"/>
              <a:t>Tomhais</a:t>
            </a:r>
            <a:r>
              <a:rPr lang="en-IE" sz="2400" dirty="0"/>
              <a:t> i </a:t>
            </a:r>
            <a:r>
              <a:rPr lang="en-IE" sz="2400" dirty="0" err="1"/>
              <a:t>agus</a:t>
            </a:r>
            <a:r>
              <a:rPr lang="en-IE" sz="2400" dirty="0"/>
              <a:t> r</a:t>
            </a:r>
          </a:p>
          <a:p>
            <a:pPr marL="273050" indent="-273050" algn="l">
              <a:buFont typeface="+mj-lt"/>
              <a:buAutoNum type="arabicPeriod"/>
            </a:pPr>
            <a:r>
              <a:rPr lang="en-IE" sz="2400" dirty="0" err="1"/>
              <a:t>Athdhéan</a:t>
            </a:r>
            <a:r>
              <a:rPr lang="en-IE" sz="2400" dirty="0"/>
              <a:t> do </a:t>
            </a:r>
            <a:r>
              <a:rPr lang="en-IE" sz="2400" dirty="0" err="1"/>
              <a:t>luachanna</a:t>
            </a:r>
            <a:r>
              <a:rPr lang="en-IE" sz="2400" dirty="0"/>
              <a:t> </a:t>
            </a:r>
            <a:r>
              <a:rPr lang="en-IE" sz="2400" dirty="0" err="1"/>
              <a:t>difriúla</a:t>
            </a:r>
            <a:r>
              <a:rPr lang="en-IE" sz="2400" dirty="0"/>
              <a:t> i</a:t>
            </a:r>
          </a:p>
        </p:txBody>
      </p:sp>
      <p:sp>
        <p:nvSpPr>
          <p:cNvPr id="3" name="Rectangle 2">
            <a:extLst>
              <a:ext uri="{FF2B5EF4-FFF2-40B4-BE49-F238E27FC236}">
                <a16:creationId xmlns:a16="http://schemas.microsoft.com/office/drawing/2014/main" id="{BAF9AFA3-D2C9-F153-2531-22D22FDAF26B}"/>
              </a:ext>
            </a:extLst>
          </p:cNvPr>
          <p:cNvSpPr/>
          <p:nvPr/>
        </p:nvSpPr>
        <p:spPr>
          <a:xfrm>
            <a:off x="3989470" y="2739768"/>
            <a:ext cx="3897598" cy="2576931"/>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4" name="Straight Arrow Connector 3">
            <a:extLst>
              <a:ext uri="{FF2B5EF4-FFF2-40B4-BE49-F238E27FC236}">
                <a16:creationId xmlns:a16="http://schemas.microsoft.com/office/drawing/2014/main" id="{FC5B21F5-BAC4-2C17-43BF-FBC36333EA07}"/>
              </a:ext>
            </a:extLst>
          </p:cNvPr>
          <p:cNvCxnSpPr>
            <a:cxnSpLocks/>
          </p:cNvCxnSpPr>
          <p:nvPr/>
        </p:nvCxnSpPr>
        <p:spPr>
          <a:xfrm>
            <a:off x="3626620" y="1343446"/>
            <a:ext cx="1890761" cy="139583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B144A49-1FF5-FDAC-1D4D-16CA3DAF59A4}"/>
              </a:ext>
            </a:extLst>
          </p:cNvPr>
          <p:cNvCxnSpPr>
            <a:cxnSpLocks/>
          </p:cNvCxnSpPr>
          <p:nvPr/>
        </p:nvCxnSpPr>
        <p:spPr>
          <a:xfrm>
            <a:off x="6715881" y="5309130"/>
            <a:ext cx="1344778" cy="91454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88051490-8BD8-D287-0FC5-94170540D9E1}"/>
              </a:ext>
            </a:extLst>
          </p:cNvPr>
          <p:cNvSpPr/>
          <p:nvPr/>
        </p:nvSpPr>
        <p:spPr bwMode="auto">
          <a:xfrm rot="7502372">
            <a:off x="4497355" y="190644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Box 6">
            <a:extLst>
              <a:ext uri="{FF2B5EF4-FFF2-40B4-BE49-F238E27FC236}">
                <a16:creationId xmlns:a16="http://schemas.microsoft.com/office/drawing/2014/main" id="{AD0D04AA-FD8C-9ED8-6CFF-2FFAFD087D11}"/>
              </a:ext>
            </a:extLst>
          </p:cNvPr>
          <p:cNvSpPr txBox="1"/>
          <p:nvPr/>
        </p:nvSpPr>
        <p:spPr>
          <a:xfrm rot="2168405">
            <a:off x="3163370" y="1948092"/>
            <a:ext cx="2178069" cy="830997"/>
          </a:xfrm>
          <a:prstGeom prst="rect">
            <a:avLst/>
          </a:prstGeom>
          <a:noFill/>
        </p:spPr>
        <p:txBody>
          <a:bodyPr wrap="square" rtlCol="0">
            <a:spAutoFit/>
          </a:bodyPr>
          <a:lstStyle/>
          <a:p>
            <a:pPr algn="l"/>
            <a:r>
              <a:rPr lang="en-IE" sz="2400" dirty="0" err="1"/>
              <a:t>uillinn</a:t>
            </a:r>
            <a:r>
              <a:rPr lang="en-IE" sz="2400" dirty="0"/>
              <a:t> </a:t>
            </a:r>
            <a:r>
              <a:rPr lang="en-IE" sz="2400" dirty="0" err="1"/>
              <a:t>ionsaithe</a:t>
            </a:r>
            <a:endParaRPr lang="en-IE" sz="2400" dirty="0"/>
          </a:p>
        </p:txBody>
      </p:sp>
      <p:cxnSp>
        <p:nvCxnSpPr>
          <p:cNvPr id="8" name="Straight Arrow Connector 7">
            <a:extLst>
              <a:ext uri="{FF2B5EF4-FFF2-40B4-BE49-F238E27FC236}">
                <a16:creationId xmlns:a16="http://schemas.microsoft.com/office/drawing/2014/main" id="{E5FEE82A-48A9-9E53-F948-E94601373661}"/>
              </a:ext>
            </a:extLst>
          </p:cNvPr>
          <p:cNvCxnSpPr>
            <a:cxnSpLocks/>
          </p:cNvCxnSpPr>
          <p:nvPr/>
        </p:nvCxnSpPr>
        <p:spPr>
          <a:xfrm>
            <a:off x="5532023" y="2758768"/>
            <a:ext cx="1195452" cy="255793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D1B9DF6C-F6FF-49A0-2E7D-680ABE1ACC49}"/>
              </a:ext>
            </a:extLst>
          </p:cNvPr>
          <p:cNvSpPr/>
          <p:nvPr/>
        </p:nvSpPr>
        <p:spPr bwMode="auto">
          <a:xfrm rot="9253225">
            <a:off x="6198648" y="420361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0" name="Freeform: Shape 9">
            <a:extLst>
              <a:ext uri="{FF2B5EF4-FFF2-40B4-BE49-F238E27FC236}">
                <a16:creationId xmlns:a16="http://schemas.microsoft.com/office/drawing/2014/main" id="{4BAF6945-40CB-DA1C-15E6-007410B0C0EA}"/>
              </a:ext>
            </a:extLst>
          </p:cNvPr>
          <p:cNvSpPr/>
          <p:nvPr/>
        </p:nvSpPr>
        <p:spPr bwMode="auto">
          <a:xfrm rot="7236488">
            <a:off x="7385282" y="569029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1" name="Text Box 13">
            <a:extLst>
              <a:ext uri="{FF2B5EF4-FFF2-40B4-BE49-F238E27FC236}">
                <a16:creationId xmlns:a16="http://schemas.microsoft.com/office/drawing/2014/main" id="{D223DD7F-8BBF-7525-B9F3-80162865A719}"/>
              </a:ext>
            </a:extLst>
          </p:cNvPr>
          <p:cNvSpPr txBox="1">
            <a:spLocks noChangeArrowheads="1"/>
          </p:cNvSpPr>
          <p:nvPr/>
        </p:nvSpPr>
        <p:spPr bwMode="auto">
          <a:xfrm rot="3790341">
            <a:off x="5392397" y="3923532"/>
            <a:ext cx="23840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400" dirty="0"/>
              <a:t>ga </a:t>
            </a:r>
            <a:r>
              <a:rPr lang="en-IE" altLang="en-US" sz="2400" dirty="0" err="1"/>
              <a:t>athraonta</a:t>
            </a:r>
            <a:endParaRPr lang="en-GB" altLang="en-US" sz="2400" dirty="0"/>
          </a:p>
        </p:txBody>
      </p:sp>
      <p:cxnSp>
        <p:nvCxnSpPr>
          <p:cNvPr id="14" name="Straight Connector 13">
            <a:extLst>
              <a:ext uri="{FF2B5EF4-FFF2-40B4-BE49-F238E27FC236}">
                <a16:creationId xmlns:a16="http://schemas.microsoft.com/office/drawing/2014/main" id="{5647F79E-9B18-C2EB-926B-6824B4433D9F}"/>
              </a:ext>
            </a:extLst>
          </p:cNvPr>
          <p:cNvCxnSpPr>
            <a:cxnSpLocks/>
          </p:cNvCxnSpPr>
          <p:nvPr/>
        </p:nvCxnSpPr>
        <p:spPr>
          <a:xfrm>
            <a:off x="5517381" y="1385773"/>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5AA604A0-1930-7F15-4534-1BAECBFA2815}"/>
              </a:ext>
            </a:extLst>
          </p:cNvPr>
          <p:cNvSpPr txBox="1"/>
          <p:nvPr/>
        </p:nvSpPr>
        <p:spPr>
          <a:xfrm>
            <a:off x="6063737" y="908720"/>
            <a:ext cx="2085347" cy="1200329"/>
          </a:xfrm>
          <a:prstGeom prst="rect">
            <a:avLst/>
          </a:prstGeom>
          <a:noFill/>
        </p:spPr>
        <p:txBody>
          <a:bodyPr wrap="square" rtlCol="0">
            <a:spAutoFit/>
          </a:bodyPr>
          <a:lstStyle/>
          <a:p>
            <a:pPr algn="l"/>
            <a:r>
              <a:rPr lang="de-DE" sz="2400" dirty="0"/>
              <a:t>normal ag an bpointe ionsaithe</a:t>
            </a:r>
            <a:endParaRPr lang="en-IE" sz="2400" dirty="0"/>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52DC9F6-DD04-99B3-595D-9EE35EBB4A72}"/>
                  </a:ext>
                </a:extLst>
              </p:cNvPr>
              <p:cNvSpPr txBox="1"/>
              <p:nvPr/>
            </p:nvSpPr>
            <p:spPr>
              <a:xfrm>
                <a:off x="5185845" y="1885119"/>
                <a:ext cx="192489" cy="369332"/>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𝑖</m:t>
                      </m:r>
                    </m:oMath>
                  </m:oMathPara>
                </a14:m>
                <a:endParaRPr lang="en-GB" sz="2400" dirty="0"/>
              </a:p>
            </p:txBody>
          </p:sp>
        </mc:Choice>
        <mc:Fallback xmlns="">
          <p:sp>
            <p:nvSpPr>
              <p:cNvPr id="16" name="TextBox 15">
                <a:extLst>
                  <a:ext uri="{FF2B5EF4-FFF2-40B4-BE49-F238E27FC236}">
                    <a16:creationId xmlns:a16="http://schemas.microsoft.com/office/drawing/2014/main" id="{E52DC9F6-DD04-99B3-595D-9EE35EBB4A72}"/>
                  </a:ext>
                </a:extLst>
              </p:cNvPr>
              <p:cNvSpPr txBox="1">
                <a:spLocks noRot="1" noChangeAspect="1" noMove="1" noResize="1" noEditPoints="1" noAdjustHandles="1" noChangeArrowheads="1" noChangeShapeType="1" noTextEdit="1"/>
              </p:cNvSpPr>
              <p:nvPr/>
            </p:nvSpPr>
            <p:spPr>
              <a:xfrm>
                <a:off x="5185845" y="1885119"/>
                <a:ext cx="192489" cy="369332"/>
              </a:xfrm>
              <a:prstGeom prst="rect">
                <a:avLst/>
              </a:prstGeom>
              <a:blipFill>
                <a:blip r:embed="rId2"/>
                <a:stretch>
                  <a:fillRect l="-35484" r="-29032" b="-98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EDFCEA5-785A-984B-1189-43BF22A425DF}"/>
                  </a:ext>
                </a:extLst>
              </p:cNvPr>
              <p:cNvSpPr txBox="1"/>
              <p:nvPr/>
            </p:nvSpPr>
            <p:spPr>
              <a:xfrm>
                <a:off x="5566937" y="3477436"/>
                <a:ext cx="278794"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17" name="TextBox 16">
                <a:extLst>
                  <a:ext uri="{FF2B5EF4-FFF2-40B4-BE49-F238E27FC236}">
                    <a16:creationId xmlns:a16="http://schemas.microsoft.com/office/drawing/2014/main" id="{6EDFCEA5-785A-984B-1189-43BF22A425DF}"/>
                  </a:ext>
                </a:extLst>
              </p:cNvPr>
              <p:cNvSpPr txBox="1">
                <a:spLocks noRot="1" noChangeAspect="1" noMove="1" noResize="1" noEditPoints="1" noAdjustHandles="1" noChangeArrowheads="1" noChangeShapeType="1" noTextEdit="1"/>
              </p:cNvSpPr>
              <p:nvPr/>
            </p:nvSpPr>
            <p:spPr>
              <a:xfrm>
                <a:off x="5566937" y="3477436"/>
                <a:ext cx="278794" cy="430887"/>
              </a:xfrm>
              <a:prstGeom prst="rect">
                <a:avLst/>
              </a:prstGeom>
              <a:blipFill>
                <a:blip r:embed="rId3"/>
                <a:stretch>
                  <a:fillRect/>
                </a:stretch>
              </a:blipFill>
            </p:spPr>
            <p:txBody>
              <a:bodyPr/>
              <a:lstStyle/>
              <a:p>
                <a:r>
                  <a:rPr lang="en-US">
                    <a:noFill/>
                  </a:rPr>
                  <a:t> </a:t>
                </a:r>
              </a:p>
            </p:txBody>
          </p:sp>
        </mc:Fallback>
      </mc:AlternateContent>
      <p:sp>
        <p:nvSpPr>
          <p:cNvPr id="18" name="Freeform: Shape 17">
            <a:extLst>
              <a:ext uri="{FF2B5EF4-FFF2-40B4-BE49-F238E27FC236}">
                <a16:creationId xmlns:a16="http://schemas.microsoft.com/office/drawing/2014/main" id="{9BC75741-A583-17B5-10B9-E72AE2EDB2FC}"/>
              </a:ext>
            </a:extLst>
          </p:cNvPr>
          <p:cNvSpPr/>
          <p:nvPr/>
        </p:nvSpPr>
        <p:spPr>
          <a:xfrm>
            <a:off x="5123125" y="2243367"/>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7A3BC89C-E762-FAAC-0862-14FDEED902BF}"/>
              </a:ext>
            </a:extLst>
          </p:cNvPr>
          <p:cNvSpPr/>
          <p:nvPr/>
        </p:nvSpPr>
        <p:spPr>
          <a:xfrm rot="10800000">
            <a:off x="5521024" y="3360309"/>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Arrow Connector 21">
            <a:extLst>
              <a:ext uri="{FF2B5EF4-FFF2-40B4-BE49-F238E27FC236}">
                <a16:creationId xmlns:a16="http://schemas.microsoft.com/office/drawing/2014/main" id="{A549B0B4-68D0-3E1F-C456-22915F75B9DE}"/>
              </a:ext>
            </a:extLst>
          </p:cNvPr>
          <p:cNvCxnSpPr>
            <a:cxnSpLocks/>
          </p:cNvCxnSpPr>
          <p:nvPr/>
        </p:nvCxnSpPr>
        <p:spPr>
          <a:xfrm flipH="1">
            <a:off x="5517381" y="1329441"/>
            <a:ext cx="601977" cy="257941"/>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BFE73982-EDFF-0BDA-615D-1BFEBD9BE008}"/>
              </a:ext>
            </a:extLst>
          </p:cNvPr>
          <p:cNvSpPr txBox="1"/>
          <p:nvPr/>
        </p:nvSpPr>
        <p:spPr>
          <a:xfrm>
            <a:off x="5294969" y="5540022"/>
            <a:ext cx="2739004" cy="461665"/>
          </a:xfrm>
          <a:prstGeom prst="rect">
            <a:avLst/>
          </a:prstGeom>
          <a:noFill/>
        </p:spPr>
        <p:txBody>
          <a:bodyPr wrap="square" rtlCol="0">
            <a:spAutoFit/>
          </a:bodyPr>
          <a:lstStyle/>
          <a:p>
            <a:pPr algn="l"/>
            <a:r>
              <a:rPr lang="en-IE" sz="2400" dirty="0"/>
              <a:t>ga </a:t>
            </a:r>
            <a:r>
              <a:rPr lang="en-IE" sz="2400" dirty="0" err="1"/>
              <a:t>éiritheach</a:t>
            </a:r>
            <a:endParaRPr lang="en-IE" sz="2400" dirty="0"/>
          </a:p>
        </p:txBody>
      </p:sp>
      <p:sp>
        <p:nvSpPr>
          <p:cNvPr id="26" name="TextBox 25">
            <a:extLst>
              <a:ext uri="{FF2B5EF4-FFF2-40B4-BE49-F238E27FC236}">
                <a16:creationId xmlns:a16="http://schemas.microsoft.com/office/drawing/2014/main" id="{E2322934-455D-3F02-7EFB-AA5C7AE14360}"/>
              </a:ext>
            </a:extLst>
          </p:cNvPr>
          <p:cNvSpPr txBox="1"/>
          <p:nvPr/>
        </p:nvSpPr>
        <p:spPr>
          <a:xfrm>
            <a:off x="4011800" y="4727831"/>
            <a:ext cx="2739004" cy="461665"/>
          </a:xfrm>
          <a:prstGeom prst="rect">
            <a:avLst/>
          </a:prstGeom>
          <a:noFill/>
        </p:spPr>
        <p:txBody>
          <a:bodyPr wrap="square" rtlCol="0">
            <a:spAutoFit/>
          </a:bodyPr>
          <a:lstStyle/>
          <a:p>
            <a:pPr algn="l"/>
            <a:r>
              <a:rPr lang="en-IE" sz="2400" dirty="0"/>
              <a:t>Bloc </a:t>
            </a:r>
            <a:r>
              <a:rPr lang="en-IE" sz="2400" dirty="0" err="1"/>
              <a:t>gloin</a:t>
            </a:r>
            <a:endParaRPr lang="en-IE" sz="2400" dirty="0"/>
          </a:p>
        </p:txBody>
      </p:sp>
      <p:sp>
        <p:nvSpPr>
          <p:cNvPr id="27" name="TextBox 26">
            <a:extLst>
              <a:ext uri="{FF2B5EF4-FFF2-40B4-BE49-F238E27FC236}">
                <a16:creationId xmlns:a16="http://schemas.microsoft.com/office/drawing/2014/main" id="{5F824F11-28F9-6507-0D60-A2A19BCD435D}"/>
              </a:ext>
            </a:extLst>
          </p:cNvPr>
          <p:cNvSpPr txBox="1"/>
          <p:nvPr/>
        </p:nvSpPr>
        <p:spPr>
          <a:xfrm>
            <a:off x="3607247" y="5889723"/>
            <a:ext cx="1565277" cy="461665"/>
          </a:xfrm>
          <a:prstGeom prst="rect">
            <a:avLst/>
          </a:prstGeom>
          <a:noFill/>
        </p:spPr>
        <p:txBody>
          <a:bodyPr wrap="square" rtlCol="0">
            <a:spAutoFit/>
          </a:bodyPr>
          <a:lstStyle/>
          <a:p>
            <a:pPr algn="l"/>
            <a:r>
              <a:rPr lang="en-IE" sz="2400" dirty="0" err="1"/>
              <a:t>Páipéar</a:t>
            </a:r>
            <a:endParaRPr lang="en-IE" sz="2400" dirty="0"/>
          </a:p>
        </p:txBody>
      </p:sp>
      <p:sp>
        <p:nvSpPr>
          <p:cNvPr id="35" name="Freeform: Shape 34">
            <a:extLst>
              <a:ext uri="{FF2B5EF4-FFF2-40B4-BE49-F238E27FC236}">
                <a16:creationId xmlns:a16="http://schemas.microsoft.com/office/drawing/2014/main" id="{D4A968F0-F9F4-3C5A-532B-1207B9551FBE}"/>
              </a:ext>
            </a:extLst>
          </p:cNvPr>
          <p:cNvSpPr/>
          <p:nvPr/>
        </p:nvSpPr>
        <p:spPr>
          <a:xfrm>
            <a:off x="7569861" y="3614109"/>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a:extLst>
              <a:ext uri="{FF2B5EF4-FFF2-40B4-BE49-F238E27FC236}">
                <a16:creationId xmlns:a16="http://schemas.microsoft.com/office/drawing/2014/main" id="{7D8DEC68-91BF-DAD7-9FFC-048D434C940A}"/>
              </a:ext>
            </a:extLst>
          </p:cNvPr>
          <p:cNvSpPr txBox="1"/>
          <p:nvPr/>
        </p:nvSpPr>
        <p:spPr>
          <a:xfrm>
            <a:off x="6839392" y="3108797"/>
            <a:ext cx="2304608" cy="461665"/>
          </a:xfrm>
          <a:prstGeom prst="rect">
            <a:avLst/>
          </a:prstGeom>
          <a:noFill/>
        </p:spPr>
        <p:txBody>
          <a:bodyPr wrap="square" rtlCol="0">
            <a:spAutoFit/>
          </a:bodyPr>
          <a:lstStyle/>
          <a:p>
            <a:pPr algn="l"/>
            <a:r>
              <a:rPr lang="en-IE" sz="2400" dirty="0" err="1"/>
              <a:t>Uillinnthomhas</a:t>
            </a:r>
            <a:endParaRPr lang="en-IE" sz="2400" dirty="0"/>
          </a:p>
        </p:txBody>
      </p:sp>
      <p:cxnSp>
        <p:nvCxnSpPr>
          <p:cNvPr id="13" name="Straight Connector 12">
            <a:extLst>
              <a:ext uri="{FF2B5EF4-FFF2-40B4-BE49-F238E27FC236}">
                <a16:creationId xmlns:a16="http://schemas.microsoft.com/office/drawing/2014/main" id="{8C78DF7A-DF3A-8614-57E7-037A879D7AF8}"/>
              </a:ext>
            </a:extLst>
          </p:cNvPr>
          <p:cNvCxnSpPr/>
          <p:nvPr/>
        </p:nvCxnSpPr>
        <p:spPr>
          <a:xfrm flipV="1">
            <a:off x="7171394" y="5085184"/>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F923E53-4A2A-E24A-5220-E5CE57636B22}"/>
              </a:ext>
            </a:extLst>
          </p:cNvPr>
          <p:cNvCxnSpPr/>
          <p:nvPr/>
        </p:nvCxnSpPr>
        <p:spPr>
          <a:xfrm flipV="1">
            <a:off x="7930238" y="5638689"/>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11AA10B-159B-B4E0-052C-CFFB48660B8F}"/>
              </a:ext>
            </a:extLst>
          </p:cNvPr>
          <p:cNvCxnSpPr/>
          <p:nvPr/>
        </p:nvCxnSpPr>
        <p:spPr>
          <a:xfrm flipV="1">
            <a:off x="4791751" y="1681308"/>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47E1D3D-E5BF-95FF-BD46-F3167ACB7D1A}"/>
              </a:ext>
            </a:extLst>
          </p:cNvPr>
          <p:cNvCxnSpPr/>
          <p:nvPr/>
        </p:nvCxnSpPr>
        <p:spPr>
          <a:xfrm flipV="1">
            <a:off x="3806212" y="991809"/>
            <a:ext cx="377010" cy="504056"/>
          </a:xfrm>
          <a:prstGeom prst="line">
            <a:avLst/>
          </a:prstGeom>
          <a:ln w="38100">
            <a:solidFill>
              <a:srgbClr val="002060"/>
            </a:solidFill>
            <a:tailEnd type="diamond"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84DF3897-5BDD-0B8B-929B-FB46FF055524}"/>
              </a:ext>
            </a:extLst>
          </p:cNvPr>
          <p:cNvSpPr txBox="1"/>
          <p:nvPr/>
        </p:nvSpPr>
        <p:spPr>
          <a:xfrm>
            <a:off x="4397258" y="925328"/>
            <a:ext cx="1148067" cy="461665"/>
          </a:xfrm>
          <a:prstGeom prst="rect">
            <a:avLst/>
          </a:prstGeom>
          <a:noFill/>
        </p:spPr>
        <p:txBody>
          <a:bodyPr wrap="square" rtlCol="0">
            <a:spAutoFit/>
          </a:bodyPr>
          <a:lstStyle/>
          <a:p>
            <a:pPr algn="l"/>
            <a:r>
              <a:rPr lang="en-IE" sz="2400" dirty="0" err="1">
                <a:solidFill>
                  <a:srgbClr val="002060"/>
                </a:solidFill>
              </a:rPr>
              <a:t>Bioráin</a:t>
            </a:r>
            <a:endParaRPr lang="en-IE" sz="2400" dirty="0">
              <a:solidFill>
                <a:srgbClr val="002060"/>
              </a:solidFill>
            </a:endParaRPr>
          </a:p>
        </p:txBody>
      </p:sp>
      <p:sp>
        <p:nvSpPr>
          <p:cNvPr id="42" name="TextBox 41">
            <a:extLst>
              <a:ext uri="{FF2B5EF4-FFF2-40B4-BE49-F238E27FC236}">
                <a16:creationId xmlns:a16="http://schemas.microsoft.com/office/drawing/2014/main" id="{D2073495-D316-393C-4951-13638A3BE741}"/>
              </a:ext>
            </a:extLst>
          </p:cNvPr>
          <p:cNvSpPr txBox="1"/>
          <p:nvPr/>
        </p:nvSpPr>
        <p:spPr>
          <a:xfrm>
            <a:off x="6431542" y="6191586"/>
            <a:ext cx="1739611" cy="461665"/>
          </a:xfrm>
          <a:prstGeom prst="rect">
            <a:avLst/>
          </a:prstGeom>
          <a:noFill/>
        </p:spPr>
        <p:txBody>
          <a:bodyPr wrap="square" rtlCol="0">
            <a:spAutoFit/>
          </a:bodyPr>
          <a:lstStyle/>
          <a:p>
            <a:pPr algn="l"/>
            <a:r>
              <a:rPr lang="en-IE" sz="2400" dirty="0" err="1"/>
              <a:t>Breathnóir</a:t>
            </a:r>
            <a:endParaRPr lang="en-IE" sz="2400" dirty="0"/>
          </a:p>
        </p:txBody>
      </p:sp>
      <p:sp>
        <p:nvSpPr>
          <p:cNvPr id="43" name="TextBox 42">
            <a:extLst>
              <a:ext uri="{FF2B5EF4-FFF2-40B4-BE49-F238E27FC236}">
                <a16:creationId xmlns:a16="http://schemas.microsoft.com/office/drawing/2014/main" id="{E6CED524-5F1C-87E5-EBAF-6EA92710FAC8}"/>
              </a:ext>
            </a:extLst>
          </p:cNvPr>
          <p:cNvSpPr txBox="1"/>
          <p:nvPr/>
        </p:nvSpPr>
        <p:spPr>
          <a:xfrm>
            <a:off x="7408126" y="5289284"/>
            <a:ext cx="1148067" cy="461665"/>
          </a:xfrm>
          <a:prstGeom prst="rect">
            <a:avLst/>
          </a:prstGeom>
          <a:noFill/>
        </p:spPr>
        <p:txBody>
          <a:bodyPr wrap="square" rtlCol="0">
            <a:spAutoFit/>
          </a:bodyPr>
          <a:lstStyle/>
          <a:p>
            <a:pPr algn="l"/>
            <a:r>
              <a:rPr lang="en-IE" sz="2400" dirty="0" err="1">
                <a:solidFill>
                  <a:srgbClr val="002060"/>
                </a:solidFill>
              </a:rPr>
              <a:t>Bioráin</a:t>
            </a:r>
            <a:endParaRPr lang="en-IE" sz="2400" dirty="0">
              <a:solidFill>
                <a:srgbClr val="002060"/>
              </a:solidFill>
            </a:endParaRPr>
          </a:p>
        </p:txBody>
      </p:sp>
      <p:cxnSp>
        <p:nvCxnSpPr>
          <p:cNvPr id="45" name="Straight Arrow Connector 44">
            <a:extLst>
              <a:ext uri="{FF2B5EF4-FFF2-40B4-BE49-F238E27FC236}">
                <a16:creationId xmlns:a16="http://schemas.microsoft.com/office/drawing/2014/main" id="{D08A5CF8-A8C5-A840-FCD9-BB82E04EE122}"/>
              </a:ext>
            </a:extLst>
          </p:cNvPr>
          <p:cNvCxnSpPr>
            <a:stCxn id="32" idx="1"/>
          </p:cNvCxnSpPr>
          <p:nvPr/>
        </p:nvCxnSpPr>
        <p:spPr>
          <a:xfrm flipH="1">
            <a:off x="4011800" y="1156161"/>
            <a:ext cx="385458" cy="11259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6" name="Straight Arrow Connector 45">
            <a:extLst>
              <a:ext uri="{FF2B5EF4-FFF2-40B4-BE49-F238E27FC236}">
                <a16:creationId xmlns:a16="http://schemas.microsoft.com/office/drawing/2014/main" id="{958BF1D7-D26B-CDCF-6BBA-33A0F89B48AF}"/>
              </a:ext>
            </a:extLst>
          </p:cNvPr>
          <p:cNvCxnSpPr>
            <a:cxnSpLocks/>
          </p:cNvCxnSpPr>
          <p:nvPr/>
        </p:nvCxnSpPr>
        <p:spPr>
          <a:xfrm>
            <a:off x="4783063" y="1364064"/>
            <a:ext cx="204065" cy="46896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8" name="Straight Arrow Connector 47">
            <a:extLst>
              <a:ext uri="{FF2B5EF4-FFF2-40B4-BE49-F238E27FC236}">
                <a16:creationId xmlns:a16="http://schemas.microsoft.com/office/drawing/2014/main" id="{A06D16E1-83A1-C309-A276-2AC25B371AC0}"/>
              </a:ext>
            </a:extLst>
          </p:cNvPr>
          <p:cNvCxnSpPr>
            <a:cxnSpLocks/>
          </p:cNvCxnSpPr>
          <p:nvPr/>
        </p:nvCxnSpPr>
        <p:spPr>
          <a:xfrm>
            <a:off x="7776571" y="5737964"/>
            <a:ext cx="206046" cy="22362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1" name="Straight Arrow Connector 50">
            <a:extLst>
              <a:ext uri="{FF2B5EF4-FFF2-40B4-BE49-F238E27FC236}">
                <a16:creationId xmlns:a16="http://schemas.microsoft.com/office/drawing/2014/main" id="{C236F694-B65F-7E71-BD98-2F5516D09240}"/>
              </a:ext>
            </a:extLst>
          </p:cNvPr>
          <p:cNvCxnSpPr>
            <a:cxnSpLocks/>
          </p:cNvCxnSpPr>
          <p:nvPr/>
        </p:nvCxnSpPr>
        <p:spPr>
          <a:xfrm flipH="1" flipV="1">
            <a:off x="7408126" y="5346585"/>
            <a:ext cx="62475" cy="178160"/>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24" name="Group 23">
            <a:extLst>
              <a:ext uri="{FF2B5EF4-FFF2-40B4-BE49-F238E27FC236}">
                <a16:creationId xmlns:a16="http://schemas.microsoft.com/office/drawing/2014/main" id="{E642F26D-3057-6FB0-B5C8-0724CAA88FB8}"/>
              </a:ext>
            </a:extLst>
          </p:cNvPr>
          <p:cNvGrpSpPr/>
          <p:nvPr/>
        </p:nvGrpSpPr>
        <p:grpSpPr>
          <a:xfrm>
            <a:off x="7909799" y="6069199"/>
            <a:ext cx="512516" cy="532135"/>
            <a:chOff x="7909799" y="6069199"/>
            <a:chExt cx="512516" cy="532135"/>
          </a:xfrm>
        </p:grpSpPr>
        <p:sp>
          <p:nvSpPr>
            <p:cNvPr id="33" name="Freeform: Shape 32">
              <a:extLst>
                <a:ext uri="{FF2B5EF4-FFF2-40B4-BE49-F238E27FC236}">
                  <a16:creationId xmlns:a16="http://schemas.microsoft.com/office/drawing/2014/main" id="{6093623B-6DD0-8966-E43B-A7E65825B076}"/>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Freeform: Shape 36">
              <a:extLst>
                <a:ext uri="{FF2B5EF4-FFF2-40B4-BE49-F238E27FC236}">
                  <a16:creationId xmlns:a16="http://schemas.microsoft.com/office/drawing/2014/main" id="{7D504DDF-C638-2DA8-19F1-848369356D49}"/>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8" name="Freeform: Shape 37">
              <a:extLst>
                <a:ext uri="{FF2B5EF4-FFF2-40B4-BE49-F238E27FC236}">
                  <a16:creationId xmlns:a16="http://schemas.microsoft.com/office/drawing/2014/main" id="{8D23FD3B-DD5C-2838-0DAF-1B940550EABD}"/>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a:extLst>
                <a:ext uri="{FF2B5EF4-FFF2-40B4-BE49-F238E27FC236}">
                  <a16:creationId xmlns:a16="http://schemas.microsoft.com/office/drawing/2014/main" id="{4C1AEE3C-F9EE-56D1-CE01-B31602F4292F}"/>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Title 28">
            <a:extLst>
              <a:ext uri="{FF2B5EF4-FFF2-40B4-BE49-F238E27FC236}">
                <a16:creationId xmlns:a16="http://schemas.microsoft.com/office/drawing/2014/main" id="{688E8456-BB52-1369-1C00-E797CEE1DA75}"/>
              </a:ext>
            </a:extLst>
          </p:cNvPr>
          <p:cNvSpPr>
            <a:spLocks noGrp="1"/>
          </p:cNvSpPr>
          <p:nvPr>
            <p:ph type="title"/>
          </p:nvPr>
        </p:nvSpPr>
        <p:spPr>
          <a:xfrm>
            <a:off x="201285" y="98417"/>
            <a:ext cx="8712200" cy="590931"/>
          </a:xfrm>
        </p:spPr>
        <p:txBody>
          <a:bodyPr/>
          <a:lstStyle/>
          <a:p>
            <a:r>
              <a:rPr lang="en-GB" altLang="en-US" dirty="0" err="1"/>
              <a:t>Modh</a:t>
            </a:r>
            <a:r>
              <a:rPr lang="en-GB" altLang="en-US" dirty="0"/>
              <a:t> </a:t>
            </a:r>
            <a:r>
              <a:rPr lang="en-GB" altLang="en-US" dirty="0" err="1"/>
              <a:t>ailtéarnach</a:t>
            </a:r>
            <a:r>
              <a:rPr lang="en-GB" altLang="en-US" dirty="0"/>
              <a:t> 1: </a:t>
            </a:r>
            <a:r>
              <a:rPr lang="en-GB" altLang="en-US" dirty="0" err="1"/>
              <a:t>Bioráin</a:t>
            </a:r>
            <a:r>
              <a:rPr lang="en-GB" altLang="en-US" dirty="0"/>
              <a:t> </a:t>
            </a:r>
            <a:r>
              <a:rPr lang="en-GB" altLang="en-US" dirty="0" err="1"/>
              <a:t>cuardaigh</a:t>
            </a:r>
            <a:endParaRPr lang="en-GB" dirty="0"/>
          </a:p>
        </p:txBody>
      </p:sp>
    </p:spTree>
    <p:extLst>
      <p:ext uri="{BB962C8B-B14F-4D97-AF65-F5344CB8AC3E}">
        <p14:creationId xmlns:p14="http://schemas.microsoft.com/office/powerpoint/2010/main" val="166859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CBBAA-198A-DF46-6C5C-E5035098EE60}"/>
            </a:ext>
          </a:extLst>
        </p:cNvPr>
        <p:cNvGrpSpPr/>
        <p:nvPr/>
      </p:nvGrpSpPr>
      <p:grpSpPr>
        <a:xfrm>
          <a:off x="0" y="0"/>
          <a:ext cx="0" cy="0"/>
          <a:chOff x="0" y="0"/>
          <a:chExt cx="0" cy="0"/>
        </a:xfrm>
      </p:grpSpPr>
      <p:sp>
        <p:nvSpPr>
          <p:cNvPr id="29" name="Freeform: Shape 28">
            <a:extLst>
              <a:ext uri="{FF2B5EF4-FFF2-40B4-BE49-F238E27FC236}">
                <a16:creationId xmlns:a16="http://schemas.microsoft.com/office/drawing/2014/main" id="{BA5873FF-5C57-66E1-A317-72AFBE218A78}"/>
              </a:ext>
            </a:extLst>
          </p:cNvPr>
          <p:cNvSpPr/>
          <p:nvPr/>
        </p:nvSpPr>
        <p:spPr>
          <a:xfrm>
            <a:off x="5854" y="3274708"/>
            <a:ext cx="9150845" cy="3595992"/>
          </a:xfrm>
          <a:custGeom>
            <a:avLst/>
            <a:gdLst>
              <a:gd name="connsiteX0" fmla="*/ 76200 w 10299700"/>
              <a:gd name="connsiteY0" fmla="*/ 850900 h 2806700"/>
              <a:gd name="connsiteX1" fmla="*/ 76200 w 10299700"/>
              <a:gd name="connsiteY1" fmla="*/ 850900 h 2806700"/>
              <a:gd name="connsiteX2" fmla="*/ 342900 w 10299700"/>
              <a:gd name="connsiteY2" fmla="*/ 838200 h 2806700"/>
              <a:gd name="connsiteX3" fmla="*/ 5461000 w 10299700"/>
              <a:gd name="connsiteY3" fmla="*/ 0 h 2806700"/>
              <a:gd name="connsiteX4" fmla="*/ 10299700 w 10299700"/>
              <a:gd name="connsiteY4" fmla="*/ 876300 h 2806700"/>
              <a:gd name="connsiteX5" fmla="*/ 3390900 w 10299700"/>
              <a:gd name="connsiteY5" fmla="*/ 2806700 h 2806700"/>
              <a:gd name="connsiteX6" fmla="*/ 0 w 10299700"/>
              <a:gd name="connsiteY6" fmla="*/ 1511300 h 2806700"/>
              <a:gd name="connsiteX7" fmla="*/ 76200 w 10299700"/>
              <a:gd name="connsiteY7" fmla="*/ 850900 h 2806700"/>
              <a:gd name="connsiteX0" fmla="*/ 76200 w 10299700"/>
              <a:gd name="connsiteY0" fmla="*/ 850900 h 2806700"/>
              <a:gd name="connsiteX1" fmla="*/ 76200 w 10299700"/>
              <a:gd name="connsiteY1" fmla="*/ 850900 h 2806700"/>
              <a:gd name="connsiteX2" fmla="*/ 342900 w 10299700"/>
              <a:gd name="connsiteY2" fmla="*/ 838200 h 2806700"/>
              <a:gd name="connsiteX3" fmla="*/ 5461000 w 10299700"/>
              <a:gd name="connsiteY3" fmla="*/ 0 h 2806700"/>
              <a:gd name="connsiteX4" fmla="*/ 8559800 w 10299700"/>
              <a:gd name="connsiteY4" fmla="*/ 546100 h 2806700"/>
              <a:gd name="connsiteX5" fmla="*/ 10299700 w 10299700"/>
              <a:gd name="connsiteY5" fmla="*/ 876300 h 2806700"/>
              <a:gd name="connsiteX6" fmla="*/ 3390900 w 10299700"/>
              <a:gd name="connsiteY6" fmla="*/ 2806700 h 2806700"/>
              <a:gd name="connsiteX7" fmla="*/ 0 w 10299700"/>
              <a:gd name="connsiteY7" fmla="*/ 1511300 h 2806700"/>
              <a:gd name="connsiteX8" fmla="*/ 76200 w 10299700"/>
              <a:gd name="connsiteY8" fmla="*/ 850900 h 2806700"/>
              <a:gd name="connsiteX0" fmla="*/ 76200 w 9245600"/>
              <a:gd name="connsiteY0" fmla="*/ 850900 h 2806700"/>
              <a:gd name="connsiteX1" fmla="*/ 76200 w 9245600"/>
              <a:gd name="connsiteY1" fmla="*/ 850900 h 2806700"/>
              <a:gd name="connsiteX2" fmla="*/ 342900 w 9245600"/>
              <a:gd name="connsiteY2" fmla="*/ 838200 h 2806700"/>
              <a:gd name="connsiteX3" fmla="*/ 5461000 w 9245600"/>
              <a:gd name="connsiteY3" fmla="*/ 0 h 2806700"/>
              <a:gd name="connsiteX4" fmla="*/ 8559800 w 9245600"/>
              <a:gd name="connsiteY4" fmla="*/ 546100 h 2806700"/>
              <a:gd name="connsiteX5" fmla="*/ 9245600 w 9245600"/>
              <a:gd name="connsiteY5" fmla="*/ 2260600 h 2806700"/>
              <a:gd name="connsiteX6" fmla="*/ 3390900 w 9245600"/>
              <a:gd name="connsiteY6" fmla="*/ 2806700 h 2806700"/>
              <a:gd name="connsiteX7" fmla="*/ 0 w 9245600"/>
              <a:gd name="connsiteY7" fmla="*/ 1511300 h 2806700"/>
              <a:gd name="connsiteX8" fmla="*/ 76200 w 9245600"/>
              <a:gd name="connsiteY8" fmla="*/ 850900 h 2806700"/>
              <a:gd name="connsiteX0" fmla="*/ 76200 w 9245600"/>
              <a:gd name="connsiteY0" fmla="*/ 850900 h 2806700"/>
              <a:gd name="connsiteX1" fmla="*/ 76200 w 9245600"/>
              <a:gd name="connsiteY1" fmla="*/ 850900 h 2806700"/>
              <a:gd name="connsiteX2" fmla="*/ 342900 w 9245600"/>
              <a:gd name="connsiteY2" fmla="*/ 838200 h 2806700"/>
              <a:gd name="connsiteX3" fmla="*/ 5461000 w 9245600"/>
              <a:gd name="connsiteY3" fmla="*/ 0 h 2806700"/>
              <a:gd name="connsiteX4" fmla="*/ 9220200 w 9245600"/>
              <a:gd name="connsiteY4" fmla="*/ 914400 h 2806700"/>
              <a:gd name="connsiteX5" fmla="*/ 9245600 w 9245600"/>
              <a:gd name="connsiteY5" fmla="*/ 2260600 h 2806700"/>
              <a:gd name="connsiteX6" fmla="*/ 3390900 w 9245600"/>
              <a:gd name="connsiteY6" fmla="*/ 2806700 h 2806700"/>
              <a:gd name="connsiteX7" fmla="*/ 0 w 9245600"/>
              <a:gd name="connsiteY7" fmla="*/ 1511300 h 2806700"/>
              <a:gd name="connsiteX8" fmla="*/ 76200 w 9245600"/>
              <a:gd name="connsiteY8" fmla="*/ 850900 h 2806700"/>
              <a:gd name="connsiteX0" fmla="*/ 76200 w 9245600"/>
              <a:gd name="connsiteY0" fmla="*/ 850900 h 2806700"/>
              <a:gd name="connsiteX1" fmla="*/ 76200 w 9245600"/>
              <a:gd name="connsiteY1" fmla="*/ 850900 h 2806700"/>
              <a:gd name="connsiteX2" fmla="*/ 342900 w 9245600"/>
              <a:gd name="connsiteY2" fmla="*/ 838200 h 2806700"/>
              <a:gd name="connsiteX3" fmla="*/ 5461000 w 9245600"/>
              <a:gd name="connsiteY3" fmla="*/ 0 h 2806700"/>
              <a:gd name="connsiteX4" fmla="*/ 9232900 w 9245600"/>
              <a:gd name="connsiteY4" fmla="*/ 660400 h 2806700"/>
              <a:gd name="connsiteX5" fmla="*/ 9245600 w 9245600"/>
              <a:gd name="connsiteY5" fmla="*/ 2260600 h 2806700"/>
              <a:gd name="connsiteX6" fmla="*/ 3390900 w 9245600"/>
              <a:gd name="connsiteY6" fmla="*/ 2806700 h 2806700"/>
              <a:gd name="connsiteX7" fmla="*/ 0 w 9245600"/>
              <a:gd name="connsiteY7" fmla="*/ 1511300 h 2806700"/>
              <a:gd name="connsiteX8" fmla="*/ 76200 w 9245600"/>
              <a:gd name="connsiteY8" fmla="*/ 850900 h 2806700"/>
              <a:gd name="connsiteX0" fmla="*/ 76200 w 9245600"/>
              <a:gd name="connsiteY0" fmla="*/ 850900 h 3848100"/>
              <a:gd name="connsiteX1" fmla="*/ 76200 w 9245600"/>
              <a:gd name="connsiteY1" fmla="*/ 850900 h 3848100"/>
              <a:gd name="connsiteX2" fmla="*/ 342900 w 9245600"/>
              <a:gd name="connsiteY2" fmla="*/ 838200 h 3848100"/>
              <a:gd name="connsiteX3" fmla="*/ 5461000 w 9245600"/>
              <a:gd name="connsiteY3" fmla="*/ 0 h 3848100"/>
              <a:gd name="connsiteX4" fmla="*/ 9232900 w 9245600"/>
              <a:gd name="connsiteY4" fmla="*/ 660400 h 3848100"/>
              <a:gd name="connsiteX5" fmla="*/ 9245600 w 9245600"/>
              <a:gd name="connsiteY5" fmla="*/ 2260600 h 3848100"/>
              <a:gd name="connsiteX6" fmla="*/ 6578600 w 9245600"/>
              <a:gd name="connsiteY6" fmla="*/ 3848100 h 3848100"/>
              <a:gd name="connsiteX7" fmla="*/ 0 w 9245600"/>
              <a:gd name="connsiteY7" fmla="*/ 1511300 h 3848100"/>
              <a:gd name="connsiteX8" fmla="*/ 76200 w 9245600"/>
              <a:gd name="connsiteY8" fmla="*/ 850900 h 3848100"/>
              <a:gd name="connsiteX0" fmla="*/ 0 w 9169400"/>
              <a:gd name="connsiteY0" fmla="*/ 850900 h 3848100"/>
              <a:gd name="connsiteX1" fmla="*/ 0 w 9169400"/>
              <a:gd name="connsiteY1" fmla="*/ 850900 h 3848100"/>
              <a:gd name="connsiteX2" fmla="*/ 266700 w 9169400"/>
              <a:gd name="connsiteY2" fmla="*/ 838200 h 3848100"/>
              <a:gd name="connsiteX3" fmla="*/ 5384800 w 9169400"/>
              <a:gd name="connsiteY3" fmla="*/ 0 h 3848100"/>
              <a:gd name="connsiteX4" fmla="*/ 9156700 w 9169400"/>
              <a:gd name="connsiteY4" fmla="*/ 660400 h 3848100"/>
              <a:gd name="connsiteX5" fmla="*/ 9169400 w 9169400"/>
              <a:gd name="connsiteY5" fmla="*/ 2260600 h 3848100"/>
              <a:gd name="connsiteX6" fmla="*/ 6502400 w 9169400"/>
              <a:gd name="connsiteY6" fmla="*/ 3848100 h 3848100"/>
              <a:gd name="connsiteX7" fmla="*/ 25400 w 9169400"/>
              <a:gd name="connsiteY7" fmla="*/ 2743200 h 3848100"/>
              <a:gd name="connsiteX8" fmla="*/ 0 w 9169400"/>
              <a:gd name="connsiteY8" fmla="*/ 850900 h 3848100"/>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25400 w 9169400"/>
              <a:gd name="connsiteY7" fmla="*/ 2743200 h 3810000"/>
              <a:gd name="connsiteX8" fmla="*/ 0 w 9169400"/>
              <a:gd name="connsiteY8" fmla="*/ 850900 h 3810000"/>
              <a:gd name="connsiteX0" fmla="*/ 0 w 9169400"/>
              <a:gd name="connsiteY0" fmla="*/ 850900 h 3847691"/>
              <a:gd name="connsiteX1" fmla="*/ 0 w 9169400"/>
              <a:gd name="connsiteY1" fmla="*/ 850900 h 3847691"/>
              <a:gd name="connsiteX2" fmla="*/ 266700 w 9169400"/>
              <a:gd name="connsiteY2" fmla="*/ 838200 h 3847691"/>
              <a:gd name="connsiteX3" fmla="*/ 5384800 w 9169400"/>
              <a:gd name="connsiteY3" fmla="*/ 0 h 3847691"/>
              <a:gd name="connsiteX4" fmla="*/ 9156700 w 9169400"/>
              <a:gd name="connsiteY4" fmla="*/ 660400 h 3847691"/>
              <a:gd name="connsiteX5" fmla="*/ 9169400 w 9169400"/>
              <a:gd name="connsiteY5" fmla="*/ 2260600 h 3847691"/>
              <a:gd name="connsiteX6" fmla="*/ 6489700 w 9169400"/>
              <a:gd name="connsiteY6" fmla="*/ 3810000 h 3847691"/>
              <a:gd name="connsiteX7" fmla="*/ 3238500 w 9169400"/>
              <a:gd name="connsiteY7" fmla="*/ 3797300 h 3847691"/>
              <a:gd name="connsiteX8" fmla="*/ 25400 w 9169400"/>
              <a:gd name="connsiteY8" fmla="*/ 2743200 h 3847691"/>
              <a:gd name="connsiteX9" fmla="*/ 0 w 9169400"/>
              <a:gd name="connsiteY9" fmla="*/ 850900 h 3847691"/>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3238500 w 9169400"/>
              <a:gd name="connsiteY7" fmla="*/ 3797300 h 3810000"/>
              <a:gd name="connsiteX8" fmla="*/ 25400 w 9169400"/>
              <a:gd name="connsiteY8" fmla="*/ 2743200 h 3810000"/>
              <a:gd name="connsiteX9" fmla="*/ 0 w 9169400"/>
              <a:gd name="connsiteY9" fmla="*/ 850900 h 3810000"/>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3238500 w 9169400"/>
              <a:gd name="connsiteY7" fmla="*/ 3797300 h 3810000"/>
              <a:gd name="connsiteX8" fmla="*/ 25400 w 9169400"/>
              <a:gd name="connsiteY8" fmla="*/ 2743200 h 3810000"/>
              <a:gd name="connsiteX9" fmla="*/ 0 w 9169400"/>
              <a:gd name="connsiteY9" fmla="*/ 850900 h 3810000"/>
              <a:gd name="connsiteX0" fmla="*/ 0 w 9169400"/>
              <a:gd name="connsiteY0" fmla="*/ 850900 h 3810000"/>
              <a:gd name="connsiteX1" fmla="*/ 0 w 9169400"/>
              <a:gd name="connsiteY1" fmla="*/ 850900 h 3810000"/>
              <a:gd name="connsiteX2" fmla="*/ 266700 w 9169400"/>
              <a:gd name="connsiteY2" fmla="*/ 838200 h 3810000"/>
              <a:gd name="connsiteX3" fmla="*/ 5384800 w 9169400"/>
              <a:gd name="connsiteY3" fmla="*/ 0 h 3810000"/>
              <a:gd name="connsiteX4" fmla="*/ 9156700 w 9169400"/>
              <a:gd name="connsiteY4" fmla="*/ 660400 h 3810000"/>
              <a:gd name="connsiteX5" fmla="*/ 9169400 w 9169400"/>
              <a:gd name="connsiteY5" fmla="*/ 2260600 h 3810000"/>
              <a:gd name="connsiteX6" fmla="*/ 6489700 w 9169400"/>
              <a:gd name="connsiteY6" fmla="*/ 3810000 h 3810000"/>
              <a:gd name="connsiteX7" fmla="*/ 3238500 w 9169400"/>
              <a:gd name="connsiteY7" fmla="*/ 3797300 h 3810000"/>
              <a:gd name="connsiteX8" fmla="*/ 25400 w 9169400"/>
              <a:gd name="connsiteY8" fmla="*/ 2743200 h 3810000"/>
              <a:gd name="connsiteX9" fmla="*/ 0 w 9169400"/>
              <a:gd name="connsiteY9" fmla="*/ 850900 h 3810000"/>
              <a:gd name="connsiteX0" fmla="*/ 0 w 9169400"/>
              <a:gd name="connsiteY0" fmla="*/ 850900 h 3810000"/>
              <a:gd name="connsiteX1" fmla="*/ 0 w 9169400"/>
              <a:gd name="connsiteY1" fmla="*/ 850900 h 3810000"/>
              <a:gd name="connsiteX2" fmla="*/ 5384800 w 9169400"/>
              <a:gd name="connsiteY2" fmla="*/ 0 h 3810000"/>
              <a:gd name="connsiteX3" fmla="*/ 9156700 w 9169400"/>
              <a:gd name="connsiteY3" fmla="*/ 660400 h 3810000"/>
              <a:gd name="connsiteX4" fmla="*/ 9169400 w 9169400"/>
              <a:gd name="connsiteY4" fmla="*/ 2260600 h 3810000"/>
              <a:gd name="connsiteX5" fmla="*/ 6489700 w 9169400"/>
              <a:gd name="connsiteY5" fmla="*/ 3810000 h 3810000"/>
              <a:gd name="connsiteX6" fmla="*/ 3238500 w 9169400"/>
              <a:gd name="connsiteY6" fmla="*/ 3797300 h 3810000"/>
              <a:gd name="connsiteX7" fmla="*/ 25400 w 9169400"/>
              <a:gd name="connsiteY7" fmla="*/ 2743200 h 3810000"/>
              <a:gd name="connsiteX8" fmla="*/ 0 w 9169400"/>
              <a:gd name="connsiteY8" fmla="*/ 850900 h 3810000"/>
              <a:gd name="connsiteX0" fmla="*/ 0 w 9182100"/>
              <a:gd name="connsiteY0" fmla="*/ 1092200 h 3810000"/>
              <a:gd name="connsiteX1" fmla="*/ 12700 w 9182100"/>
              <a:gd name="connsiteY1" fmla="*/ 850900 h 3810000"/>
              <a:gd name="connsiteX2" fmla="*/ 5397500 w 9182100"/>
              <a:gd name="connsiteY2" fmla="*/ 0 h 3810000"/>
              <a:gd name="connsiteX3" fmla="*/ 9169400 w 9182100"/>
              <a:gd name="connsiteY3" fmla="*/ 660400 h 3810000"/>
              <a:gd name="connsiteX4" fmla="*/ 9182100 w 9182100"/>
              <a:gd name="connsiteY4" fmla="*/ 2260600 h 3810000"/>
              <a:gd name="connsiteX5" fmla="*/ 6502400 w 9182100"/>
              <a:gd name="connsiteY5" fmla="*/ 3810000 h 3810000"/>
              <a:gd name="connsiteX6" fmla="*/ 3251200 w 9182100"/>
              <a:gd name="connsiteY6" fmla="*/ 3797300 h 3810000"/>
              <a:gd name="connsiteX7" fmla="*/ 38100 w 9182100"/>
              <a:gd name="connsiteY7" fmla="*/ 2743200 h 3810000"/>
              <a:gd name="connsiteX8" fmla="*/ 0 w 9182100"/>
              <a:gd name="connsiteY8" fmla="*/ 1092200 h 3810000"/>
              <a:gd name="connsiteX0" fmla="*/ 25400 w 9169400"/>
              <a:gd name="connsiteY0" fmla="*/ 2743200 h 3810000"/>
              <a:gd name="connsiteX1" fmla="*/ 0 w 9169400"/>
              <a:gd name="connsiteY1" fmla="*/ 850900 h 3810000"/>
              <a:gd name="connsiteX2" fmla="*/ 5384800 w 9169400"/>
              <a:gd name="connsiteY2" fmla="*/ 0 h 3810000"/>
              <a:gd name="connsiteX3" fmla="*/ 9156700 w 9169400"/>
              <a:gd name="connsiteY3" fmla="*/ 660400 h 3810000"/>
              <a:gd name="connsiteX4" fmla="*/ 9169400 w 9169400"/>
              <a:gd name="connsiteY4" fmla="*/ 2260600 h 3810000"/>
              <a:gd name="connsiteX5" fmla="*/ 6489700 w 9169400"/>
              <a:gd name="connsiteY5" fmla="*/ 3810000 h 3810000"/>
              <a:gd name="connsiteX6" fmla="*/ 3238500 w 9169400"/>
              <a:gd name="connsiteY6" fmla="*/ 3797300 h 3810000"/>
              <a:gd name="connsiteX7" fmla="*/ 25400 w 9169400"/>
              <a:gd name="connsiteY7" fmla="*/ 2743200 h 3810000"/>
              <a:gd name="connsiteX0" fmla="*/ 0 w 9144000"/>
              <a:gd name="connsiteY0" fmla="*/ 2743200 h 3810000"/>
              <a:gd name="connsiteX1" fmla="*/ 76200 w 9144000"/>
              <a:gd name="connsiteY1" fmla="*/ 889000 h 3810000"/>
              <a:gd name="connsiteX2" fmla="*/ 5359400 w 9144000"/>
              <a:gd name="connsiteY2" fmla="*/ 0 h 3810000"/>
              <a:gd name="connsiteX3" fmla="*/ 9131300 w 9144000"/>
              <a:gd name="connsiteY3" fmla="*/ 660400 h 3810000"/>
              <a:gd name="connsiteX4" fmla="*/ 9144000 w 9144000"/>
              <a:gd name="connsiteY4" fmla="*/ 2260600 h 3810000"/>
              <a:gd name="connsiteX5" fmla="*/ 6464300 w 9144000"/>
              <a:gd name="connsiteY5" fmla="*/ 3810000 h 3810000"/>
              <a:gd name="connsiteX6" fmla="*/ 3213100 w 9144000"/>
              <a:gd name="connsiteY6" fmla="*/ 3797300 h 3810000"/>
              <a:gd name="connsiteX7" fmla="*/ 0 w 9144000"/>
              <a:gd name="connsiteY7" fmla="*/ 2743200 h 3810000"/>
              <a:gd name="connsiteX0" fmla="*/ 0 w 9144000"/>
              <a:gd name="connsiteY0" fmla="*/ 2743200 h 3810000"/>
              <a:gd name="connsiteX1" fmla="*/ 0 w 9144000"/>
              <a:gd name="connsiteY1" fmla="*/ 889000 h 3810000"/>
              <a:gd name="connsiteX2" fmla="*/ 5359400 w 9144000"/>
              <a:gd name="connsiteY2" fmla="*/ 0 h 3810000"/>
              <a:gd name="connsiteX3" fmla="*/ 9131300 w 9144000"/>
              <a:gd name="connsiteY3" fmla="*/ 660400 h 3810000"/>
              <a:gd name="connsiteX4" fmla="*/ 9144000 w 9144000"/>
              <a:gd name="connsiteY4" fmla="*/ 2260600 h 3810000"/>
              <a:gd name="connsiteX5" fmla="*/ 6464300 w 9144000"/>
              <a:gd name="connsiteY5" fmla="*/ 3810000 h 3810000"/>
              <a:gd name="connsiteX6" fmla="*/ 3213100 w 9144000"/>
              <a:gd name="connsiteY6" fmla="*/ 3797300 h 3810000"/>
              <a:gd name="connsiteX7" fmla="*/ 0 w 9144000"/>
              <a:gd name="connsiteY7" fmla="*/ 2743200 h 3810000"/>
              <a:gd name="connsiteX0" fmla="*/ 77822 w 9144000"/>
              <a:gd name="connsiteY0" fmla="*/ 2256817 h 3810000"/>
              <a:gd name="connsiteX1" fmla="*/ 0 w 9144000"/>
              <a:gd name="connsiteY1" fmla="*/ 889000 h 3810000"/>
              <a:gd name="connsiteX2" fmla="*/ 5359400 w 9144000"/>
              <a:gd name="connsiteY2" fmla="*/ 0 h 3810000"/>
              <a:gd name="connsiteX3" fmla="*/ 9131300 w 9144000"/>
              <a:gd name="connsiteY3" fmla="*/ 660400 h 3810000"/>
              <a:gd name="connsiteX4" fmla="*/ 9144000 w 9144000"/>
              <a:gd name="connsiteY4" fmla="*/ 2260600 h 3810000"/>
              <a:gd name="connsiteX5" fmla="*/ 6464300 w 9144000"/>
              <a:gd name="connsiteY5" fmla="*/ 3810000 h 3810000"/>
              <a:gd name="connsiteX6" fmla="*/ 3213100 w 9144000"/>
              <a:gd name="connsiteY6" fmla="*/ 3797300 h 3810000"/>
              <a:gd name="connsiteX7" fmla="*/ 77822 w 9144000"/>
              <a:gd name="connsiteY7" fmla="*/ 2256817 h 3810000"/>
              <a:gd name="connsiteX0" fmla="*/ 77822 w 9144000"/>
              <a:gd name="connsiteY0" fmla="*/ 2140085 h 3693268"/>
              <a:gd name="connsiteX1" fmla="*/ 0 w 9144000"/>
              <a:gd name="connsiteY1" fmla="*/ 772268 h 3693268"/>
              <a:gd name="connsiteX2" fmla="*/ 4483911 w 9144000"/>
              <a:gd name="connsiteY2" fmla="*/ 0 h 3693268"/>
              <a:gd name="connsiteX3" fmla="*/ 9131300 w 9144000"/>
              <a:gd name="connsiteY3" fmla="*/ 543668 h 3693268"/>
              <a:gd name="connsiteX4" fmla="*/ 9144000 w 9144000"/>
              <a:gd name="connsiteY4" fmla="*/ 2143868 h 3693268"/>
              <a:gd name="connsiteX5" fmla="*/ 6464300 w 9144000"/>
              <a:gd name="connsiteY5" fmla="*/ 3693268 h 3693268"/>
              <a:gd name="connsiteX6" fmla="*/ 3213100 w 9144000"/>
              <a:gd name="connsiteY6" fmla="*/ 3680568 h 3693268"/>
              <a:gd name="connsiteX7" fmla="*/ 77822 w 9144000"/>
              <a:gd name="connsiteY7" fmla="*/ 2140085 h 3693268"/>
              <a:gd name="connsiteX0" fmla="*/ 77822 w 9144000"/>
              <a:gd name="connsiteY0" fmla="*/ 2042809 h 3595992"/>
              <a:gd name="connsiteX1" fmla="*/ 0 w 9144000"/>
              <a:gd name="connsiteY1" fmla="*/ 674992 h 3595992"/>
              <a:gd name="connsiteX2" fmla="*/ 5203758 w 9144000"/>
              <a:gd name="connsiteY2" fmla="*/ 0 h 3595992"/>
              <a:gd name="connsiteX3" fmla="*/ 9131300 w 9144000"/>
              <a:gd name="connsiteY3" fmla="*/ 446392 h 3595992"/>
              <a:gd name="connsiteX4" fmla="*/ 9144000 w 9144000"/>
              <a:gd name="connsiteY4" fmla="*/ 2046592 h 3595992"/>
              <a:gd name="connsiteX5" fmla="*/ 6464300 w 9144000"/>
              <a:gd name="connsiteY5" fmla="*/ 3595992 h 3595992"/>
              <a:gd name="connsiteX6" fmla="*/ 3213100 w 9144000"/>
              <a:gd name="connsiteY6" fmla="*/ 3583292 h 3595992"/>
              <a:gd name="connsiteX7" fmla="*/ 77822 w 9144000"/>
              <a:gd name="connsiteY7" fmla="*/ 2042809 h 3595992"/>
              <a:gd name="connsiteX0" fmla="*/ 0 w 9150845"/>
              <a:gd name="connsiteY0" fmla="*/ 2034342 h 3595992"/>
              <a:gd name="connsiteX1" fmla="*/ 6845 w 9150845"/>
              <a:gd name="connsiteY1" fmla="*/ 674992 h 3595992"/>
              <a:gd name="connsiteX2" fmla="*/ 5210603 w 9150845"/>
              <a:gd name="connsiteY2" fmla="*/ 0 h 3595992"/>
              <a:gd name="connsiteX3" fmla="*/ 9138145 w 9150845"/>
              <a:gd name="connsiteY3" fmla="*/ 446392 h 3595992"/>
              <a:gd name="connsiteX4" fmla="*/ 9150845 w 9150845"/>
              <a:gd name="connsiteY4" fmla="*/ 2046592 h 3595992"/>
              <a:gd name="connsiteX5" fmla="*/ 6471145 w 9150845"/>
              <a:gd name="connsiteY5" fmla="*/ 3595992 h 3595992"/>
              <a:gd name="connsiteX6" fmla="*/ 3219945 w 9150845"/>
              <a:gd name="connsiteY6" fmla="*/ 3583292 h 3595992"/>
              <a:gd name="connsiteX7" fmla="*/ 0 w 9150845"/>
              <a:gd name="connsiteY7" fmla="*/ 2034342 h 359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50845" h="3595992">
                <a:moveTo>
                  <a:pt x="0" y="2034342"/>
                </a:moveTo>
                <a:cubicBezTo>
                  <a:pt x="2282" y="1581225"/>
                  <a:pt x="4563" y="1128109"/>
                  <a:pt x="6845" y="674992"/>
                </a:cubicBezTo>
                <a:lnTo>
                  <a:pt x="5210603" y="0"/>
                </a:lnTo>
                <a:lnTo>
                  <a:pt x="9138145" y="446392"/>
                </a:lnTo>
                <a:lnTo>
                  <a:pt x="9150845" y="2046592"/>
                </a:lnTo>
                <a:lnTo>
                  <a:pt x="6471145" y="3595992"/>
                </a:lnTo>
                <a:cubicBezTo>
                  <a:pt x="5395878" y="3553659"/>
                  <a:pt x="4845545" y="3589642"/>
                  <a:pt x="3219945" y="3583292"/>
                </a:cubicBezTo>
                <a:lnTo>
                  <a:pt x="0" y="2034342"/>
                </a:lnTo>
                <a:close/>
              </a:path>
            </a:pathLst>
          </a:cu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867" name="Text Box 6">
            <a:extLst>
              <a:ext uri="{FF2B5EF4-FFF2-40B4-BE49-F238E27FC236}">
                <a16:creationId xmlns:a16="http://schemas.microsoft.com/office/drawing/2014/main" id="{2BA504F5-28CE-328B-935A-77954CB3C3E9}"/>
              </a:ext>
            </a:extLst>
          </p:cNvPr>
          <p:cNvSpPr txBox="1">
            <a:spLocks noChangeArrowheads="1"/>
          </p:cNvSpPr>
          <p:nvPr/>
        </p:nvSpPr>
        <p:spPr bwMode="auto">
          <a:xfrm>
            <a:off x="539750" y="333375"/>
            <a:ext cx="79930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US" altLang="en-US"/>
          </a:p>
        </p:txBody>
      </p:sp>
      <p:cxnSp>
        <p:nvCxnSpPr>
          <p:cNvPr id="21" name="Straight Connector 20">
            <a:extLst>
              <a:ext uri="{FF2B5EF4-FFF2-40B4-BE49-F238E27FC236}">
                <a16:creationId xmlns:a16="http://schemas.microsoft.com/office/drawing/2014/main" id="{6F062B4E-B86F-1E7B-9019-FC5EB81E9EE5}"/>
              </a:ext>
            </a:extLst>
          </p:cNvPr>
          <p:cNvCxnSpPr>
            <a:cxnSpLocks/>
            <a:stCxn id="59" idx="3"/>
          </p:cNvCxnSpPr>
          <p:nvPr/>
        </p:nvCxnSpPr>
        <p:spPr>
          <a:xfrm flipH="1" flipV="1">
            <a:off x="5438066" y="4106227"/>
            <a:ext cx="1910059" cy="374391"/>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AEAF2B5-658E-3FC2-FA4A-62F38B85A544}"/>
              </a:ext>
            </a:extLst>
          </p:cNvPr>
          <p:cNvSpPr txBox="1"/>
          <p:nvPr/>
        </p:nvSpPr>
        <p:spPr>
          <a:xfrm>
            <a:off x="513578" y="806144"/>
            <a:ext cx="5728678" cy="461665"/>
          </a:xfrm>
          <a:prstGeom prst="rect">
            <a:avLst/>
          </a:prstGeom>
          <a:solidFill>
            <a:srgbClr val="FFC000"/>
          </a:solidFill>
        </p:spPr>
        <p:txBody>
          <a:bodyPr wrap="square" rtlCol="0">
            <a:spAutoFit/>
          </a:bodyPr>
          <a:lstStyle/>
          <a:p>
            <a:pPr algn="l"/>
            <a:r>
              <a:rPr lang="en-GB" sz="2400" dirty="0"/>
              <a:t>Is </a:t>
            </a:r>
            <a:r>
              <a:rPr lang="en-GB" sz="2400" dirty="0" err="1"/>
              <a:t>leor</a:t>
            </a:r>
            <a:r>
              <a:rPr lang="en-GB" sz="2400" dirty="0"/>
              <a:t> </a:t>
            </a:r>
            <a:r>
              <a:rPr lang="en-GB" sz="2400" dirty="0" err="1"/>
              <a:t>léaráid</a:t>
            </a:r>
            <a:r>
              <a:rPr lang="en-GB" sz="2400" dirty="0"/>
              <a:t> 2T </a:t>
            </a:r>
            <a:r>
              <a:rPr lang="en-GB" sz="2400" dirty="0" err="1"/>
              <a:t>sa</a:t>
            </a:r>
            <a:r>
              <a:rPr lang="en-GB" sz="2400" dirty="0"/>
              <a:t> </a:t>
            </a:r>
            <a:r>
              <a:rPr lang="en-GB" sz="2400" dirty="0" err="1"/>
              <a:t>scrúdú</a:t>
            </a:r>
            <a:r>
              <a:rPr lang="en-GB" sz="2400" dirty="0"/>
              <a:t>..</a:t>
            </a:r>
          </a:p>
        </p:txBody>
      </p:sp>
      <p:grpSp>
        <p:nvGrpSpPr>
          <p:cNvPr id="30" name="Group 29">
            <a:extLst>
              <a:ext uri="{FF2B5EF4-FFF2-40B4-BE49-F238E27FC236}">
                <a16:creationId xmlns:a16="http://schemas.microsoft.com/office/drawing/2014/main" id="{401FAAAD-8570-C375-E48C-A970C59A29CA}"/>
              </a:ext>
            </a:extLst>
          </p:cNvPr>
          <p:cNvGrpSpPr/>
          <p:nvPr/>
        </p:nvGrpSpPr>
        <p:grpSpPr>
          <a:xfrm>
            <a:off x="8369835" y="3187221"/>
            <a:ext cx="504056" cy="1440160"/>
            <a:chOff x="9793989" y="2662137"/>
            <a:chExt cx="504056" cy="1440160"/>
          </a:xfrm>
          <a:solidFill>
            <a:schemeClr val="tx2">
              <a:lumMod val="10000"/>
              <a:lumOff val="90000"/>
            </a:schemeClr>
          </a:solidFill>
        </p:grpSpPr>
        <p:sp>
          <p:nvSpPr>
            <p:cNvPr id="31" name="Rectangle 30">
              <a:extLst>
                <a:ext uri="{FF2B5EF4-FFF2-40B4-BE49-F238E27FC236}">
                  <a16:creationId xmlns:a16="http://schemas.microsoft.com/office/drawing/2014/main" id="{6E964B8A-34FE-FE42-CD37-C715D33497AE}"/>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5FE9E07B-0E96-5CD4-15C8-0F951A28798C}"/>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916F51AE-A5D0-9170-6542-42303FA9F22D}"/>
              </a:ext>
            </a:extLst>
          </p:cNvPr>
          <p:cNvGrpSpPr/>
          <p:nvPr/>
        </p:nvGrpSpPr>
        <p:grpSpPr>
          <a:xfrm>
            <a:off x="3573632" y="2910230"/>
            <a:ext cx="583837" cy="1346748"/>
            <a:chOff x="9793989" y="2662137"/>
            <a:chExt cx="504056" cy="1440160"/>
          </a:xfrm>
          <a:solidFill>
            <a:schemeClr val="tx2">
              <a:lumMod val="10000"/>
              <a:lumOff val="90000"/>
            </a:schemeClr>
          </a:solidFill>
        </p:grpSpPr>
        <p:sp>
          <p:nvSpPr>
            <p:cNvPr id="35" name="Rectangle 34">
              <a:extLst>
                <a:ext uri="{FF2B5EF4-FFF2-40B4-BE49-F238E27FC236}">
                  <a16:creationId xmlns:a16="http://schemas.microsoft.com/office/drawing/2014/main" id="{2F15814D-00B7-D5E5-9A0B-495719F506FE}"/>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DE668267-6325-15F3-B806-3BCD8299A38B}"/>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348C4013-8CA0-7D8E-961C-9B5AE4DEC355}"/>
              </a:ext>
            </a:extLst>
          </p:cNvPr>
          <p:cNvGrpSpPr/>
          <p:nvPr/>
        </p:nvGrpSpPr>
        <p:grpSpPr>
          <a:xfrm>
            <a:off x="887199" y="2854396"/>
            <a:ext cx="504056" cy="1440160"/>
            <a:chOff x="9793989" y="2662137"/>
            <a:chExt cx="504056" cy="1440160"/>
          </a:xfrm>
          <a:solidFill>
            <a:schemeClr val="tx2">
              <a:lumMod val="10000"/>
              <a:lumOff val="90000"/>
            </a:schemeClr>
          </a:solidFill>
        </p:grpSpPr>
        <p:sp>
          <p:nvSpPr>
            <p:cNvPr id="38" name="Rectangle 37">
              <a:extLst>
                <a:ext uri="{FF2B5EF4-FFF2-40B4-BE49-F238E27FC236}">
                  <a16:creationId xmlns:a16="http://schemas.microsoft.com/office/drawing/2014/main" id="{E36B1718-7F49-CA8A-9AE1-5EDF16B4151E}"/>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Shape 38">
              <a:extLst>
                <a:ext uri="{FF2B5EF4-FFF2-40B4-BE49-F238E27FC236}">
                  <a16:creationId xmlns:a16="http://schemas.microsoft.com/office/drawing/2014/main" id="{1E332D06-C510-F2D9-C695-645B38D6A120}"/>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7" name="Straight Connector 46">
            <a:extLst>
              <a:ext uri="{FF2B5EF4-FFF2-40B4-BE49-F238E27FC236}">
                <a16:creationId xmlns:a16="http://schemas.microsoft.com/office/drawing/2014/main" id="{A2CBCF19-5063-7BF2-41EF-1515D2071062}"/>
              </a:ext>
            </a:extLst>
          </p:cNvPr>
          <p:cNvCxnSpPr>
            <a:cxnSpLocks/>
          </p:cNvCxnSpPr>
          <p:nvPr/>
        </p:nvCxnSpPr>
        <p:spPr>
          <a:xfrm>
            <a:off x="4607785" y="4285248"/>
            <a:ext cx="2148615" cy="375466"/>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413651F8-AC07-74FF-01C0-041745892515}"/>
              </a:ext>
            </a:extLst>
          </p:cNvPr>
          <p:cNvCxnSpPr>
            <a:cxnSpLocks/>
          </p:cNvCxnSpPr>
          <p:nvPr/>
        </p:nvCxnSpPr>
        <p:spPr>
          <a:xfrm flipV="1">
            <a:off x="962956" y="4268797"/>
            <a:ext cx="3609044" cy="42335"/>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8DFE2BE0-A32D-4240-DE02-F829BB738229}"/>
              </a:ext>
            </a:extLst>
          </p:cNvPr>
          <p:cNvCxnSpPr>
            <a:cxnSpLocks/>
          </p:cNvCxnSpPr>
          <p:nvPr/>
        </p:nvCxnSpPr>
        <p:spPr>
          <a:xfrm>
            <a:off x="5412665" y="4358629"/>
            <a:ext cx="3094747" cy="684076"/>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a:extLst>
              <a:ext uri="{FF2B5EF4-FFF2-40B4-BE49-F238E27FC236}">
                <a16:creationId xmlns:a16="http://schemas.microsoft.com/office/drawing/2014/main" id="{EE57FC90-D7BC-8804-3932-BB19B6BA2588}"/>
              </a:ext>
            </a:extLst>
          </p:cNvPr>
          <p:cNvCxnSpPr>
            <a:cxnSpLocks/>
          </p:cNvCxnSpPr>
          <p:nvPr/>
        </p:nvCxnSpPr>
        <p:spPr>
          <a:xfrm flipV="1">
            <a:off x="1564780" y="4106227"/>
            <a:ext cx="3844856" cy="868742"/>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02D10679-980E-1861-DB63-ECCDECFA7E9E}"/>
              </a:ext>
            </a:extLst>
          </p:cNvPr>
          <p:cNvGrpSpPr/>
          <p:nvPr/>
        </p:nvGrpSpPr>
        <p:grpSpPr>
          <a:xfrm>
            <a:off x="6858306" y="3220554"/>
            <a:ext cx="504056" cy="1440160"/>
            <a:chOff x="9793989" y="2662137"/>
            <a:chExt cx="504056" cy="1440160"/>
          </a:xfrm>
          <a:solidFill>
            <a:schemeClr val="tx2">
              <a:lumMod val="10000"/>
              <a:lumOff val="90000"/>
            </a:schemeClr>
          </a:solidFill>
        </p:grpSpPr>
        <p:sp>
          <p:nvSpPr>
            <p:cNvPr id="26" name="Rectangle 25">
              <a:extLst>
                <a:ext uri="{FF2B5EF4-FFF2-40B4-BE49-F238E27FC236}">
                  <a16:creationId xmlns:a16="http://schemas.microsoft.com/office/drawing/2014/main" id="{B7920BFC-8F11-C77D-FEF9-9D43E8113766}"/>
                </a:ext>
              </a:extLst>
            </p:cNvPr>
            <p:cNvSpPr/>
            <p:nvPr/>
          </p:nvSpPr>
          <p:spPr>
            <a:xfrm>
              <a:off x="10010013" y="2662137"/>
              <a:ext cx="72008" cy="1440160"/>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DF57B6E4-960F-5A2C-FD98-DF3FA6A2B9C0}"/>
                </a:ext>
              </a:extLst>
            </p:cNvPr>
            <p:cNvSpPr/>
            <p:nvPr/>
          </p:nvSpPr>
          <p:spPr>
            <a:xfrm>
              <a:off x="9793989" y="2662137"/>
              <a:ext cx="504056" cy="144016"/>
            </a:xfrm>
            <a:custGeom>
              <a:avLst/>
              <a:gdLst>
                <a:gd name="connsiteX0" fmla="*/ 0 w 651510"/>
                <a:gd name="connsiteY0" fmla="*/ 148590 h 194310"/>
                <a:gd name="connsiteX1" fmla="*/ 354330 w 651510"/>
                <a:gd name="connsiteY1" fmla="*/ 0 h 194310"/>
                <a:gd name="connsiteX2" fmla="*/ 651510 w 651510"/>
                <a:gd name="connsiteY2" fmla="*/ 137160 h 194310"/>
                <a:gd name="connsiteX3" fmla="*/ 308610 w 651510"/>
                <a:gd name="connsiteY3" fmla="*/ 194310 h 194310"/>
                <a:gd name="connsiteX4" fmla="*/ 0 w 651510"/>
                <a:gd name="connsiteY4" fmla="*/ 148590 h 194310"/>
                <a:gd name="connsiteX0" fmla="*/ 204 w 651714"/>
                <a:gd name="connsiteY0" fmla="*/ 148590 h 194468"/>
                <a:gd name="connsiteX1" fmla="*/ 354534 w 651714"/>
                <a:gd name="connsiteY1" fmla="*/ 0 h 194468"/>
                <a:gd name="connsiteX2" fmla="*/ 651714 w 651714"/>
                <a:gd name="connsiteY2" fmla="*/ 137160 h 194468"/>
                <a:gd name="connsiteX3" fmla="*/ 308814 w 651714"/>
                <a:gd name="connsiteY3" fmla="*/ 194310 h 194468"/>
                <a:gd name="connsiteX4" fmla="*/ 204 w 651714"/>
                <a:gd name="connsiteY4" fmla="*/ 148590 h 194468"/>
                <a:gd name="connsiteX0" fmla="*/ 204 w 651929"/>
                <a:gd name="connsiteY0" fmla="*/ 148615 h 194493"/>
                <a:gd name="connsiteX1" fmla="*/ 354534 w 651929"/>
                <a:gd name="connsiteY1" fmla="*/ 25 h 194493"/>
                <a:gd name="connsiteX2" fmla="*/ 651714 w 651929"/>
                <a:gd name="connsiteY2" fmla="*/ 137185 h 194493"/>
                <a:gd name="connsiteX3" fmla="*/ 308814 w 651929"/>
                <a:gd name="connsiteY3" fmla="*/ 194335 h 194493"/>
                <a:gd name="connsiteX4" fmla="*/ 204 w 651929"/>
                <a:gd name="connsiteY4" fmla="*/ 148615 h 194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929" h="194493">
                  <a:moveTo>
                    <a:pt x="204" y="148615"/>
                  </a:moveTo>
                  <a:cubicBezTo>
                    <a:pt x="7824" y="116230"/>
                    <a:pt x="245949" y="1930"/>
                    <a:pt x="354534" y="25"/>
                  </a:cubicBezTo>
                  <a:cubicBezTo>
                    <a:pt x="463119" y="-1880"/>
                    <a:pt x="659334" y="104800"/>
                    <a:pt x="651714" y="137185"/>
                  </a:cubicBezTo>
                  <a:cubicBezTo>
                    <a:pt x="644094" y="169570"/>
                    <a:pt x="417399" y="192430"/>
                    <a:pt x="308814" y="194335"/>
                  </a:cubicBezTo>
                  <a:cubicBezTo>
                    <a:pt x="200229" y="196240"/>
                    <a:pt x="-7416" y="181000"/>
                    <a:pt x="204" y="148615"/>
                  </a:cubicBez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5" name="Straight Connector 44">
            <a:extLst>
              <a:ext uri="{FF2B5EF4-FFF2-40B4-BE49-F238E27FC236}">
                <a16:creationId xmlns:a16="http://schemas.microsoft.com/office/drawing/2014/main" id="{F5B94C5C-D879-8C50-39D1-37A042935782}"/>
              </a:ext>
            </a:extLst>
          </p:cNvPr>
          <p:cNvCxnSpPr>
            <a:cxnSpLocks/>
          </p:cNvCxnSpPr>
          <p:nvPr/>
        </p:nvCxnSpPr>
        <p:spPr>
          <a:xfrm flipV="1">
            <a:off x="6756400" y="4627381"/>
            <a:ext cx="2424112" cy="33333"/>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grpSp>
        <p:nvGrpSpPr>
          <p:cNvPr id="49" name="Group 48">
            <a:extLst>
              <a:ext uri="{FF2B5EF4-FFF2-40B4-BE49-F238E27FC236}">
                <a16:creationId xmlns:a16="http://schemas.microsoft.com/office/drawing/2014/main" id="{41BB028B-B0E4-8380-F4A7-29A93BB715CF}"/>
              </a:ext>
            </a:extLst>
          </p:cNvPr>
          <p:cNvGrpSpPr/>
          <p:nvPr/>
        </p:nvGrpSpPr>
        <p:grpSpPr>
          <a:xfrm rot="8481337">
            <a:off x="217549" y="3962819"/>
            <a:ext cx="512516" cy="532135"/>
            <a:chOff x="7909799" y="6069199"/>
            <a:chExt cx="512516" cy="532135"/>
          </a:xfrm>
        </p:grpSpPr>
        <p:sp>
          <p:nvSpPr>
            <p:cNvPr id="50" name="Freeform: Shape 49">
              <a:extLst>
                <a:ext uri="{FF2B5EF4-FFF2-40B4-BE49-F238E27FC236}">
                  <a16:creationId xmlns:a16="http://schemas.microsoft.com/office/drawing/2014/main" id="{8BE7C8A3-68CB-4F9E-F088-78EF3C6D2049}"/>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1" name="Freeform: Shape 50">
              <a:extLst>
                <a:ext uri="{FF2B5EF4-FFF2-40B4-BE49-F238E27FC236}">
                  <a16:creationId xmlns:a16="http://schemas.microsoft.com/office/drawing/2014/main" id="{1384C586-0466-D562-5274-EECB66C99CF6}"/>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2" name="Freeform: Shape 51">
              <a:extLst>
                <a:ext uri="{FF2B5EF4-FFF2-40B4-BE49-F238E27FC236}">
                  <a16:creationId xmlns:a16="http://schemas.microsoft.com/office/drawing/2014/main" id="{B9A45452-A97E-5BB9-0181-EDE477BC20C8}"/>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3" name="Oval 52">
              <a:extLst>
                <a:ext uri="{FF2B5EF4-FFF2-40B4-BE49-F238E27FC236}">
                  <a16:creationId xmlns:a16="http://schemas.microsoft.com/office/drawing/2014/main" id="{6F4F3538-712F-A48C-7709-1B35EA4C41A5}"/>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7" name="TextBox 56">
            <a:extLst>
              <a:ext uri="{FF2B5EF4-FFF2-40B4-BE49-F238E27FC236}">
                <a16:creationId xmlns:a16="http://schemas.microsoft.com/office/drawing/2014/main" id="{130767C1-C02C-F066-0E84-B2050064122B}"/>
              </a:ext>
            </a:extLst>
          </p:cNvPr>
          <p:cNvSpPr txBox="1"/>
          <p:nvPr/>
        </p:nvSpPr>
        <p:spPr>
          <a:xfrm>
            <a:off x="7381444" y="1773748"/>
            <a:ext cx="1720685" cy="1384995"/>
          </a:xfrm>
          <a:prstGeom prst="rect">
            <a:avLst/>
          </a:prstGeom>
          <a:solidFill>
            <a:schemeClr val="bg1"/>
          </a:solidFill>
        </p:spPr>
        <p:txBody>
          <a:bodyPr wrap="square" rtlCol="0">
            <a:spAutoFit/>
          </a:bodyPr>
          <a:lstStyle/>
          <a:p>
            <a:pPr algn="l"/>
            <a:r>
              <a:rPr lang="en-GB" sz="2800" dirty="0" err="1"/>
              <a:t>Tarraing</a:t>
            </a:r>
            <a:r>
              <a:rPr lang="en-GB" sz="2800" dirty="0"/>
              <a:t> an ga </a:t>
            </a:r>
            <a:r>
              <a:rPr lang="en-GB" sz="2800" dirty="0" err="1"/>
              <a:t>ionsaithe</a:t>
            </a:r>
            <a:endParaRPr lang="en-GB" sz="2800" dirty="0"/>
          </a:p>
        </p:txBody>
      </p:sp>
      <p:sp>
        <p:nvSpPr>
          <p:cNvPr id="58" name="TextBox 57">
            <a:extLst>
              <a:ext uri="{FF2B5EF4-FFF2-40B4-BE49-F238E27FC236}">
                <a16:creationId xmlns:a16="http://schemas.microsoft.com/office/drawing/2014/main" id="{CD5D4232-DA8C-AA07-50DB-07DD552C8C7F}"/>
              </a:ext>
            </a:extLst>
          </p:cNvPr>
          <p:cNvSpPr txBox="1"/>
          <p:nvPr/>
        </p:nvSpPr>
        <p:spPr>
          <a:xfrm>
            <a:off x="5019358" y="5503000"/>
            <a:ext cx="4124642" cy="954107"/>
          </a:xfrm>
          <a:prstGeom prst="rect">
            <a:avLst/>
          </a:prstGeom>
          <a:solidFill>
            <a:schemeClr val="bg1"/>
          </a:solidFill>
        </p:spPr>
        <p:txBody>
          <a:bodyPr wrap="square" rtlCol="0">
            <a:spAutoFit/>
          </a:bodyPr>
          <a:lstStyle/>
          <a:p>
            <a:pPr algn="l"/>
            <a:r>
              <a:rPr lang="en-GB" sz="2800" dirty="0" err="1"/>
              <a:t>Tarraing</a:t>
            </a:r>
            <a:r>
              <a:rPr lang="en-GB" sz="2800" dirty="0"/>
              <a:t> an normal ag an </a:t>
            </a:r>
            <a:r>
              <a:rPr lang="en-GB" sz="2800" dirty="0" err="1"/>
              <a:t>bpointe</a:t>
            </a:r>
            <a:r>
              <a:rPr lang="en-GB" sz="2800" dirty="0"/>
              <a:t> </a:t>
            </a:r>
            <a:r>
              <a:rPr lang="en-GB" sz="2800" dirty="0" err="1"/>
              <a:t>ionsaithe</a:t>
            </a:r>
            <a:endParaRPr lang="en-GB" sz="2800" dirty="0"/>
          </a:p>
        </p:txBody>
      </p:sp>
      <p:sp>
        <p:nvSpPr>
          <p:cNvPr id="60" name="TextBox 59">
            <a:extLst>
              <a:ext uri="{FF2B5EF4-FFF2-40B4-BE49-F238E27FC236}">
                <a16:creationId xmlns:a16="http://schemas.microsoft.com/office/drawing/2014/main" id="{3D897BF4-92FF-2E92-8690-7F1B26332DAE}"/>
              </a:ext>
            </a:extLst>
          </p:cNvPr>
          <p:cNvSpPr txBox="1"/>
          <p:nvPr/>
        </p:nvSpPr>
        <p:spPr>
          <a:xfrm>
            <a:off x="4273256" y="1824714"/>
            <a:ext cx="2602477" cy="954107"/>
          </a:xfrm>
          <a:prstGeom prst="rect">
            <a:avLst/>
          </a:prstGeom>
          <a:solidFill>
            <a:schemeClr val="bg1"/>
          </a:solidFill>
        </p:spPr>
        <p:txBody>
          <a:bodyPr wrap="square" rtlCol="0">
            <a:spAutoFit/>
          </a:bodyPr>
          <a:lstStyle/>
          <a:p>
            <a:pPr algn="l"/>
            <a:r>
              <a:rPr lang="en-GB" sz="2800" dirty="0" err="1"/>
              <a:t>Tarraing</a:t>
            </a:r>
            <a:r>
              <a:rPr lang="en-GB" sz="2800" dirty="0"/>
              <a:t> an ga </a:t>
            </a:r>
            <a:r>
              <a:rPr lang="en-GB" sz="2800" dirty="0" err="1"/>
              <a:t>athraonta</a:t>
            </a:r>
            <a:endParaRPr lang="en-GB" sz="2800" dirty="0"/>
          </a:p>
        </p:txBody>
      </p:sp>
      <p:cxnSp>
        <p:nvCxnSpPr>
          <p:cNvPr id="62" name="Straight Arrow Connector 61">
            <a:extLst>
              <a:ext uri="{FF2B5EF4-FFF2-40B4-BE49-F238E27FC236}">
                <a16:creationId xmlns:a16="http://schemas.microsoft.com/office/drawing/2014/main" id="{DF178CC5-45E5-71D4-097A-24B2FAF5868B}"/>
              </a:ext>
            </a:extLst>
          </p:cNvPr>
          <p:cNvCxnSpPr>
            <a:cxnSpLocks/>
          </p:cNvCxnSpPr>
          <p:nvPr/>
        </p:nvCxnSpPr>
        <p:spPr>
          <a:xfrm>
            <a:off x="5034013" y="2778821"/>
            <a:ext cx="141816" cy="1677000"/>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3" name="Straight Arrow Connector 62">
            <a:extLst>
              <a:ext uri="{FF2B5EF4-FFF2-40B4-BE49-F238E27FC236}">
                <a16:creationId xmlns:a16="http://schemas.microsoft.com/office/drawing/2014/main" id="{8CC64BD9-1D31-6FC4-BD62-E63E5E08044E}"/>
              </a:ext>
            </a:extLst>
          </p:cNvPr>
          <p:cNvCxnSpPr/>
          <p:nvPr/>
        </p:nvCxnSpPr>
        <p:spPr>
          <a:xfrm>
            <a:off x="8100392" y="3044905"/>
            <a:ext cx="0" cy="1545591"/>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6864" name="Straight Arrow Connector 36863">
            <a:extLst>
              <a:ext uri="{FF2B5EF4-FFF2-40B4-BE49-F238E27FC236}">
                <a16:creationId xmlns:a16="http://schemas.microsoft.com/office/drawing/2014/main" id="{70F7570F-4761-A6E2-C796-9524E67C1007}"/>
              </a:ext>
            </a:extLst>
          </p:cNvPr>
          <p:cNvCxnSpPr>
            <a:cxnSpLocks/>
          </p:cNvCxnSpPr>
          <p:nvPr/>
        </p:nvCxnSpPr>
        <p:spPr>
          <a:xfrm flipV="1">
            <a:off x="7345107" y="4919577"/>
            <a:ext cx="0" cy="405532"/>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36866" name="TextBox 36865">
                <a:extLst>
                  <a:ext uri="{FF2B5EF4-FFF2-40B4-BE49-F238E27FC236}">
                    <a16:creationId xmlns:a16="http://schemas.microsoft.com/office/drawing/2014/main" id="{6F1B528B-8832-1882-4EAF-D32286AADA4F}"/>
                  </a:ext>
                </a:extLst>
              </p:cNvPr>
              <p:cNvSpPr txBox="1"/>
              <p:nvPr/>
            </p:nvSpPr>
            <p:spPr>
              <a:xfrm>
                <a:off x="207690" y="5801515"/>
                <a:ext cx="3834922" cy="954107"/>
              </a:xfrm>
              <a:prstGeom prst="rect">
                <a:avLst/>
              </a:prstGeom>
              <a:solidFill>
                <a:schemeClr val="bg1"/>
              </a:solidFill>
            </p:spPr>
            <p:txBody>
              <a:bodyPr wrap="square" rtlCol="0">
                <a:spAutoFit/>
              </a:bodyPr>
              <a:lstStyle/>
              <a:p>
                <a:pPr algn="l"/>
                <a:r>
                  <a:rPr lang="en-GB" sz="2800" dirty="0" err="1"/>
                  <a:t>Tomhais</a:t>
                </a:r>
                <a:r>
                  <a:rPr lang="en-GB" sz="2800" dirty="0"/>
                  <a:t> </a:t>
                </a:r>
                <a14:m>
                  <m:oMath xmlns:m="http://schemas.openxmlformats.org/officeDocument/2006/math">
                    <m:r>
                      <a:rPr lang="en-GB" sz="2800" i="1" dirty="0" smtClean="0">
                        <a:latin typeface="Cambria Math" panose="02040503050406030204" pitchFamily="18" charset="0"/>
                      </a:rPr>
                      <m:t>𝑖</m:t>
                    </m:r>
                  </m:oMath>
                </a14:m>
                <a:r>
                  <a:rPr lang="en-GB" sz="2800" dirty="0"/>
                  <a:t> agus </a:t>
                </a:r>
                <a14:m>
                  <m:oMath xmlns:m="http://schemas.openxmlformats.org/officeDocument/2006/math">
                    <m:r>
                      <a:rPr lang="en-GB" sz="2800" i="1" dirty="0" smtClean="0">
                        <a:latin typeface="Cambria Math" panose="02040503050406030204" pitchFamily="18" charset="0"/>
                      </a:rPr>
                      <m:t>𝑟</m:t>
                    </m:r>
                  </m:oMath>
                </a14:m>
                <a:r>
                  <a:rPr lang="en-GB" sz="2800" dirty="0"/>
                  <a:t> le </a:t>
                </a:r>
              </a:p>
              <a:p>
                <a:pPr algn="l"/>
                <a:r>
                  <a:rPr lang="en-GB" sz="2800" dirty="0" err="1"/>
                  <a:t>huillinnthomhas</a:t>
                </a:r>
                <a:endParaRPr lang="en-GB" sz="2800" dirty="0"/>
              </a:p>
            </p:txBody>
          </p:sp>
        </mc:Choice>
        <mc:Fallback xmlns="">
          <p:sp>
            <p:nvSpPr>
              <p:cNvPr id="36866" name="TextBox 36865">
                <a:extLst>
                  <a:ext uri="{FF2B5EF4-FFF2-40B4-BE49-F238E27FC236}">
                    <a16:creationId xmlns:a16="http://schemas.microsoft.com/office/drawing/2014/main" id="{6F1B528B-8832-1882-4EAF-D32286AADA4F}"/>
                  </a:ext>
                </a:extLst>
              </p:cNvPr>
              <p:cNvSpPr txBox="1">
                <a:spLocks noRot="1" noChangeAspect="1" noMove="1" noResize="1" noEditPoints="1" noAdjustHandles="1" noChangeArrowheads="1" noChangeShapeType="1" noTextEdit="1"/>
              </p:cNvSpPr>
              <p:nvPr/>
            </p:nvSpPr>
            <p:spPr>
              <a:xfrm>
                <a:off x="207690" y="5801515"/>
                <a:ext cx="3834922" cy="954107"/>
              </a:xfrm>
              <a:prstGeom prst="rect">
                <a:avLst/>
              </a:prstGeom>
              <a:blipFill>
                <a:blip r:embed="rId3"/>
                <a:stretch>
                  <a:fillRect l="-3180" t="-7051" b="-17308"/>
                </a:stretch>
              </a:blipFill>
            </p:spPr>
            <p:txBody>
              <a:bodyPr/>
              <a:lstStyle/>
              <a:p>
                <a:r>
                  <a:rPr lang="ga-IE">
                    <a:noFill/>
                  </a:rPr>
                  <a:t> </a:t>
                </a:r>
              </a:p>
            </p:txBody>
          </p:sp>
        </mc:Fallback>
      </mc:AlternateContent>
      <p:sp>
        <p:nvSpPr>
          <p:cNvPr id="36869" name="TextBox 36868">
            <a:extLst>
              <a:ext uri="{FF2B5EF4-FFF2-40B4-BE49-F238E27FC236}">
                <a16:creationId xmlns:a16="http://schemas.microsoft.com/office/drawing/2014/main" id="{FD18C5E7-4F57-9D1F-8489-0827AE53641F}"/>
              </a:ext>
            </a:extLst>
          </p:cNvPr>
          <p:cNvSpPr txBox="1"/>
          <p:nvPr/>
        </p:nvSpPr>
        <p:spPr>
          <a:xfrm>
            <a:off x="108425" y="1678058"/>
            <a:ext cx="2266330" cy="954107"/>
          </a:xfrm>
          <a:prstGeom prst="rect">
            <a:avLst/>
          </a:prstGeom>
          <a:solidFill>
            <a:schemeClr val="bg1"/>
          </a:solidFill>
        </p:spPr>
        <p:txBody>
          <a:bodyPr wrap="square" rtlCol="0">
            <a:spAutoFit/>
          </a:bodyPr>
          <a:lstStyle/>
          <a:p>
            <a:pPr algn="l"/>
            <a:r>
              <a:rPr lang="en-GB" sz="2800" dirty="0" err="1"/>
              <a:t>Línigh</a:t>
            </a:r>
            <a:r>
              <a:rPr lang="en-GB" sz="2800" dirty="0"/>
              <a:t> na </a:t>
            </a:r>
            <a:r>
              <a:rPr lang="en-GB" sz="2800" dirty="0" err="1"/>
              <a:t>bioráin</a:t>
            </a:r>
            <a:r>
              <a:rPr lang="en-GB" sz="2800" dirty="0"/>
              <a:t> </a:t>
            </a:r>
            <a:r>
              <a:rPr lang="en-GB" sz="2800" dirty="0" err="1"/>
              <a:t>suas</a:t>
            </a:r>
            <a:endParaRPr lang="en-GB" sz="2800" dirty="0"/>
          </a:p>
        </p:txBody>
      </p:sp>
      <p:cxnSp>
        <p:nvCxnSpPr>
          <p:cNvPr id="9" name="Straight Connector 8">
            <a:extLst>
              <a:ext uri="{FF2B5EF4-FFF2-40B4-BE49-F238E27FC236}">
                <a16:creationId xmlns:a16="http://schemas.microsoft.com/office/drawing/2014/main" id="{D1DC5D66-EAA2-BA7B-A9A6-840F79987EE7}"/>
              </a:ext>
            </a:extLst>
          </p:cNvPr>
          <p:cNvCxnSpPr>
            <a:cxnSpLocks/>
          </p:cNvCxnSpPr>
          <p:nvPr/>
        </p:nvCxnSpPr>
        <p:spPr>
          <a:xfrm flipV="1">
            <a:off x="5420853" y="3526307"/>
            <a:ext cx="0" cy="58374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6915" name="Group 36914">
            <a:extLst>
              <a:ext uri="{FF2B5EF4-FFF2-40B4-BE49-F238E27FC236}">
                <a16:creationId xmlns:a16="http://schemas.microsoft.com/office/drawing/2014/main" id="{C8DED56C-8344-B650-53B6-0DA4876AAC11}"/>
              </a:ext>
            </a:extLst>
          </p:cNvPr>
          <p:cNvGrpSpPr/>
          <p:nvPr/>
        </p:nvGrpSpPr>
        <p:grpSpPr>
          <a:xfrm>
            <a:off x="1543513" y="3526307"/>
            <a:ext cx="5821562" cy="2217763"/>
            <a:chOff x="1543513" y="3526307"/>
            <a:chExt cx="5821562" cy="2217763"/>
          </a:xfrm>
        </p:grpSpPr>
        <p:sp>
          <p:nvSpPr>
            <p:cNvPr id="54" name="Freeform: Shape 53">
              <a:extLst>
                <a:ext uri="{FF2B5EF4-FFF2-40B4-BE49-F238E27FC236}">
                  <a16:creationId xmlns:a16="http://schemas.microsoft.com/office/drawing/2014/main" id="{F4405CB0-32D7-3A31-71C7-378309F17E7A}"/>
                </a:ext>
              </a:extLst>
            </p:cNvPr>
            <p:cNvSpPr/>
            <p:nvPr/>
          </p:nvSpPr>
          <p:spPr>
            <a:xfrm>
              <a:off x="1543513" y="3526307"/>
              <a:ext cx="5821562" cy="1092072"/>
            </a:xfrm>
            <a:custGeom>
              <a:avLst/>
              <a:gdLst>
                <a:gd name="connsiteX0" fmla="*/ 0 w 5826642"/>
                <a:gd name="connsiteY0" fmla="*/ 978195 h 1679944"/>
                <a:gd name="connsiteX1" fmla="*/ 2200940 w 5826642"/>
                <a:gd name="connsiteY1" fmla="*/ 1679944 h 1679944"/>
                <a:gd name="connsiteX2" fmla="*/ 5826642 w 5826642"/>
                <a:gd name="connsiteY2" fmla="*/ 404037 h 1679944"/>
                <a:gd name="connsiteX3" fmla="*/ 4029740 w 5826642"/>
                <a:gd name="connsiteY3" fmla="*/ 0 h 1679944"/>
                <a:gd name="connsiteX4" fmla="*/ 0 w 5826642"/>
                <a:gd name="connsiteY4" fmla="*/ 978195 h 1679944"/>
                <a:gd name="connsiteX0" fmla="*/ 0 w 5826642"/>
                <a:gd name="connsiteY0" fmla="*/ 978195 h 1679944"/>
                <a:gd name="connsiteX1" fmla="*/ 2200940 w 5826642"/>
                <a:gd name="connsiteY1" fmla="*/ 1679944 h 1679944"/>
                <a:gd name="connsiteX2" fmla="*/ 5826642 w 5826642"/>
                <a:gd name="connsiteY2" fmla="*/ 510824 h 1679944"/>
                <a:gd name="connsiteX3" fmla="*/ 4029740 w 5826642"/>
                <a:gd name="connsiteY3" fmla="*/ 0 h 1679944"/>
                <a:gd name="connsiteX4" fmla="*/ 0 w 5826642"/>
                <a:gd name="connsiteY4" fmla="*/ 978195 h 1679944"/>
                <a:gd name="connsiteX0" fmla="*/ 0 w 5821562"/>
                <a:gd name="connsiteY0" fmla="*/ 978195 h 1679944"/>
                <a:gd name="connsiteX1" fmla="*/ 2200940 w 5821562"/>
                <a:gd name="connsiteY1" fmla="*/ 1679944 h 1679944"/>
                <a:gd name="connsiteX2" fmla="*/ 5821562 w 5821562"/>
                <a:gd name="connsiteY2" fmla="*/ 489467 h 1679944"/>
                <a:gd name="connsiteX3" fmla="*/ 4029740 w 5821562"/>
                <a:gd name="connsiteY3" fmla="*/ 0 h 1679944"/>
                <a:gd name="connsiteX4" fmla="*/ 0 w 5821562"/>
                <a:gd name="connsiteY4" fmla="*/ 978195 h 1679944"/>
                <a:gd name="connsiteX0" fmla="*/ 0 w 5821562"/>
                <a:gd name="connsiteY0" fmla="*/ 864288 h 1566037"/>
                <a:gd name="connsiteX1" fmla="*/ 2200940 w 5821562"/>
                <a:gd name="connsiteY1" fmla="*/ 1566037 h 1566037"/>
                <a:gd name="connsiteX2" fmla="*/ 5821562 w 5821562"/>
                <a:gd name="connsiteY2" fmla="*/ 375560 h 1566037"/>
                <a:gd name="connsiteX3" fmla="*/ 3897660 w 5821562"/>
                <a:gd name="connsiteY3" fmla="*/ 0 h 1566037"/>
                <a:gd name="connsiteX4" fmla="*/ 0 w 5821562"/>
                <a:gd name="connsiteY4" fmla="*/ 864288 h 1566037"/>
                <a:gd name="connsiteX0" fmla="*/ 0 w 5821562"/>
                <a:gd name="connsiteY0" fmla="*/ 828692 h 1530441"/>
                <a:gd name="connsiteX1" fmla="*/ 2200940 w 5821562"/>
                <a:gd name="connsiteY1" fmla="*/ 1530441 h 1530441"/>
                <a:gd name="connsiteX2" fmla="*/ 5821562 w 5821562"/>
                <a:gd name="connsiteY2" fmla="*/ 339964 h 1530441"/>
                <a:gd name="connsiteX3" fmla="*/ 3897660 w 5821562"/>
                <a:gd name="connsiteY3" fmla="*/ 0 h 1530441"/>
                <a:gd name="connsiteX4" fmla="*/ 0 w 5821562"/>
                <a:gd name="connsiteY4" fmla="*/ 828692 h 1530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1562" h="1530441">
                  <a:moveTo>
                    <a:pt x="0" y="828692"/>
                  </a:moveTo>
                  <a:lnTo>
                    <a:pt x="2200940" y="1530441"/>
                  </a:lnTo>
                  <a:lnTo>
                    <a:pt x="5821562" y="339964"/>
                  </a:lnTo>
                  <a:lnTo>
                    <a:pt x="3897660" y="0"/>
                  </a:lnTo>
                  <a:lnTo>
                    <a:pt x="0" y="828692"/>
                  </a:lnTo>
                  <a:close/>
                </a:path>
              </a:pathLst>
            </a:custGeom>
            <a:solidFill>
              <a:schemeClr val="bg1">
                <a:lumMod val="8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Freeform: Shape 54">
              <a:extLst>
                <a:ext uri="{FF2B5EF4-FFF2-40B4-BE49-F238E27FC236}">
                  <a16:creationId xmlns:a16="http://schemas.microsoft.com/office/drawing/2014/main" id="{624878D3-24B9-78F0-4187-3F87FAAE4ED4}"/>
                </a:ext>
              </a:extLst>
            </p:cNvPr>
            <p:cNvSpPr/>
            <p:nvPr/>
          </p:nvSpPr>
          <p:spPr>
            <a:xfrm>
              <a:off x="1547748" y="4110047"/>
              <a:ext cx="2196706" cy="1619060"/>
            </a:xfrm>
            <a:custGeom>
              <a:avLst/>
              <a:gdLst>
                <a:gd name="connsiteX0" fmla="*/ 63795 w 2275367"/>
                <a:gd name="connsiteY0" fmla="*/ 0 h 2264735"/>
                <a:gd name="connsiteX1" fmla="*/ 2275367 w 2275367"/>
                <a:gd name="connsiteY1" fmla="*/ 691117 h 2264735"/>
                <a:gd name="connsiteX2" fmla="*/ 2264735 w 2275367"/>
                <a:gd name="connsiteY2" fmla="*/ 2264735 h 2264735"/>
                <a:gd name="connsiteX3" fmla="*/ 0 w 2275367"/>
                <a:gd name="connsiteY3" fmla="*/ 1212112 h 2264735"/>
                <a:gd name="connsiteX4" fmla="*/ 63795 w 2275367"/>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180214 h 2264735"/>
                <a:gd name="connsiteX4" fmla="*/ 0 w 2211572"/>
                <a:gd name="connsiteY4" fmla="*/ 0 h 2264735"/>
                <a:gd name="connsiteX0" fmla="*/ 0 w 2211572"/>
                <a:gd name="connsiteY0" fmla="*/ 0 h 2264735"/>
                <a:gd name="connsiteX1" fmla="*/ 2211572 w 2211572"/>
                <a:gd name="connsiteY1" fmla="*/ 691117 h 2264735"/>
                <a:gd name="connsiteX2" fmla="*/ 2200940 w 2211572"/>
                <a:gd name="connsiteY2" fmla="*/ 2264735 h 2264735"/>
                <a:gd name="connsiteX3" fmla="*/ 21266 w 2211572"/>
                <a:gd name="connsiteY3" fmla="*/ 1212111 h 2264735"/>
                <a:gd name="connsiteX4" fmla="*/ 0 w 2211572"/>
                <a:gd name="connsiteY4" fmla="*/ 0 h 2264735"/>
                <a:gd name="connsiteX0" fmla="*/ 0 w 2215805"/>
                <a:gd name="connsiteY0" fmla="*/ 0 h 2264735"/>
                <a:gd name="connsiteX1" fmla="*/ 2215805 w 2215805"/>
                <a:gd name="connsiteY1" fmla="*/ 758850 h 2264735"/>
                <a:gd name="connsiteX2" fmla="*/ 2200940 w 2215805"/>
                <a:gd name="connsiteY2" fmla="*/ 2264735 h 2264735"/>
                <a:gd name="connsiteX3" fmla="*/ 21266 w 2215805"/>
                <a:gd name="connsiteY3" fmla="*/ 1212111 h 2264735"/>
                <a:gd name="connsiteX4" fmla="*/ 0 w 2215805"/>
                <a:gd name="connsiteY4" fmla="*/ 0 h 2264735"/>
                <a:gd name="connsiteX0" fmla="*/ 0 w 2200940"/>
                <a:gd name="connsiteY0" fmla="*/ 0 h 2264735"/>
                <a:gd name="connsiteX1" fmla="*/ 2181939 w 2200940"/>
                <a:gd name="connsiteY1" fmla="*/ 701700 h 2264735"/>
                <a:gd name="connsiteX2" fmla="*/ 2200940 w 2200940"/>
                <a:gd name="connsiteY2" fmla="*/ 2264735 h 2264735"/>
                <a:gd name="connsiteX3" fmla="*/ 21266 w 2200940"/>
                <a:gd name="connsiteY3" fmla="*/ 1212111 h 2264735"/>
                <a:gd name="connsiteX4" fmla="*/ 0 w 2200940"/>
                <a:gd name="connsiteY4" fmla="*/ 0 h 2264735"/>
                <a:gd name="connsiteX0" fmla="*/ 0 w 2200940"/>
                <a:gd name="connsiteY0" fmla="*/ 0 h 2264735"/>
                <a:gd name="connsiteX1" fmla="*/ 2190406 w 2200940"/>
                <a:gd name="connsiteY1" fmla="*/ 716517 h 2264735"/>
                <a:gd name="connsiteX2" fmla="*/ 2200940 w 2200940"/>
                <a:gd name="connsiteY2" fmla="*/ 2264735 h 2264735"/>
                <a:gd name="connsiteX3" fmla="*/ 21266 w 2200940"/>
                <a:gd name="connsiteY3" fmla="*/ 1212111 h 2264735"/>
                <a:gd name="connsiteX4" fmla="*/ 0 w 2200940"/>
                <a:gd name="connsiteY4" fmla="*/ 0 h 2264735"/>
                <a:gd name="connsiteX0" fmla="*/ 0 w 2190870"/>
                <a:gd name="connsiteY0" fmla="*/ 0 h 2273201"/>
                <a:gd name="connsiteX1" fmla="*/ 2190406 w 2190870"/>
                <a:gd name="connsiteY1" fmla="*/ 716517 h 2273201"/>
                <a:gd name="connsiteX2" fmla="*/ 2179773 w 2190870"/>
                <a:gd name="connsiteY2" fmla="*/ 2273201 h 2273201"/>
                <a:gd name="connsiteX3" fmla="*/ 21266 w 2190870"/>
                <a:gd name="connsiteY3" fmla="*/ 1212111 h 2273201"/>
                <a:gd name="connsiteX4" fmla="*/ 0 w 2190870"/>
                <a:gd name="connsiteY4" fmla="*/ 0 h 2273201"/>
                <a:gd name="connsiteX0" fmla="*/ 0 w 2200940"/>
                <a:gd name="connsiteY0" fmla="*/ 0 h 2268968"/>
                <a:gd name="connsiteX1" fmla="*/ 2190406 w 2200940"/>
                <a:gd name="connsiteY1" fmla="*/ 716517 h 2268968"/>
                <a:gd name="connsiteX2" fmla="*/ 2200940 w 2200940"/>
                <a:gd name="connsiteY2" fmla="*/ 2268968 h 2268968"/>
                <a:gd name="connsiteX3" fmla="*/ 21266 w 2200940"/>
                <a:gd name="connsiteY3" fmla="*/ 1212111 h 2268968"/>
                <a:gd name="connsiteX4" fmla="*/ 0 w 2200940"/>
                <a:gd name="connsiteY4" fmla="*/ 0 h 2268968"/>
                <a:gd name="connsiteX0" fmla="*/ 25301 w 2179674"/>
                <a:gd name="connsiteY0" fmla="*/ 0 h 2184302"/>
                <a:gd name="connsiteX1" fmla="*/ 2169140 w 2179674"/>
                <a:gd name="connsiteY1" fmla="*/ 631851 h 2184302"/>
                <a:gd name="connsiteX2" fmla="*/ 2179674 w 2179674"/>
                <a:gd name="connsiteY2" fmla="*/ 2184302 h 2184302"/>
                <a:gd name="connsiteX3" fmla="*/ 0 w 2179674"/>
                <a:gd name="connsiteY3" fmla="*/ 1127445 h 2184302"/>
                <a:gd name="connsiteX4" fmla="*/ 25301 w 2179674"/>
                <a:gd name="connsiteY4" fmla="*/ 0 h 2184302"/>
                <a:gd name="connsiteX0" fmla="*/ 0 w 2196706"/>
                <a:gd name="connsiteY0" fmla="*/ 0 h 2268968"/>
                <a:gd name="connsiteX1" fmla="*/ 2186172 w 2196706"/>
                <a:gd name="connsiteY1" fmla="*/ 716517 h 2268968"/>
                <a:gd name="connsiteX2" fmla="*/ 2196706 w 2196706"/>
                <a:gd name="connsiteY2" fmla="*/ 2268968 h 2268968"/>
                <a:gd name="connsiteX3" fmla="*/ 17032 w 2196706"/>
                <a:gd name="connsiteY3" fmla="*/ 1212111 h 2268968"/>
                <a:gd name="connsiteX4" fmla="*/ 0 w 2196706"/>
                <a:gd name="connsiteY4" fmla="*/ 0 h 2268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706" h="2268968">
                  <a:moveTo>
                    <a:pt x="0" y="0"/>
                  </a:moveTo>
                  <a:lnTo>
                    <a:pt x="2186172" y="716517"/>
                  </a:lnTo>
                  <a:cubicBezTo>
                    <a:pt x="2189683" y="1232590"/>
                    <a:pt x="2193195" y="1752895"/>
                    <a:pt x="2196706" y="2268968"/>
                  </a:cubicBezTo>
                  <a:lnTo>
                    <a:pt x="17032" y="1212111"/>
                  </a:lnTo>
                  <a:lnTo>
                    <a:pt x="0" y="0"/>
                  </a:lnTo>
                  <a:close/>
                </a:path>
              </a:pathLst>
            </a:custGeom>
            <a:solidFill>
              <a:schemeClr val="bg1">
                <a:lumMod val="8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9" name="Freeform: Shape 58">
              <a:extLst>
                <a:ext uri="{FF2B5EF4-FFF2-40B4-BE49-F238E27FC236}">
                  <a16:creationId xmlns:a16="http://schemas.microsoft.com/office/drawing/2014/main" id="{34CD0119-1BA2-5D81-66DD-37EE07D59F13}"/>
                </a:ext>
              </a:extLst>
            </p:cNvPr>
            <p:cNvSpPr/>
            <p:nvPr/>
          </p:nvSpPr>
          <p:spPr>
            <a:xfrm>
              <a:off x="3715114" y="3780156"/>
              <a:ext cx="3642361" cy="1963914"/>
            </a:xfrm>
            <a:custGeom>
              <a:avLst/>
              <a:gdLst>
                <a:gd name="connsiteX0" fmla="*/ 8467 w 3615267"/>
                <a:gd name="connsiteY0" fmla="*/ 2844800 h 2844800"/>
                <a:gd name="connsiteX1" fmla="*/ 0 w 3615267"/>
                <a:gd name="connsiteY1" fmla="*/ 1253067 h 2844800"/>
                <a:gd name="connsiteX2" fmla="*/ 3615267 w 3615267"/>
                <a:gd name="connsiteY2" fmla="*/ 0 h 2844800"/>
                <a:gd name="connsiteX3" fmla="*/ 3589867 w 3615267"/>
                <a:gd name="connsiteY3" fmla="*/ 897467 h 2844800"/>
                <a:gd name="connsiteX4" fmla="*/ 8467 w 3615267"/>
                <a:gd name="connsiteY4" fmla="*/ 2844800 h 2844800"/>
                <a:gd name="connsiteX0" fmla="*/ 182 w 3606982"/>
                <a:gd name="connsiteY0" fmla="*/ 2844800 h 2844800"/>
                <a:gd name="connsiteX1" fmla="*/ 25581 w 3606982"/>
                <a:gd name="connsiteY1" fmla="*/ 1354667 h 2844800"/>
                <a:gd name="connsiteX2" fmla="*/ 3606982 w 3606982"/>
                <a:gd name="connsiteY2" fmla="*/ 0 h 2844800"/>
                <a:gd name="connsiteX3" fmla="*/ 3581582 w 3606982"/>
                <a:gd name="connsiteY3" fmla="*/ 897467 h 2844800"/>
                <a:gd name="connsiteX4" fmla="*/ 182 w 3606982"/>
                <a:gd name="connsiteY4" fmla="*/ 2844800 h 2844800"/>
                <a:gd name="connsiteX0" fmla="*/ 25401 w 3632201"/>
                <a:gd name="connsiteY0" fmla="*/ 2844800 h 2844800"/>
                <a:gd name="connsiteX1" fmla="*/ 0 w 3632201"/>
                <a:gd name="connsiteY1" fmla="*/ 1270000 h 2844800"/>
                <a:gd name="connsiteX2" fmla="*/ 3632201 w 3632201"/>
                <a:gd name="connsiteY2" fmla="*/ 0 h 2844800"/>
                <a:gd name="connsiteX3" fmla="*/ 3606801 w 3632201"/>
                <a:gd name="connsiteY3" fmla="*/ 897467 h 2844800"/>
                <a:gd name="connsiteX4" fmla="*/ 25401 w 3632201"/>
                <a:gd name="connsiteY4" fmla="*/ 2844800 h 2844800"/>
                <a:gd name="connsiteX0" fmla="*/ 25401 w 3645711"/>
                <a:gd name="connsiteY0" fmla="*/ 2844800 h 2844800"/>
                <a:gd name="connsiteX1" fmla="*/ 0 w 3645711"/>
                <a:gd name="connsiteY1" fmla="*/ 1270000 h 2844800"/>
                <a:gd name="connsiteX2" fmla="*/ 3632201 w 3645711"/>
                <a:gd name="connsiteY2" fmla="*/ 0 h 2844800"/>
                <a:gd name="connsiteX3" fmla="*/ 3645711 w 3645711"/>
                <a:gd name="connsiteY3" fmla="*/ 979261 h 2844800"/>
                <a:gd name="connsiteX4" fmla="*/ 25401 w 3645711"/>
                <a:gd name="connsiteY4" fmla="*/ 2844800 h 2844800"/>
                <a:gd name="connsiteX0" fmla="*/ 25401 w 3658411"/>
                <a:gd name="connsiteY0" fmla="*/ 2844800 h 2844800"/>
                <a:gd name="connsiteX1" fmla="*/ 0 w 3658411"/>
                <a:gd name="connsiteY1" fmla="*/ 1270000 h 2844800"/>
                <a:gd name="connsiteX2" fmla="*/ 3632201 w 3658411"/>
                <a:gd name="connsiteY2" fmla="*/ 0 h 2844800"/>
                <a:gd name="connsiteX3" fmla="*/ 3658411 w 3658411"/>
                <a:gd name="connsiteY3" fmla="*/ 1074183 h 2844800"/>
                <a:gd name="connsiteX4" fmla="*/ 25401 w 3658411"/>
                <a:gd name="connsiteY4" fmla="*/ 2844800 h 2844800"/>
                <a:gd name="connsiteX0" fmla="*/ 25401 w 3658411"/>
                <a:gd name="connsiteY0" fmla="*/ 2844800 h 2844800"/>
                <a:gd name="connsiteX1" fmla="*/ 0 w 3658411"/>
                <a:gd name="connsiteY1" fmla="*/ 1270000 h 2844800"/>
                <a:gd name="connsiteX2" fmla="*/ 3632201 w 3658411"/>
                <a:gd name="connsiteY2" fmla="*/ 0 h 2844800"/>
                <a:gd name="connsiteX3" fmla="*/ 3658411 w 3658411"/>
                <a:gd name="connsiteY3" fmla="*/ 1074183 h 2844800"/>
                <a:gd name="connsiteX4" fmla="*/ 25401 w 3658411"/>
                <a:gd name="connsiteY4" fmla="*/ 2844800 h 2844800"/>
                <a:gd name="connsiteX0" fmla="*/ 25401 w 3658411"/>
                <a:gd name="connsiteY0" fmla="*/ 2844800 h 2844800"/>
                <a:gd name="connsiteX1" fmla="*/ 0 w 3658411"/>
                <a:gd name="connsiteY1" fmla="*/ 1270000 h 2844800"/>
                <a:gd name="connsiteX2" fmla="*/ 3632201 w 3658411"/>
                <a:gd name="connsiteY2" fmla="*/ 0 h 2844800"/>
                <a:gd name="connsiteX3" fmla="*/ 3658411 w 3658411"/>
                <a:gd name="connsiteY3" fmla="*/ 1074183 h 2844800"/>
                <a:gd name="connsiteX4" fmla="*/ 25401 w 3658411"/>
                <a:gd name="connsiteY4" fmla="*/ 2844800 h 2844800"/>
                <a:gd name="connsiteX0" fmla="*/ 25401 w 3645711"/>
                <a:gd name="connsiteY0" fmla="*/ 2844800 h 2844800"/>
                <a:gd name="connsiteX1" fmla="*/ 0 w 3645711"/>
                <a:gd name="connsiteY1" fmla="*/ 1270000 h 2844800"/>
                <a:gd name="connsiteX2" fmla="*/ 3632201 w 3645711"/>
                <a:gd name="connsiteY2" fmla="*/ 0 h 2844800"/>
                <a:gd name="connsiteX3" fmla="*/ 3645711 w 3645711"/>
                <a:gd name="connsiteY3" fmla="*/ 1062319 h 2844800"/>
                <a:gd name="connsiteX4" fmla="*/ 25401 w 3645711"/>
                <a:gd name="connsiteY4" fmla="*/ 2844800 h 2844800"/>
                <a:gd name="connsiteX0" fmla="*/ 25401 w 3633011"/>
                <a:gd name="connsiteY0" fmla="*/ 2844800 h 2844800"/>
                <a:gd name="connsiteX1" fmla="*/ 0 w 3633011"/>
                <a:gd name="connsiteY1" fmla="*/ 1270000 h 2844800"/>
                <a:gd name="connsiteX2" fmla="*/ 3632201 w 3633011"/>
                <a:gd name="connsiteY2" fmla="*/ 0 h 2844800"/>
                <a:gd name="connsiteX3" fmla="*/ 3633011 w 3633011"/>
                <a:gd name="connsiteY3" fmla="*/ 1109780 h 2844800"/>
                <a:gd name="connsiteX4" fmla="*/ 25401 w 3633011"/>
                <a:gd name="connsiteY4" fmla="*/ 2844800 h 2844800"/>
                <a:gd name="connsiteX0" fmla="*/ 25401 w 3633011"/>
                <a:gd name="connsiteY0" fmla="*/ 2844800 h 2844800"/>
                <a:gd name="connsiteX1" fmla="*/ 0 w 3633011"/>
                <a:gd name="connsiteY1" fmla="*/ 1270000 h 2844800"/>
                <a:gd name="connsiteX2" fmla="*/ 3632201 w 3633011"/>
                <a:gd name="connsiteY2" fmla="*/ 0 h 2844800"/>
                <a:gd name="connsiteX3" fmla="*/ 3633011 w 3633011"/>
                <a:gd name="connsiteY3" fmla="*/ 1074184 h 2844800"/>
                <a:gd name="connsiteX4" fmla="*/ 25401 w 3633011"/>
                <a:gd name="connsiteY4" fmla="*/ 2844800 h 2844800"/>
                <a:gd name="connsiteX0" fmla="*/ 25401 w 3633011"/>
                <a:gd name="connsiteY0" fmla="*/ 2844800 h 2844800"/>
                <a:gd name="connsiteX1" fmla="*/ 0 w 3633011"/>
                <a:gd name="connsiteY1" fmla="*/ 1270000 h 2844800"/>
                <a:gd name="connsiteX2" fmla="*/ 3632201 w 3633011"/>
                <a:gd name="connsiteY2" fmla="*/ 0 h 2844800"/>
                <a:gd name="connsiteX3" fmla="*/ 3633011 w 3633011"/>
                <a:gd name="connsiteY3" fmla="*/ 1074184 h 2844800"/>
                <a:gd name="connsiteX4" fmla="*/ 25401 w 3633011"/>
                <a:gd name="connsiteY4" fmla="*/ 2844800 h 2844800"/>
                <a:gd name="connsiteX0" fmla="*/ 25401 w 3633011"/>
                <a:gd name="connsiteY0" fmla="*/ 2759370 h 2759370"/>
                <a:gd name="connsiteX1" fmla="*/ 0 w 3633011"/>
                <a:gd name="connsiteY1" fmla="*/ 1184570 h 2759370"/>
                <a:gd name="connsiteX2" fmla="*/ 3622041 w 3633011"/>
                <a:gd name="connsiteY2" fmla="*/ 0 h 2759370"/>
                <a:gd name="connsiteX3" fmla="*/ 3633011 w 3633011"/>
                <a:gd name="connsiteY3" fmla="*/ 988754 h 2759370"/>
                <a:gd name="connsiteX4" fmla="*/ 25401 w 3633011"/>
                <a:gd name="connsiteY4" fmla="*/ 2759370 h 2759370"/>
                <a:gd name="connsiteX0" fmla="*/ 25401 w 3642361"/>
                <a:gd name="connsiteY0" fmla="*/ 2752251 h 2752251"/>
                <a:gd name="connsiteX1" fmla="*/ 0 w 3642361"/>
                <a:gd name="connsiteY1" fmla="*/ 1177451 h 2752251"/>
                <a:gd name="connsiteX2" fmla="*/ 3642361 w 3642361"/>
                <a:gd name="connsiteY2" fmla="*/ 0 h 2752251"/>
                <a:gd name="connsiteX3" fmla="*/ 3633011 w 3642361"/>
                <a:gd name="connsiteY3" fmla="*/ 981635 h 2752251"/>
                <a:gd name="connsiteX4" fmla="*/ 25401 w 3642361"/>
                <a:gd name="connsiteY4" fmla="*/ 2752251 h 2752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2361" h="2752251">
                  <a:moveTo>
                    <a:pt x="25401" y="2752251"/>
                  </a:moveTo>
                  <a:cubicBezTo>
                    <a:pt x="22579" y="2221673"/>
                    <a:pt x="2822" y="1708029"/>
                    <a:pt x="0" y="1177451"/>
                  </a:cubicBezTo>
                  <a:lnTo>
                    <a:pt x="3642361" y="0"/>
                  </a:lnTo>
                  <a:cubicBezTo>
                    <a:pt x="3639244" y="327212"/>
                    <a:pt x="3636128" y="654423"/>
                    <a:pt x="3633011" y="981635"/>
                  </a:cubicBezTo>
                  <a:cubicBezTo>
                    <a:pt x="2460377" y="1571421"/>
                    <a:pt x="1223434" y="2150601"/>
                    <a:pt x="25401" y="2752251"/>
                  </a:cubicBezTo>
                  <a:close/>
                </a:path>
              </a:pathLst>
            </a:custGeom>
            <a:solidFill>
              <a:schemeClr val="bg1">
                <a:lumMod val="85000"/>
                <a:alpha val="62000"/>
              </a:schemeClr>
            </a:solidFill>
            <a:ln>
              <a:solidFill>
                <a:schemeClr val="accent1">
                  <a:shade val="15000"/>
                  <a:alpha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1746C082-893D-425F-ABC8-716F922092D3}"/>
              </a:ext>
            </a:extLst>
          </p:cNvPr>
          <p:cNvSpPr>
            <a:spLocks noGrp="1"/>
          </p:cNvSpPr>
          <p:nvPr>
            <p:ph type="title"/>
          </p:nvPr>
        </p:nvSpPr>
        <p:spPr>
          <a:xfrm>
            <a:off x="254000" y="197771"/>
            <a:ext cx="8712200" cy="590931"/>
          </a:xfrm>
        </p:spPr>
        <p:txBody>
          <a:bodyPr/>
          <a:lstStyle/>
          <a:p>
            <a:pPr>
              <a:spcBef>
                <a:spcPct val="50000"/>
              </a:spcBef>
            </a:pPr>
            <a:r>
              <a:rPr lang="en-GB" altLang="en-US" dirty="0" err="1"/>
              <a:t>Leagan</a:t>
            </a:r>
            <a:r>
              <a:rPr lang="en-GB" altLang="en-US" dirty="0"/>
              <a:t> </a:t>
            </a:r>
            <a:r>
              <a:rPr lang="en-GB" altLang="en-US" dirty="0" err="1"/>
              <a:t>amach</a:t>
            </a:r>
            <a:r>
              <a:rPr lang="en-GB" altLang="en-US" dirty="0"/>
              <a:t> 3T de na </a:t>
            </a:r>
            <a:r>
              <a:rPr lang="en-GB" altLang="en-US" dirty="0" err="1"/>
              <a:t>bioráin</a:t>
            </a:r>
            <a:endParaRPr lang="en-GB" altLang="en-US" dirty="0"/>
          </a:p>
        </p:txBody>
      </p:sp>
    </p:spTree>
    <p:extLst>
      <p:ext uri="{BB962C8B-B14F-4D97-AF65-F5344CB8AC3E}">
        <p14:creationId xmlns:p14="http://schemas.microsoft.com/office/powerpoint/2010/main" val="23121102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204A3-7947-F4F2-B438-E1FD263B4B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293C8E9-574A-DDB6-EEC1-723C27E41658}"/>
              </a:ext>
            </a:extLst>
          </p:cNvPr>
          <p:cNvSpPr txBox="1"/>
          <p:nvPr/>
        </p:nvSpPr>
        <p:spPr>
          <a:xfrm>
            <a:off x="100208" y="957874"/>
            <a:ext cx="4049169" cy="5262979"/>
          </a:xfrm>
          <a:prstGeom prst="rect">
            <a:avLst/>
          </a:prstGeom>
          <a:noFill/>
        </p:spPr>
        <p:txBody>
          <a:bodyPr wrap="square" rtlCol="0">
            <a:spAutoFit/>
          </a:bodyPr>
          <a:lstStyle/>
          <a:p>
            <a:pPr marL="273050" indent="-273050" algn="l">
              <a:buFont typeface="+mj-lt"/>
              <a:buAutoNum type="arabicPeriod"/>
            </a:pPr>
            <a:r>
              <a:rPr lang="ga-IE" sz="2400" dirty="0">
                <a:effectLst/>
                <a:latin typeface="+mj-lt"/>
              </a:rPr>
              <a:t>Cuir bileog páipéir faoin mbloc</a:t>
            </a:r>
            <a:endParaRPr lang="en-US" sz="2400" dirty="0">
              <a:effectLst/>
              <a:latin typeface="+mj-lt"/>
            </a:endParaRPr>
          </a:p>
          <a:p>
            <a:pPr marL="273050" indent="-273050" algn="l">
              <a:buFont typeface="+mj-lt"/>
              <a:buAutoNum type="arabicPeriod"/>
            </a:pPr>
            <a:r>
              <a:rPr lang="en-IE" sz="2400" dirty="0" err="1">
                <a:latin typeface="+mj-lt"/>
              </a:rPr>
              <a:t>Rianaigh</a:t>
            </a:r>
            <a:r>
              <a:rPr lang="en-IE" sz="2400" dirty="0">
                <a:latin typeface="+mj-lt"/>
              </a:rPr>
              <a:t> an bloc</a:t>
            </a:r>
          </a:p>
          <a:p>
            <a:pPr marL="273050" indent="-273050">
              <a:buFont typeface="+mj-lt"/>
              <a:buAutoNum type="arabicPeriod"/>
            </a:pPr>
            <a:r>
              <a:rPr lang="en-US" sz="2400" dirty="0" err="1">
                <a:latin typeface="+mj-lt"/>
              </a:rPr>
              <a:t>Marcáil</a:t>
            </a:r>
            <a:r>
              <a:rPr lang="en-US" sz="2400" dirty="0">
                <a:latin typeface="+mj-lt"/>
              </a:rPr>
              <a:t> </a:t>
            </a:r>
            <a:r>
              <a:rPr lang="en-US" sz="2400" dirty="0" err="1">
                <a:latin typeface="+mj-lt"/>
              </a:rPr>
              <a:t>lár</a:t>
            </a:r>
            <a:r>
              <a:rPr lang="en-US" sz="2400" dirty="0">
                <a:latin typeface="+mj-lt"/>
              </a:rPr>
              <a:t> an </a:t>
            </a:r>
            <a:r>
              <a:rPr lang="en-US" sz="2400" dirty="0" err="1">
                <a:latin typeface="+mj-lt"/>
              </a:rPr>
              <a:t>imeall</a:t>
            </a:r>
            <a:r>
              <a:rPr lang="en-US" sz="2400" dirty="0">
                <a:latin typeface="+mj-lt"/>
              </a:rPr>
              <a:t> </a:t>
            </a:r>
            <a:r>
              <a:rPr lang="en-US" sz="2400" dirty="0" err="1">
                <a:latin typeface="+mj-lt"/>
              </a:rPr>
              <a:t>díreach</a:t>
            </a:r>
            <a:r>
              <a:rPr lang="en-US" sz="2400" dirty="0">
                <a:latin typeface="+mj-lt"/>
              </a:rPr>
              <a:t>.</a:t>
            </a:r>
          </a:p>
          <a:p>
            <a:pPr marL="273050" indent="-273050">
              <a:buFont typeface="+mj-lt"/>
              <a:buAutoNum type="arabicPeriod"/>
            </a:pPr>
            <a:r>
              <a:rPr lang="en-US" sz="2400" dirty="0">
                <a:latin typeface="+mj-lt"/>
              </a:rPr>
              <a:t>Bain an bloc </a:t>
            </a:r>
            <a:r>
              <a:rPr lang="en-US" sz="2400" dirty="0" err="1">
                <a:latin typeface="+mj-lt"/>
              </a:rPr>
              <a:t>agus</a:t>
            </a:r>
            <a:r>
              <a:rPr lang="en-US" sz="2400" dirty="0">
                <a:latin typeface="+mj-lt"/>
              </a:rPr>
              <a:t> </a:t>
            </a:r>
            <a:r>
              <a:rPr lang="en-US" sz="2400" dirty="0" err="1">
                <a:latin typeface="+mj-lt"/>
              </a:rPr>
              <a:t>tarraing</a:t>
            </a:r>
            <a:r>
              <a:rPr lang="en-US" sz="2400" dirty="0">
                <a:latin typeface="+mj-lt"/>
              </a:rPr>
              <a:t> an normal</a:t>
            </a:r>
          </a:p>
          <a:p>
            <a:pPr marL="273050" indent="-273050">
              <a:buFont typeface="+mj-lt"/>
              <a:buAutoNum type="arabicPeriod"/>
            </a:pPr>
            <a:r>
              <a:rPr lang="en-IE" sz="2400" dirty="0" err="1">
                <a:latin typeface="+mj-lt"/>
              </a:rPr>
              <a:t>Athchuir</a:t>
            </a:r>
            <a:r>
              <a:rPr lang="en-IE" sz="2400" dirty="0">
                <a:latin typeface="+mj-lt"/>
              </a:rPr>
              <a:t> an bloc </a:t>
            </a:r>
            <a:r>
              <a:rPr lang="en-IE" sz="2400" dirty="0" err="1">
                <a:latin typeface="+mj-lt"/>
              </a:rPr>
              <a:t>ar</a:t>
            </a:r>
            <a:r>
              <a:rPr lang="en-IE" sz="2400" dirty="0">
                <a:latin typeface="+mj-lt"/>
              </a:rPr>
              <a:t> ais</a:t>
            </a:r>
          </a:p>
          <a:p>
            <a:pPr marL="273050" indent="-273050" algn="l">
              <a:buFont typeface="+mj-lt"/>
              <a:buAutoNum type="arabicPeriod"/>
            </a:pPr>
            <a:r>
              <a:rPr lang="en-IE" sz="2400" dirty="0" err="1">
                <a:latin typeface="+mj-lt"/>
              </a:rPr>
              <a:t>Soilsigh</a:t>
            </a:r>
            <a:r>
              <a:rPr lang="en-IE" sz="2400" dirty="0">
                <a:latin typeface="+mj-lt"/>
              </a:rPr>
              <a:t> ga </a:t>
            </a:r>
            <a:r>
              <a:rPr lang="en-IE" sz="2400" dirty="0" err="1">
                <a:latin typeface="+mj-lt"/>
              </a:rPr>
              <a:t>solais</a:t>
            </a:r>
            <a:r>
              <a:rPr lang="en-IE" sz="2400" dirty="0">
                <a:latin typeface="+mj-lt"/>
              </a:rPr>
              <a:t> i </a:t>
            </a:r>
            <a:r>
              <a:rPr lang="en-IE" sz="2400" dirty="0" err="1">
                <a:latin typeface="+mj-lt"/>
              </a:rPr>
              <a:t>dtreo</a:t>
            </a:r>
            <a:r>
              <a:rPr lang="en-IE" sz="2400" dirty="0">
                <a:latin typeface="+mj-lt"/>
              </a:rPr>
              <a:t> </a:t>
            </a:r>
            <a:r>
              <a:rPr lang="en-IE" sz="2400" dirty="0" err="1">
                <a:latin typeface="+mj-lt"/>
              </a:rPr>
              <a:t>lár</a:t>
            </a:r>
            <a:r>
              <a:rPr lang="en-IE" sz="2400" dirty="0">
                <a:latin typeface="+mj-lt"/>
              </a:rPr>
              <a:t> an </a:t>
            </a:r>
            <a:r>
              <a:rPr lang="en-IE" sz="2400" dirty="0" err="1">
                <a:latin typeface="+mj-lt"/>
              </a:rPr>
              <a:t>slios</a:t>
            </a:r>
            <a:r>
              <a:rPr lang="en-IE" sz="2400" dirty="0">
                <a:latin typeface="+mj-lt"/>
              </a:rPr>
              <a:t> </a:t>
            </a:r>
            <a:r>
              <a:rPr lang="en-IE" sz="2400" dirty="0" err="1">
                <a:latin typeface="+mj-lt"/>
              </a:rPr>
              <a:t>díreach</a:t>
            </a:r>
            <a:r>
              <a:rPr lang="en-IE" sz="2400" dirty="0">
                <a:latin typeface="+mj-lt"/>
              </a:rPr>
              <a:t> </a:t>
            </a:r>
          </a:p>
          <a:p>
            <a:pPr marL="273050" indent="-273050" algn="l">
              <a:buFont typeface="+mj-lt"/>
              <a:buAutoNum type="arabicPeriod"/>
            </a:pPr>
            <a:r>
              <a:rPr lang="en-IE" sz="2400" dirty="0" err="1">
                <a:latin typeface="+mj-lt"/>
              </a:rPr>
              <a:t>Rianaigh</a:t>
            </a:r>
            <a:r>
              <a:rPr lang="en-IE" sz="2400" dirty="0">
                <a:latin typeface="+mj-lt"/>
              </a:rPr>
              <a:t> na </a:t>
            </a:r>
            <a:r>
              <a:rPr lang="en-IE" sz="2400" dirty="0" err="1">
                <a:latin typeface="+mj-lt"/>
              </a:rPr>
              <a:t>gathanna</a:t>
            </a:r>
            <a:endParaRPr lang="en-IE" sz="2400" dirty="0">
              <a:latin typeface="+mj-lt"/>
            </a:endParaRPr>
          </a:p>
          <a:p>
            <a:pPr marL="273050" indent="-273050" algn="l">
              <a:buFont typeface="+mj-lt"/>
              <a:buAutoNum type="arabicPeriod"/>
            </a:pPr>
            <a:r>
              <a:rPr lang="en-IE" sz="2400" dirty="0" err="1">
                <a:latin typeface="+mj-lt"/>
              </a:rPr>
              <a:t>Tomhais</a:t>
            </a:r>
            <a:r>
              <a:rPr lang="en-IE" sz="2400" dirty="0">
                <a:latin typeface="+mj-lt"/>
              </a:rPr>
              <a:t> i </a:t>
            </a:r>
            <a:r>
              <a:rPr lang="en-IE" sz="2400" dirty="0" err="1">
                <a:latin typeface="+mj-lt"/>
              </a:rPr>
              <a:t>agus</a:t>
            </a:r>
            <a:r>
              <a:rPr lang="en-IE" sz="2400" dirty="0">
                <a:latin typeface="+mj-lt"/>
              </a:rPr>
              <a:t> r</a:t>
            </a:r>
          </a:p>
          <a:p>
            <a:pPr marL="273050" indent="-273050" algn="l">
              <a:buFont typeface="+mj-lt"/>
              <a:buAutoNum type="arabicPeriod"/>
            </a:pPr>
            <a:r>
              <a:rPr lang="en-IE" sz="2400" dirty="0" err="1">
                <a:latin typeface="+mj-lt"/>
              </a:rPr>
              <a:t>Athdhéan</a:t>
            </a:r>
            <a:r>
              <a:rPr lang="en-IE" sz="2400" dirty="0">
                <a:latin typeface="+mj-lt"/>
              </a:rPr>
              <a:t> do </a:t>
            </a:r>
            <a:r>
              <a:rPr lang="en-IE" sz="2400" dirty="0" err="1">
                <a:latin typeface="+mj-lt"/>
              </a:rPr>
              <a:t>luachanna</a:t>
            </a:r>
            <a:r>
              <a:rPr lang="en-IE" sz="2400" dirty="0">
                <a:latin typeface="+mj-lt"/>
              </a:rPr>
              <a:t> </a:t>
            </a:r>
            <a:r>
              <a:rPr lang="en-IE" sz="2400" dirty="0" err="1">
                <a:latin typeface="+mj-lt"/>
              </a:rPr>
              <a:t>difriúla</a:t>
            </a:r>
            <a:r>
              <a:rPr lang="en-IE" sz="2400" dirty="0">
                <a:latin typeface="+mj-lt"/>
              </a:rPr>
              <a:t> i </a:t>
            </a:r>
          </a:p>
        </p:txBody>
      </p:sp>
      <p:sp>
        <p:nvSpPr>
          <p:cNvPr id="29" name="Title 28">
            <a:extLst>
              <a:ext uri="{FF2B5EF4-FFF2-40B4-BE49-F238E27FC236}">
                <a16:creationId xmlns:a16="http://schemas.microsoft.com/office/drawing/2014/main" id="{CF2554F4-6EBA-E647-3F4A-1551D2E4B089}"/>
              </a:ext>
            </a:extLst>
          </p:cNvPr>
          <p:cNvSpPr>
            <a:spLocks noGrp="1"/>
          </p:cNvSpPr>
          <p:nvPr>
            <p:ph type="title"/>
          </p:nvPr>
        </p:nvSpPr>
        <p:spPr>
          <a:xfrm>
            <a:off x="201284" y="98417"/>
            <a:ext cx="9051025" cy="577081"/>
          </a:xfrm>
        </p:spPr>
        <p:txBody>
          <a:bodyPr/>
          <a:lstStyle/>
          <a:p>
            <a:r>
              <a:rPr lang="en-GB" altLang="en-US" sz="3500" dirty="0" err="1"/>
              <a:t>Modh</a:t>
            </a:r>
            <a:r>
              <a:rPr lang="en-GB" altLang="en-US" sz="3500" dirty="0"/>
              <a:t> </a:t>
            </a:r>
            <a:r>
              <a:rPr lang="en-GB" altLang="en-US" sz="3500" dirty="0" err="1"/>
              <a:t>ailtéarnach</a:t>
            </a:r>
            <a:r>
              <a:rPr lang="en-GB" altLang="en-US" sz="3500" dirty="0"/>
              <a:t> 2: bloc </a:t>
            </a:r>
            <a:r>
              <a:rPr lang="en-GB" altLang="en-US" sz="3500" dirty="0" err="1"/>
              <a:t>leathchiorcalach</a:t>
            </a:r>
            <a:endParaRPr lang="en-GB" sz="3500" dirty="0"/>
          </a:p>
        </p:txBody>
      </p:sp>
      <p:sp>
        <p:nvSpPr>
          <p:cNvPr id="30" name="Rectangle 29">
            <a:extLst>
              <a:ext uri="{FF2B5EF4-FFF2-40B4-BE49-F238E27FC236}">
                <a16:creationId xmlns:a16="http://schemas.microsoft.com/office/drawing/2014/main" id="{501870A6-8D99-E4B5-FF48-7CCDE026D3AE}"/>
              </a:ext>
            </a:extLst>
          </p:cNvPr>
          <p:cNvSpPr/>
          <p:nvPr/>
        </p:nvSpPr>
        <p:spPr>
          <a:xfrm>
            <a:off x="4291867" y="832191"/>
            <a:ext cx="4823770" cy="4893647"/>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66159724-709F-23FA-058A-CCB201AB0252}"/>
              </a:ext>
            </a:extLst>
          </p:cNvPr>
          <p:cNvSpPr/>
          <p:nvPr/>
        </p:nvSpPr>
        <p:spPr bwMode="auto">
          <a:xfrm rot="15034919">
            <a:off x="7684160" y="199414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4" name="Freeform: Shape 33">
            <a:extLst>
              <a:ext uri="{FF2B5EF4-FFF2-40B4-BE49-F238E27FC236}">
                <a16:creationId xmlns:a16="http://schemas.microsoft.com/office/drawing/2014/main" id="{C13F3453-8D3A-986B-3710-47FC9D89BD3B}"/>
              </a:ext>
            </a:extLst>
          </p:cNvPr>
          <p:cNvSpPr/>
          <p:nvPr/>
        </p:nvSpPr>
        <p:spPr>
          <a:xfrm>
            <a:off x="6044219" y="5182997"/>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TextBox 38">
            <a:extLst>
              <a:ext uri="{FF2B5EF4-FFF2-40B4-BE49-F238E27FC236}">
                <a16:creationId xmlns:a16="http://schemas.microsoft.com/office/drawing/2014/main" id="{93524327-8B0A-8D66-CFD0-BF80F3FD6337}"/>
              </a:ext>
            </a:extLst>
          </p:cNvPr>
          <p:cNvSpPr txBox="1"/>
          <p:nvPr/>
        </p:nvSpPr>
        <p:spPr>
          <a:xfrm>
            <a:off x="5686216" y="4636359"/>
            <a:ext cx="1753898" cy="461665"/>
          </a:xfrm>
          <a:prstGeom prst="rect">
            <a:avLst/>
          </a:prstGeom>
          <a:noFill/>
        </p:spPr>
        <p:txBody>
          <a:bodyPr wrap="square" rtlCol="0">
            <a:spAutoFit/>
          </a:bodyPr>
          <a:lstStyle/>
          <a:p>
            <a:pPr algn="l"/>
            <a:r>
              <a:rPr lang="en-IE" sz="2400" dirty="0" err="1"/>
              <a:t>Ptrctor</a:t>
            </a:r>
            <a:endParaRPr lang="en-IE" sz="2400" dirty="0"/>
          </a:p>
        </p:txBody>
      </p:sp>
      <p:sp>
        <p:nvSpPr>
          <p:cNvPr id="40" name="Freeform: Shape 39">
            <a:extLst>
              <a:ext uri="{FF2B5EF4-FFF2-40B4-BE49-F238E27FC236}">
                <a16:creationId xmlns:a16="http://schemas.microsoft.com/office/drawing/2014/main" id="{7108EB94-8A29-566D-182F-474BC339EDB3}"/>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9" name="Straight Arrow Connector 48">
            <a:extLst>
              <a:ext uri="{FF2B5EF4-FFF2-40B4-BE49-F238E27FC236}">
                <a16:creationId xmlns:a16="http://schemas.microsoft.com/office/drawing/2014/main" id="{9480C2A0-75EF-593A-452B-DF66487E57D7}"/>
              </a:ext>
            </a:extLst>
          </p:cNvPr>
          <p:cNvCxnSpPr>
            <a:cxnSpLocks/>
          </p:cNvCxnSpPr>
          <p:nvPr/>
        </p:nvCxnSpPr>
        <p:spPr>
          <a:xfrm flipH="1">
            <a:off x="4557385" y="2478762"/>
            <a:ext cx="2085976" cy="144358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C6E2AB3-AA8C-3131-82C1-17CC8EFDCE94}"/>
              </a:ext>
            </a:extLst>
          </p:cNvPr>
          <p:cNvCxnSpPr>
            <a:cxnSpLocks/>
          </p:cNvCxnSpPr>
          <p:nvPr/>
        </p:nvCxnSpPr>
        <p:spPr>
          <a:xfrm flipH="1">
            <a:off x="6685597" y="1867993"/>
            <a:ext cx="1943835" cy="583156"/>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Freeform: Shape 51">
            <a:extLst>
              <a:ext uri="{FF2B5EF4-FFF2-40B4-BE49-F238E27FC236}">
                <a16:creationId xmlns:a16="http://schemas.microsoft.com/office/drawing/2014/main" id="{09CEDB82-C12B-C226-5EE8-B1564CDF9C50}"/>
              </a:ext>
            </a:extLst>
          </p:cNvPr>
          <p:cNvSpPr/>
          <p:nvPr/>
        </p:nvSpPr>
        <p:spPr bwMode="auto">
          <a:xfrm rot="14192930">
            <a:off x="5765046" y="288517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53" name="Straight Connector 52">
            <a:extLst>
              <a:ext uri="{FF2B5EF4-FFF2-40B4-BE49-F238E27FC236}">
                <a16:creationId xmlns:a16="http://schemas.microsoft.com/office/drawing/2014/main" id="{5B647CB6-8F99-AFA9-13CB-B4FC3A83D365}"/>
              </a:ext>
            </a:extLst>
          </p:cNvPr>
          <p:cNvCxnSpPr>
            <a:cxnSpLocks/>
          </p:cNvCxnSpPr>
          <p:nvPr/>
        </p:nvCxnSpPr>
        <p:spPr>
          <a:xfrm>
            <a:off x="6653939" y="1287011"/>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4" name="TextBox 53">
            <a:extLst>
              <a:ext uri="{FF2B5EF4-FFF2-40B4-BE49-F238E27FC236}">
                <a16:creationId xmlns:a16="http://schemas.microsoft.com/office/drawing/2014/main" id="{F209D258-7BC8-6B7B-796D-67527EE382BD}"/>
              </a:ext>
            </a:extLst>
          </p:cNvPr>
          <p:cNvSpPr txBox="1"/>
          <p:nvPr/>
        </p:nvSpPr>
        <p:spPr>
          <a:xfrm>
            <a:off x="4457554" y="851870"/>
            <a:ext cx="2085347" cy="1200329"/>
          </a:xfrm>
          <a:prstGeom prst="rect">
            <a:avLst/>
          </a:prstGeom>
          <a:noFill/>
        </p:spPr>
        <p:txBody>
          <a:bodyPr wrap="square" rtlCol="0">
            <a:spAutoFit/>
          </a:bodyPr>
          <a:lstStyle/>
          <a:p>
            <a:pPr algn="l"/>
            <a:r>
              <a:rPr lang="de-DE" sz="2400" dirty="0"/>
              <a:t>Normal ag an bpointe ionsaithe</a:t>
            </a:r>
            <a:endParaRPr lang="en-IE" sz="2400" dirty="0"/>
          </a:p>
        </p:txBody>
      </p:sp>
      <p:sp>
        <p:nvSpPr>
          <p:cNvPr id="55" name="Freeform: Shape 54">
            <a:extLst>
              <a:ext uri="{FF2B5EF4-FFF2-40B4-BE49-F238E27FC236}">
                <a16:creationId xmlns:a16="http://schemas.microsoft.com/office/drawing/2014/main" id="{794F59F1-4DD2-17C4-E256-701B9C84BDEE}"/>
              </a:ext>
            </a:extLst>
          </p:cNvPr>
          <p:cNvSpPr/>
          <p:nvPr/>
        </p:nvSpPr>
        <p:spPr>
          <a:xfrm rot="10800000" flipH="1">
            <a:off x="6382010" y="2697877"/>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TextBox 55">
            <a:extLst>
              <a:ext uri="{FF2B5EF4-FFF2-40B4-BE49-F238E27FC236}">
                <a16:creationId xmlns:a16="http://schemas.microsoft.com/office/drawing/2014/main" id="{656CB475-BAD7-75CB-00B0-66CEF8D21CB1}"/>
              </a:ext>
            </a:extLst>
          </p:cNvPr>
          <p:cNvSpPr txBox="1"/>
          <p:nvPr/>
        </p:nvSpPr>
        <p:spPr>
          <a:xfrm>
            <a:off x="6886486" y="832191"/>
            <a:ext cx="1742945" cy="830997"/>
          </a:xfrm>
          <a:prstGeom prst="rect">
            <a:avLst/>
          </a:prstGeom>
          <a:noFill/>
        </p:spPr>
        <p:txBody>
          <a:bodyPr wrap="square" rtlCol="0">
            <a:spAutoFit/>
          </a:bodyPr>
          <a:lstStyle/>
          <a:p>
            <a:pPr algn="l"/>
            <a:r>
              <a:rPr lang="en-IE" sz="2400" dirty="0" err="1"/>
              <a:t>Uillinn</a:t>
            </a:r>
            <a:r>
              <a:rPr lang="en-IE" sz="2400" dirty="0"/>
              <a:t> </a:t>
            </a:r>
            <a:r>
              <a:rPr lang="en-IE" sz="2400" dirty="0" err="1"/>
              <a:t>ionsaithe</a:t>
            </a:r>
            <a:r>
              <a:rPr lang="en-IE" sz="2400" dirty="0"/>
              <a:t> i</a:t>
            </a:r>
          </a:p>
        </p:txBody>
      </p:sp>
      <p:cxnSp>
        <p:nvCxnSpPr>
          <p:cNvPr id="57" name="Straight Arrow Connector 56">
            <a:extLst>
              <a:ext uri="{FF2B5EF4-FFF2-40B4-BE49-F238E27FC236}">
                <a16:creationId xmlns:a16="http://schemas.microsoft.com/office/drawing/2014/main" id="{0E2C28AD-2CFB-6390-112B-B8268C69184A}"/>
              </a:ext>
            </a:extLst>
          </p:cNvPr>
          <p:cNvCxnSpPr>
            <a:cxnSpLocks/>
          </p:cNvCxnSpPr>
          <p:nvPr/>
        </p:nvCxnSpPr>
        <p:spPr>
          <a:xfrm flipH="1">
            <a:off x="6852551" y="1663188"/>
            <a:ext cx="430062" cy="666470"/>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cxnSp>
        <p:nvCxnSpPr>
          <p:cNvPr id="58" name="Straight Arrow Connector 57">
            <a:extLst>
              <a:ext uri="{FF2B5EF4-FFF2-40B4-BE49-F238E27FC236}">
                <a16:creationId xmlns:a16="http://schemas.microsoft.com/office/drawing/2014/main" id="{653A9258-20D8-5464-4406-EB18E01FF269}"/>
              </a:ext>
            </a:extLst>
          </p:cNvPr>
          <p:cNvCxnSpPr>
            <a:cxnSpLocks/>
          </p:cNvCxnSpPr>
          <p:nvPr/>
        </p:nvCxnSpPr>
        <p:spPr>
          <a:xfrm>
            <a:off x="5850375" y="1442690"/>
            <a:ext cx="724184" cy="494184"/>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59" name="TextBox 58">
            <a:extLst>
              <a:ext uri="{FF2B5EF4-FFF2-40B4-BE49-F238E27FC236}">
                <a16:creationId xmlns:a16="http://schemas.microsoft.com/office/drawing/2014/main" id="{2721C4FF-ED6A-917F-9DF6-D41652B1E5B6}"/>
              </a:ext>
            </a:extLst>
          </p:cNvPr>
          <p:cNvSpPr txBox="1"/>
          <p:nvPr/>
        </p:nvSpPr>
        <p:spPr>
          <a:xfrm>
            <a:off x="6286371" y="2704084"/>
            <a:ext cx="30489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r</a:t>
            </a:r>
          </a:p>
        </p:txBody>
      </p:sp>
      <p:sp>
        <p:nvSpPr>
          <p:cNvPr id="60" name="TextBox 59">
            <a:extLst>
              <a:ext uri="{FF2B5EF4-FFF2-40B4-BE49-F238E27FC236}">
                <a16:creationId xmlns:a16="http://schemas.microsoft.com/office/drawing/2014/main" id="{1DF2811B-30A5-A404-6C81-F4ED264D13CF}"/>
              </a:ext>
            </a:extLst>
          </p:cNvPr>
          <p:cNvSpPr txBox="1"/>
          <p:nvPr/>
        </p:nvSpPr>
        <p:spPr>
          <a:xfrm>
            <a:off x="7166965" y="3774030"/>
            <a:ext cx="2085347" cy="1200329"/>
          </a:xfrm>
          <a:prstGeom prst="rect">
            <a:avLst/>
          </a:prstGeom>
          <a:noFill/>
        </p:spPr>
        <p:txBody>
          <a:bodyPr wrap="square" rtlCol="0">
            <a:spAutoFit/>
          </a:bodyPr>
          <a:lstStyle/>
          <a:p>
            <a:pPr algn="l"/>
            <a:r>
              <a:rPr lang="en-IE" sz="2400" dirty="0"/>
              <a:t>Semicircular block of </a:t>
            </a:r>
            <a:r>
              <a:rPr lang="en-IE" sz="2400" dirty="0" err="1"/>
              <a:t>Gloine</a:t>
            </a:r>
            <a:endParaRPr lang="en-IE" sz="2400" dirty="0"/>
          </a:p>
        </p:txBody>
      </p:sp>
      <p:cxnSp>
        <p:nvCxnSpPr>
          <p:cNvPr id="61" name="Straight Arrow Connector 60">
            <a:extLst>
              <a:ext uri="{FF2B5EF4-FFF2-40B4-BE49-F238E27FC236}">
                <a16:creationId xmlns:a16="http://schemas.microsoft.com/office/drawing/2014/main" id="{72A25B85-AE30-1203-3068-13C856CCF89E}"/>
              </a:ext>
            </a:extLst>
          </p:cNvPr>
          <p:cNvCxnSpPr>
            <a:cxnSpLocks/>
          </p:cNvCxnSpPr>
          <p:nvPr/>
        </p:nvCxnSpPr>
        <p:spPr>
          <a:xfrm flipH="1" flipV="1">
            <a:off x="7811360" y="3550088"/>
            <a:ext cx="549072" cy="269140"/>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2" name="TextBox 61">
            <a:extLst>
              <a:ext uri="{FF2B5EF4-FFF2-40B4-BE49-F238E27FC236}">
                <a16:creationId xmlns:a16="http://schemas.microsoft.com/office/drawing/2014/main" id="{3FBB8FDA-6B3D-8993-1BAF-D5E5C9C092EB}"/>
              </a:ext>
            </a:extLst>
          </p:cNvPr>
          <p:cNvSpPr txBox="1"/>
          <p:nvPr/>
        </p:nvSpPr>
        <p:spPr>
          <a:xfrm>
            <a:off x="8167883" y="2303860"/>
            <a:ext cx="963583" cy="523220"/>
          </a:xfrm>
          <a:prstGeom prst="rect">
            <a:avLst/>
          </a:prstGeom>
          <a:noFill/>
        </p:spPr>
        <p:txBody>
          <a:bodyPr wrap="square" rtlCol="0">
            <a:spAutoFit/>
          </a:bodyPr>
          <a:lstStyle/>
          <a:p>
            <a:pPr algn="l"/>
            <a:r>
              <a:rPr lang="en-IE" sz="1400" dirty="0" err="1"/>
              <a:t>Bosca</a:t>
            </a:r>
            <a:r>
              <a:rPr lang="en-IE" sz="1400" dirty="0"/>
              <a:t> </a:t>
            </a:r>
          </a:p>
          <a:p>
            <a:pPr algn="l"/>
            <a:r>
              <a:rPr lang="en-IE" sz="1400" dirty="0" err="1"/>
              <a:t>gathanna</a:t>
            </a:r>
            <a:endParaRPr lang="en-IE" sz="1400" dirty="0"/>
          </a:p>
        </p:txBody>
      </p:sp>
      <p:sp>
        <p:nvSpPr>
          <p:cNvPr id="3" name="Freeform: Shape 2">
            <a:extLst>
              <a:ext uri="{FF2B5EF4-FFF2-40B4-BE49-F238E27FC236}">
                <a16:creationId xmlns:a16="http://schemas.microsoft.com/office/drawing/2014/main" id="{CFDBA62A-E35F-D159-6F37-469891B474C7}"/>
              </a:ext>
            </a:extLst>
          </p:cNvPr>
          <p:cNvSpPr/>
          <p:nvPr/>
        </p:nvSpPr>
        <p:spPr>
          <a:xfrm rot="9773009">
            <a:off x="8273247" y="1709770"/>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7070599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BE96E-845B-6E20-9D53-7E3911F05DB2}"/>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999ED0BE-2300-5B05-575E-B135A2F7E729}"/>
              </a:ext>
            </a:extLst>
          </p:cNvPr>
          <p:cNvSpPr/>
          <p:nvPr/>
        </p:nvSpPr>
        <p:spPr>
          <a:xfrm>
            <a:off x="4291867" y="832191"/>
            <a:ext cx="4823770" cy="4893647"/>
          </a:xfrm>
          <a:prstGeom prst="rect">
            <a:avLst/>
          </a:prstGeom>
          <a:solidFill>
            <a:srgbClr val="FFFF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3D083DA-1039-4264-6831-F98A233D2FE6}"/>
                  </a:ext>
                </a:extLst>
              </p:cNvPr>
              <p:cNvSpPr txBox="1"/>
              <p:nvPr/>
            </p:nvSpPr>
            <p:spPr>
              <a:xfrm>
                <a:off x="121862" y="895640"/>
                <a:ext cx="4197266" cy="6020238"/>
              </a:xfrm>
              <a:prstGeom prst="rect">
                <a:avLst/>
              </a:prstGeom>
              <a:noFill/>
            </p:spPr>
            <p:txBody>
              <a:bodyPr wrap="square" rtlCol="0">
                <a:spAutoFit/>
              </a:bodyPr>
              <a:lstStyle/>
              <a:p>
                <a:pPr marL="273050" indent="-273050" algn="l">
                  <a:buFont typeface="+mj-lt"/>
                  <a:buAutoNum type="arabicPeriod"/>
                </a:pPr>
                <a:r>
                  <a:rPr lang="en-IE" sz="2200" dirty="0" err="1"/>
                  <a:t>Leag</a:t>
                </a:r>
                <a:r>
                  <a:rPr lang="en-IE" sz="2200" dirty="0"/>
                  <a:t> </a:t>
                </a:r>
                <a:r>
                  <a:rPr lang="en-IE" sz="2200" dirty="0" err="1"/>
                  <a:t>bileog</a:t>
                </a:r>
                <a:r>
                  <a:rPr lang="en-IE" sz="2200" dirty="0"/>
                  <a:t> </a:t>
                </a:r>
                <a:r>
                  <a:rPr lang="en-IE" sz="2200" dirty="0" err="1"/>
                  <a:t>páipéir</a:t>
                </a:r>
                <a:r>
                  <a:rPr lang="en-IE" sz="2200" dirty="0"/>
                  <a:t> </a:t>
                </a:r>
                <a:r>
                  <a:rPr lang="en-IE" sz="2200" dirty="0" err="1"/>
                  <a:t>faoin</a:t>
                </a:r>
                <a:r>
                  <a:rPr lang="en-IE" sz="2200" dirty="0"/>
                  <a:t> </a:t>
                </a:r>
                <a:r>
                  <a:rPr lang="en-IE" sz="2200" dirty="0" err="1"/>
                  <a:t>mbloc</a:t>
                </a:r>
                <a:r>
                  <a:rPr lang="en-IE" sz="2200" dirty="0"/>
                  <a:t>.</a:t>
                </a:r>
              </a:p>
              <a:p>
                <a:pPr marL="273050" indent="-273050" algn="l">
                  <a:buFont typeface="+mj-lt"/>
                  <a:buAutoNum type="arabicPeriod"/>
                </a:pPr>
                <a:r>
                  <a:rPr lang="en-IE" sz="2200" b="1" dirty="0" err="1"/>
                  <a:t>Rianaigh</a:t>
                </a:r>
                <a:r>
                  <a:rPr lang="en-IE" sz="2200" b="1" dirty="0"/>
                  <a:t> an bloc </a:t>
                </a:r>
                <a:r>
                  <a:rPr lang="en-IE" sz="2200" b="1" dirty="0" err="1"/>
                  <a:t>agus</a:t>
                </a:r>
                <a:r>
                  <a:rPr lang="en-IE" sz="2200" b="1" dirty="0"/>
                  <a:t> </a:t>
                </a:r>
                <a:r>
                  <a:rPr lang="en-IE" sz="2200" b="1" dirty="0" err="1"/>
                  <a:t>mairceáil</a:t>
                </a:r>
                <a:r>
                  <a:rPr lang="en-IE" sz="2200" b="1" dirty="0"/>
                  <a:t> an </a:t>
                </a:r>
                <a:r>
                  <a:rPr lang="en-IE" sz="2200" b="1" dirty="0" err="1"/>
                  <a:t>lár</a:t>
                </a:r>
                <a:r>
                  <a:rPr lang="en-IE" sz="2200" b="1" dirty="0"/>
                  <a:t> den </a:t>
                </a:r>
                <a:r>
                  <a:rPr lang="en-IE" sz="2200" b="1" dirty="0" err="1"/>
                  <a:t>slios</a:t>
                </a:r>
                <a:r>
                  <a:rPr lang="en-IE" sz="2200" b="1" dirty="0"/>
                  <a:t> </a:t>
                </a:r>
                <a:r>
                  <a:rPr lang="en-IE" sz="2200" b="1" dirty="0" err="1"/>
                  <a:t>díreach</a:t>
                </a:r>
                <a:endParaRPr lang="en-IE" sz="2200" b="1" dirty="0"/>
              </a:p>
              <a:p>
                <a:pPr marL="273050" indent="-273050" algn="l">
                  <a:buFont typeface="+mj-lt"/>
                  <a:buAutoNum type="arabicPeriod"/>
                </a:pPr>
                <a:r>
                  <a:rPr lang="en-IE" sz="2200" dirty="0" err="1"/>
                  <a:t>Coigeartaigh</a:t>
                </a:r>
                <a:r>
                  <a:rPr lang="en-IE" sz="2200" dirty="0"/>
                  <a:t> an </a:t>
                </a:r>
                <a:r>
                  <a:rPr lang="en-IE" sz="2200" dirty="0" err="1"/>
                  <a:t>bosca</a:t>
                </a:r>
                <a:r>
                  <a:rPr lang="en-IE" sz="2200" dirty="0"/>
                  <a:t> </a:t>
                </a:r>
                <a:r>
                  <a:rPr lang="en-IE" sz="2200" dirty="0" err="1"/>
                  <a:t>gathanna</a:t>
                </a:r>
                <a:r>
                  <a:rPr lang="en-IE" sz="2200" dirty="0"/>
                  <a:t> </a:t>
                </a:r>
                <a:r>
                  <a:rPr lang="en-IE" sz="2200" dirty="0" err="1"/>
                  <a:t>sa</a:t>
                </a:r>
                <a:r>
                  <a:rPr lang="en-IE" sz="2200" dirty="0"/>
                  <a:t> </a:t>
                </a:r>
                <a:r>
                  <a:rPr lang="en-IE" sz="2200" dirty="0" err="1"/>
                  <a:t>shlí</a:t>
                </a:r>
                <a:r>
                  <a:rPr lang="en-IE" sz="2200" dirty="0"/>
                  <a:t> go </a:t>
                </a:r>
                <a:r>
                  <a:rPr lang="en-IE" sz="2200" dirty="0" err="1"/>
                  <a:t>mbeidh</a:t>
                </a:r>
                <a:r>
                  <a:rPr lang="en-IE" sz="2200" dirty="0"/>
                  <a:t> an </a:t>
                </a:r>
                <a:r>
                  <a:rPr lang="en-IE" sz="2200" dirty="0" err="1"/>
                  <a:t>solas</a:t>
                </a:r>
                <a:r>
                  <a:rPr lang="en-IE" sz="2200" dirty="0"/>
                  <a:t> ag </a:t>
                </a:r>
                <a:r>
                  <a:rPr lang="en-IE" sz="2200" dirty="0" err="1"/>
                  <a:t>taisteal</a:t>
                </a:r>
                <a:r>
                  <a:rPr lang="en-IE" sz="2200" dirty="0"/>
                  <a:t> i </a:t>
                </a:r>
                <a:r>
                  <a:rPr lang="en-IE" sz="2200" dirty="0" err="1"/>
                  <a:t>dtreo</a:t>
                </a:r>
                <a:r>
                  <a:rPr lang="en-IE" sz="2200" dirty="0"/>
                  <a:t> an </a:t>
                </a:r>
                <a:r>
                  <a:rPr lang="en-IE" sz="2200" dirty="0" err="1"/>
                  <a:t>lár</a:t>
                </a:r>
                <a:r>
                  <a:rPr lang="en-IE" sz="2200" dirty="0"/>
                  <a:t> </a:t>
                </a:r>
                <a:r>
                  <a:rPr lang="en-IE" sz="2200" dirty="0" err="1"/>
                  <a:t>agus</a:t>
                </a:r>
                <a:r>
                  <a:rPr lang="en-IE" sz="2200" dirty="0"/>
                  <a:t> go </a:t>
                </a:r>
                <a:r>
                  <a:rPr lang="en-IE" sz="2200" dirty="0" err="1"/>
                  <a:t>mbíonn</a:t>
                </a:r>
                <a:r>
                  <a:rPr lang="en-IE" sz="2200" dirty="0"/>
                  <a:t> an </a:t>
                </a:r>
                <a:r>
                  <a:rPr lang="en-IE" sz="2200" dirty="0" err="1"/>
                  <a:t>uillinn</a:t>
                </a:r>
                <a:r>
                  <a:rPr lang="en-IE" sz="2200" dirty="0"/>
                  <a:t> </a:t>
                </a:r>
                <a:r>
                  <a:rPr lang="en-IE" sz="2200" dirty="0" err="1"/>
                  <a:t>athraonta</a:t>
                </a:r>
                <a:r>
                  <a:rPr lang="en-IE" sz="2200" dirty="0"/>
                  <a:t> </a:t>
                </a:r>
                <a:r>
                  <a:rPr lang="en-IE" sz="2200" dirty="0" err="1"/>
                  <a:t>chomhfhreagrach</a:t>
                </a:r>
                <a:r>
                  <a:rPr lang="en-IE" sz="2200" dirty="0"/>
                  <a:t> </a:t>
                </a:r>
                <a14:m>
                  <m:oMath xmlns:m="http://schemas.openxmlformats.org/officeDocument/2006/math">
                    <m:sSup>
                      <m:sSupPr>
                        <m:ctrlPr>
                          <a:rPr lang="en-GB" sz="2200" b="0" i="1" smtClean="0">
                            <a:latin typeface="Cambria Math" panose="02040503050406030204" pitchFamily="18" charset="0"/>
                          </a:rPr>
                        </m:ctrlPr>
                      </m:sSupPr>
                      <m:e>
                        <m:r>
                          <a:rPr lang="en-GB" sz="2200" b="0" i="1" smtClean="0">
                            <a:latin typeface="Cambria Math" panose="02040503050406030204" pitchFamily="18" charset="0"/>
                          </a:rPr>
                          <m:t>90</m:t>
                        </m:r>
                      </m:e>
                      <m:sup>
                        <m:r>
                          <a:rPr lang="en-GB" sz="2200" b="0" i="1" smtClean="0">
                            <a:latin typeface="Cambria Math" panose="02040503050406030204" pitchFamily="18" charset="0"/>
                          </a:rPr>
                          <m:t>𝑜</m:t>
                        </m:r>
                      </m:sup>
                    </m:sSup>
                  </m:oMath>
                </a14:m>
                <a:endParaRPr lang="en-IE" sz="2200" dirty="0"/>
              </a:p>
              <a:p>
                <a:pPr marL="273050" indent="-273050" algn="l">
                  <a:buFont typeface="+mj-lt"/>
                  <a:buAutoNum type="arabicPeriod"/>
                </a:pPr>
                <a:r>
                  <a:rPr lang="en-IE" sz="2200" dirty="0"/>
                  <a:t>Bain an bloc block</a:t>
                </a:r>
              </a:p>
              <a:p>
                <a:pPr marL="273050" indent="-273050" algn="l">
                  <a:buFont typeface="+mj-lt"/>
                  <a:buAutoNum type="arabicPeriod"/>
                </a:pPr>
                <a:r>
                  <a:rPr lang="en-IE" sz="2200" dirty="0" err="1"/>
                  <a:t>Tarraing</a:t>
                </a:r>
                <a:r>
                  <a:rPr lang="en-IE" sz="2200" dirty="0"/>
                  <a:t> an normal</a:t>
                </a:r>
              </a:p>
              <a:p>
                <a:pPr marL="273050" indent="-273050" algn="l">
                  <a:buFont typeface="+mj-lt"/>
                  <a:buAutoNum type="arabicPeriod"/>
                </a:pPr>
                <a:r>
                  <a:rPr lang="en-IE" sz="2200" dirty="0" err="1"/>
                  <a:t>Tarraing</a:t>
                </a:r>
                <a:r>
                  <a:rPr lang="en-IE" sz="2200" dirty="0"/>
                  <a:t> an ga </a:t>
                </a:r>
                <a:r>
                  <a:rPr lang="en-IE" sz="2200" dirty="0" err="1"/>
                  <a:t>ionsaithe</a:t>
                </a:r>
                <a:endParaRPr lang="en-IE" sz="2200" dirty="0"/>
              </a:p>
              <a:p>
                <a:pPr marL="273050" indent="-273050" algn="l">
                  <a:buFont typeface="+mj-lt"/>
                  <a:buAutoNum type="arabicPeriod"/>
                </a:pPr>
                <a:r>
                  <a:rPr lang="en-IE" sz="2200" dirty="0" err="1"/>
                  <a:t>Tomhais</a:t>
                </a:r>
                <a:r>
                  <a:rPr lang="en-IE" sz="2200" dirty="0"/>
                  <a:t> C</a:t>
                </a:r>
              </a:p>
              <a:p>
                <a:pPr marL="273050" indent="-273050" algn="l">
                  <a:buFont typeface="+mj-lt"/>
                  <a:buAutoNum type="arabicPeriod"/>
                </a:pPr>
                <a:r>
                  <a:rPr lang="en-IE" sz="2200" dirty="0" err="1"/>
                  <a:t>Faigh</a:t>
                </a:r>
                <a:r>
                  <a:rPr lang="en-IE" sz="2200" dirty="0"/>
                  <a:t> </a:t>
                </a:r>
                <a14:m>
                  <m:oMath xmlns:m="http://schemas.openxmlformats.org/officeDocument/2006/math">
                    <m:f>
                      <m:fPr>
                        <m:ctrlPr>
                          <a:rPr lang="en-GB" sz="2200" b="0" i="1" smtClean="0">
                            <a:latin typeface="Cambria Math" panose="02040503050406030204" pitchFamily="18" charset="0"/>
                          </a:rPr>
                        </m:ctrlPr>
                      </m:fPr>
                      <m:num>
                        <m:r>
                          <a:rPr lang="en-GB" sz="2200" b="0" i="1" smtClean="0">
                            <a:latin typeface="Cambria Math" panose="02040503050406030204" pitchFamily="18" charset="0"/>
                          </a:rPr>
                          <m:t>1</m:t>
                        </m:r>
                      </m:num>
                      <m:den>
                        <m:r>
                          <a:rPr lang="en-GB" sz="2200" b="0" i="1" smtClean="0">
                            <a:latin typeface="Cambria Math" panose="02040503050406030204" pitchFamily="18" charset="0"/>
                          </a:rPr>
                          <m:t>𝑠𝑖𝑛𝐶</m:t>
                        </m:r>
                      </m:den>
                    </m:f>
                  </m:oMath>
                </a14:m>
                <a:r>
                  <a:rPr lang="en-IE" sz="2200" dirty="0"/>
                  <a:t> </a:t>
                </a:r>
                <a:r>
                  <a:rPr lang="en-IE" sz="2200" dirty="0" err="1"/>
                  <a:t>agus</a:t>
                </a:r>
                <a:r>
                  <a:rPr lang="en-IE" sz="2200" dirty="0"/>
                  <a:t> </a:t>
                </a:r>
                <a:r>
                  <a:rPr lang="en-IE" sz="2200" dirty="0" err="1"/>
                  <a:t>seiceáil</a:t>
                </a:r>
                <a:r>
                  <a:rPr lang="en-IE" sz="2200" dirty="0"/>
                  <a:t> leis an n </a:t>
                </a:r>
                <a:r>
                  <a:rPr lang="en-IE" sz="2200" dirty="0" err="1"/>
                  <a:t>ar</a:t>
                </a:r>
                <a:r>
                  <a:rPr lang="en-IE" sz="2200" dirty="0"/>
                  <a:t> </a:t>
                </a:r>
                <a:r>
                  <a:rPr lang="en-IE" sz="2200" dirty="0" err="1"/>
                  <a:t>eolas</a:t>
                </a:r>
                <a:endParaRPr lang="en-IE" sz="2200" dirty="0"/>
              </a:p>
            </p:txBody>
          </p:sp>
        </mc:Choice>
        <mc:Fallback xmlns="">
          <p:sp>
            <p:nvSpPr>
              <p:cNvPr id="2" name="TextBox 1">
                <a:extLst>
                  <a:ext uri="{FF2B5EF4-FFF2-40B4-BE49-F238E27FC236}">
                    <a16:creationId xmlns:a16="http://schemas.microsoft.com/office/drawing/2014/main" id="{93D083DA-1039-4264-6831-F98A233D2FE6}"/>
                  </a:ext>
                </a:extLst>
              </p:cNvPr>
              <p:cNvSpPr txBox="1">
                <a:spLocks noRot="1" noChangeAspect="1" noMove="1" noResize="1" noEditPoints="1" noAdjustHandles="1" noChangeArrowheads="1" noChangeShapeType="1" noTextEdit="1"/>
              </p:cNvSpPr>
              <p:nvPr/>
            </p:nvSpPr>
            <p:spPr>
              <a:xfrm>
                <a:off x="121862" y="895640"/>
                <a:ext cx="4197266" cy="6020238"/>
              </a:xfrm>
              <a:prstGeom prst="rect">
                <a:avLst/>
              </a:prstGeom>
              <a:blipFill>
                <a:blip r:embed="rId2"/>
                <a:stretch>
                  <a:fillRect l="-1742" t="-608" r="-1306" b="-709"/>
                </a:stretch>
              </a:blipFill>
            </p:spPr>
            <p:txBody>
              <a:bodyPr/>
              <a:lstStyle/>
              <a:p>
                <a:r>
                  <a:rPr lang="ga-IE">
                    <a:noFill/>
                  </a:rPr>
                  <a:t> </a:t>
                </a:r>
              </a:p>
            </p:txBody>
          </p:sp>
        </mc:Fallback>
      </mc:AlternateContent>
      <p:sp>
        <p:nvSpPr>
          <p:cNvPr id="9" name="Freeform: Shape 8">
            <a:extLst>
              <a:ext uri="{FF2B5EF4-FFF2-40B4-BE49-F238E27FC236}">
                <a16:creationId xmlns:a16="http://schemas.microsoft.com/office/drawing/2014/main" id="{DA4976C2-B599-1D98-A0CF-C211C5EBC6C5}"/>
              </a:ext>
            </a:extLst>
          </p:cNvPr>
          <p:cNvSpPr/>
          <p:nvPr/>
        </p:nvSpPr>
        <p:spPr bwMode="auto">
          <a:xfrm rot="5400000">
            <a:off x="8407779" y="232397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5" name="Freeform: Shape 34">
            <a:extLst>
              <a:ext uri="{FF2B5EF4-FFF2-40B4-BE49-F238E27FC236}">
                <a16:creationId xmlns:a16="http://schemas.microsoft.com/office/drawing/2014/main" id="{CE88AB69-AFD3-928B-594B-E2CD41752D3C}"/>
              </a:ext>
            </a:extLst>
          </p:cNvPr>
          <p:cNvSpPr/>
          <p:nvPr/>
        </p:nvSpPr>
        <p:spPr>
          <a:xfrm>
            <a:off x="6044219" y="5182997"/>
            <a:ext cx="892660" cy="464625"/>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a:extLst>
              <a:ext uri="{FF2B5EF4-FFF2-40B4-BE49-F238E27FC236}">
                <a16:creationId xmlns:a16="http://schemas.microsoft.com/office/drawing/2014/main" id="{95DDD64C-2613-A52D-EF91-3228722C3B9F}"/>
              </a:ext>
            </a:extLst>
          </p:cNvPr>
          <p:cNvSpPr txBox="1"/>
          <p:nvPr/>
        </p:nvSpPr>
        <p:spPr>
          <a:xfrm>
            <a:off x="5809566" y="4732748"/>
            <a:ext cx="2254626" cy="461665"/>
          </a:xfrm>
          <a:prstGeom prst="rect">
            <a:avLst/>
          </a:prstGeom>
          <a:noFill/>
        </p:spPr>
        <p:txBody>
          <a:bodyPr wrap="square" rtlCol="0">
            <a:spAutoFit/>
          </a:bodyPr>
          <a:lstStyle/>
          <a:p>
            <a:pPr algn="l"/>
            <a:r>
              <a:rPr lang="en-IE" sz="2400" dirty="0" err="1"/>
              <a:t>Uillinnthomhas</a:t>
            </a:r>
            <a:endParaRPr lang="en-IE" sz="2400" dirty="0"/>
          </a:p>
        </p:txBody>
      </p:sp>
      <mc:AlternateContent xmlns:mc="http://schemas.openxmlformats.org/markup-compatibility/2006" xmlns:a14="http://schemas.microsoft.com/office/drawing/2010/main">
        <mc:Choice Requires="a14">
          <p:sp>
            <p:nvSpPr>
              <p:cNvPr id="29" name="Title 28">
                <a:extLst>
                  <a:ext uri="{FF2B5EF4-FFF2-40B4-BE49-F238E27FC236}">
                    <a16:creationId xmlns:a16="http://schemas.microsoft.com/office/drawing/2014/main" id="{46F7AA28-C45A-57FE-9ABB-900232674B81}"/>
                  </a:ext>
                </a:extLst>
              </p:cNvPr>
              <p:cNvSpPr>
                <a:spLocks noGrp="1"/>
              </p:cNvSpPr>
              <p:nvPr>
                <p:ph type="title"/>
              </p:nvPr>
            </p:nvSpPr>
            <p:spPr>
              <a:xfrm>
                <a:off x="201285" y="98417"/>
                <a:ext cx="8712200" cy="832536"/>
              </a:xfrm>
            </p:spPr>
            <p:txBody>
              <a:bodyPr/>
              <a:lstStyle/>
              <a:p>
                <a:r>
                  <a:rPr lang="en-GB" altLang="en-US" dirty="0" err="1"/>
                  <a:t>Fíoraigh</a:t>
                </a:r>
                <a:r>
                  <a:rPr lang="en-GB" altLang="en-US" dirty="0"/>
                  <a:t> </a:t>
                </a:r>
                <a14:m>
                  <m:oMath xmlns:m="http://schemas.openxmlformats.org/officeDocument/2006/math">
                    <m:r>
                      <a:rPr lang="en-GB" altLang="en-US" b="1" i="1" smtClean="0">
                        <a:latin typeface="Cambria Math" panose="02040503050406030204" pitchFamily="18" charset="0"/>
                      </a:rPr>
                      <m:t>𝒏</m:t>
                    </m:r>
                    <m:r>
                      <a:rPr lang="en-GB" altLang="en-US" b="1" i="1" smtClean="0">
                        <a:latin typeface="Cambria Math" panose="02040503050406030204" pitchFamily="18" charset="0"/>
                      </a:rPr>
                      <m:t>=</m:t>
                    </m:r>
                    <m:f>
                      <m:fPr>
                        <m:ctrlPr>
                          <a:rPr lang="en-GB" altLang="en-US" b="1" i="1" smtClean="0">
                            <a:latin typeface="Cambria Math" panose="02040503050406030204" pitchFamily="18" charset="0"/>
                          </a:rPr>
                        </m:ctrlPr>
                      </m:fPr>
                      <m:num>
                        <m:r>
                          <a:rPr lang="en-GB" altLang="en-US" b="1" i="1" smtClean="0">
                            <a:latin typeface="Cambria Math" panose="02040503050406030204" pitchFamily="18" charset="0"/>
                          </a:rPr>
                          <m:t>𝟏</m:t>
                        </m:r>
                      </m:num>
                      <m:den>
                        <m:r>
                          <a:rPr lang="en-GB" altLang="en-US" b="1" i="1" smtClean="0">
                            <a:latin typeface="Cambria Math" panose="02040503050406030204" pitchFamily="18" charset="0"/>
                          </a:rPr>
                          <m:t>𝒔𝒊𝒏</m:t>
                        </m:r>
                        <m:r>
                          <a:rPr lang="en-GB" altLang="en-US" b="1" i="1" smtClean="0">
                            <a:latin typeface="Cambria Math" panose="02040503050406030204" pitchFamily="18" charset="0"/>
                          </a:rPr>
                          <m:t> </m:t>
                        </m:r>
                        <m:r>
                          <a:rPr lang="en-GB" altLang="en-US" b="1" i="1" smtClean="0">
                            <a:latin typeface="Cambria Math" panose="02040503050406030204" pitchFamily="18" charset="0"/>
                          </a:rPr>
                          <m:t>𝑪</m:t>
                        </m:r>
                      </m:den>
                    </m:f>
                  </m:oMath>
                </a14:m>
                <a:endParaRPr lang="en-GB" dirty="0"/>
              </a:p>
            </p:txBody>
          </p:sp>
        </mc:Choice>
        <mc:Fallback xmlns="">
          <p:sp>
            <p:nvSpPr>
              <p:cNvPr id="29" name="Title 28">
                <a:extLst>
                  <a:ext uri="{FF2B5EF4-FFF2-40B4-BE49-F238E27FC236}">
                    <a16:creationId xmlns:a16="http://schemas.microsoft.com/office/drawing/2014/main" id="{46F7AA28-C45A-57FE-9ABB-900232674B81}"/>
                  </a:ext>
                </a:extLst>
              </p:cNvPr>
              <p:cNvSpPr>
                <a:spLocks noGrp="1" noRot="1" noChangeAspect="1" noMove="1" noResize="1" noEditPoints="1" noAdjustHandles="1" noChangeArrowheads="1" noChangeShapeType="1" noTextEdit="1"/>
              </p:cNvSpPr>
              <p:nvPr>
                <p:ph type="title"/>
              </p:nvPr>
            </p:nvSpPr>
            <p:spPr>
              <a:xfrm>
                <a:off x="201285" y="98417"/>
                <a:ext cx="8712200" cy="832536"/>
              </a:xfrm>
              <a:blipFill>
                <a:blip r:embed="rId3"/>
                <a:stretch>
                  <a:fillRect l="-2099" t="-4380" b="-10949"/>
                </a:stretch>
              </a:blipFill>
            </p:spPr>
            <p:txBody>
              <a:bodyPr/>
              <a:lstStyle/>
              <a:p>
                <a:r>
                  <a:rPr lang="ga-IE">
                    <a:noFill/>
                  </a:rPr>
                  <a:t> </a:t>
                </a:r>
              </a:p>
            </p:txBody>
          </p:sp>
        </mc:Fallback>
      </mc:AlternateContent>
      <p:sp>
        <p:nvSpPr>
          <p:cNvPr id="30" name="Freeform: Shape 29">
            <a:extLst>
              <a:ext uri="{FF2B5EF4-FFF2-40B4-BE49-F238E27FC236}">
                <a16:creationId xmlns:a16="http://schemas.microsoft.com/office/drawing/2014/main" id="{ACB34E7A-8C52-EF5F-F43E-15388E614FD6}"/>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Arrow Connector 7">
            <a:extLst>
              <a:ext uri="{FF2B5EF4-FFF2-40B4-BE49-F238E27FC236}">
                <a16:creationId xmlns:a16="http://schemas.microsoft.com/office/drawing/2014/main" id="{9261518D-CE6A-1D56-D30C-995F29411DE9}"/>
              </a:ext>
            </a:extLst>
          </p:cNvPr>
          <p:cNvCxnSpPr>
            <a:cxnSpLocks/>
          </p:cNvCxnSpPr>
          <p:nvPr/>
        </p:nvCxnSpPr>
        <p:spPr>
          <a:xfrm flipH="1">
            <a:off x="5288372" y="2446137"/>
            <a:ext cx="1386999" cy="137309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7656198-48BD-A406-372C-E65531E73FEB}"/>
              </a:ext>
            </a:extLst>
          </p:cNvPr>
          <p:cNvCxnSpPr>
            <a:cxnSpLocks/>
          </p:cNvCxnSpPr>
          <p:nvPr/>
        </p:nvCxnSpPr>
        <p:spPr>
          <a:xfrm flipH="1" flipV="1">
            <a:off x="6697549" y="2480837"/>
            <a:ext cx="2269946" cy="164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F747784C-8A47-1F98-2792-08AA751A6E9F}"/>
              </a:ext>
            </a:extLst>
          </p:cNvPr>
          <p:cNvSpPr/>
          <p:nvPr/>
        </p:nvSpPr>
        <p:spPr bwMode="auto">
          <a:xfrm rot="2619952">
            <a:off x="6056523" y="28165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52" name="Straight Connector 51">
            <a:extLst>
              <a:ext uri="{FF2B5EF4-FFF2-40B4-BE49-F238E27FC236}">
                <a16:creationId xmlns:a16="http://schemas.microsoft.com/office/drawing/2014/main" id="{263F788C-B18E-CB81-BB8C-BD5F9E2618AE}"/>
              </a:ext>
            </a:extLst>
          </p:cNvPr>
          <p:cNvCxnSpPr>
            <a:cxnSpLocks/>
          </p:cNvCxnSpPr>
          <p:nvPr/>
        </p:nvCxnSpPr>
        <p:spPr>
          <a:xfrm>
            <a:off x="6653939" y="1287011"/>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3" name="TextBox 52">
            <a:extLst>
              <a:ext uri="{FF2B5EF4-FFF2-40B4-BE49-F238E27FC236}">
                <a16:creationId xmlns:a16="http://schemas.microsoft.com/office/drawing/2014/main" id="{21CFB33D-01E7-0367-E1B9-3A67CC67ACAB}"/>
              </a:ext>
            </a:extLst>
          </p:cNvPr>
          <p:cNvSpPr txBox="1"/>
          <p:nvPr/>
        </p:nvSpPr>
        <p:spPr>
          <a:xfrm>
            <a:off x="4457554" y="851870"/>
            <a:ext cx="2085347" cy="1200329"/>
          </a:xfrm>
          <a:prstGeom prst="rect">
            <a:avLst/>
          </a:prstGeom>
          <a:noFill/>
        </p:spPr>
        <p:txBody>
          <a:bodyPr wrap="square" rtlCol="0">
            <a:spAutoFit/>
          </a:bodyPr>
          <a:lstStyle/>
          <a:p>
            <a:pPr algn="l"/>
            <a:r>
              <a:rPr lang="en-IE" sz="2400" dirty="0"/>
              <a:t>Normal ag an </a:t>
            </a:r>
            <a:r>
              <a:rPr lang="en-IE" sz="2400" dirty="0" err="1"/>
              <a:t>bpointe</a:t>
            </a:r>
            <a:r>
              <a:rPr lang="en-IE" sz="2400" dirty="0"/>
              <a:t> </a:t>
            </a:r>
            <a:r>
              <a:rPr lang="en-IE" sz="2400" dirty="0" err="1"/>
              <a:t>ionsaithe</a:t>
            </a:r>
            <a:endParaRPr lang="en-IE" sz="2400" dirty="0"/>
          </a:p>
        </p:txBody>
      </p:sp>
      <p:sp>
        <p:nvSpPr>
          <p:cNvPr id="54" name="Freeform: Shape 53">
            <a:extLst>
              <a:ext uri="{FF2B5EF4-FFF2-40B4-BE49-F238E27FC236}">
                <a16:creationId xmlns:a16="http://schemas.microsoft.com/office/drawing/2014/main" id="{4CA73BE3-6A6C-E4C4-AEDE-BF7F9152F547}"/>
              </a:ext>
            </a:extLst>
          </p:cNvPr>
          <p:cNvSpPr/>
          <p:nvPr/>
        </p:nvSpPr>
        <p:spPr>
          <a:xfrm rot="10800000" flipH="1">
            <a:off x="6382010" y="2697877"/>
            <a:ext cx="321783" cy="99061"/>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F5B9CC81-A274-886D-ACE4-91A636769CB6}"/>
                  </a:ext>
                </a:extLst>
              </p:cNvPr>
              <p:cNvSpPr txBox="1"/>
              <p:nvPr/>
            </p:nvSpPr>
            <p:spPr>
              <a:xfrm>
                <a:off x="6733320" y="1042716"/>
                <a:ext cx="2345850" cy="830997"/>
              </a:xfrm>
              <a:prstGeom prst="rect">
                <a:avLst/>
              </a:prstGeom>
              <a:noFill/>
            </p:spPr>
            <p:txBody>
              <a:bodyPr wrap="square" rtlCol="0">
                <a:spAutoFit/>
              </a:bodyPr>
              <a:lstStyle/>
              <a:p>
                <a:pPr algn="l"/>
                <a:r>
                  <a:rPr lang="en-IE" sz="2400" dirty="0" err="1"/>
                  <a:t>Uillinn</a:t>
                </a:r>
                <a:r>
                  <a:rPr lang="en-IE" sz="2400" dirty="0"/>
                  <a:t> </a:t>
                </a:r>
                <a:r>
                  <a:rPr lang="en-IE" sz="2400" dirty="0" err="1"/>
                  <a:t>athraonta</a:t>
                </a:r>
                <a:r>
                  <a:rPr lang="en-IE" sz="2400" dirty="0"/>
                  <a:t> = </a:t>
                </a:r>
                <a14:m>
                  <m:oMath xmlns:m="http://schemas.openxmlformats.org/officeDocument/2006/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90</m:t>
                        </m:r>
                      </m:e>
                      <m:sup>
                        <m:r>
                          <a:rPr lang="en-GB" sz="2400" b="0" i="1" smtClean="0">
                            <a:latin typeface="Cambria Math" panose="02040503050406030204" pitchFamily="18" charset="0"/>
                          </a:rPr>
                          <m:t>𝑜</m:t>
                        </m:r>
                      </m:sup>
                    </m:sSup>
                  </m:oMath>
                </a14:m>
                <a:endParaRPr lang="en-IE" sz="2400" dirty="0"/>
              </a:p>
            </p:txBody>
          </p:sp>
        </mc:Choice>
        <mc:Fallback xmlns="">
          <p:sp>
            <p:nvSpPr>
              <p:cNvPr id="55" name="TextBox 54">
                <a:extLst>
                  <a:ext uri="{FF2B5EF4-FFF2-40B4-BE49-F238E27FC236}">
                    <a16:creationId xmlns:a16="http://schemas.microsoft.com/office/drawing/2014/main" id="{F5B9CC81-A274-886D-ACE4-91A636769CB6}"/>
                  </a:ext>
                </a:extLst>
              </p:cNvPr>
              <p:cNvSpPr txBox="1">
                <a:spLocks noRot="1" noChangeAspect="1" noMove="1" noResize="1" noEditPoints="1" noAdjustHandles="1" noChangeArrowheads="1" noChangeShapeType="1" noTextEdit="1"/>
              </p:cNvSpPr>
              <p:nvPr/>
            </p:nvSpPr>
            <p:spPr>
              <a:xfrm>
                <a:off x="6733320" y="1042716"/>
                <a:ext cx="2345850" cy="830997"/>
              </a:xfrm>
              <a:prstGeom prst="rect">
                <a:avLst/>
              </a:prstGeom>
              <a:blipFill>
                <a:blip r:embed="rId4"/>
                <a:stretch>
                  <a:fillRect l="-4167" t="-5147" b="-16912"/>
                </a:stretch>
              </a:blipFill>
            </p:spPr>
            <p:txBody>
              <a:bodyPr/>
              <a:lstStyle/>
              <a:p>
                <a:r>
                  <a:rPr lang="ga-IE">
                    <a:noFill/>
                  </a:rPr>
                  <a:t> </a:t>
                </a:r>
              </a:p>
            </p:txBody>
          </p:sp>
        </mc:Fallback>
      </mc:AlternateContent>
      <p:cxnSp>
        <p:nvCxnSpPr>
          <p:cNvPr id="58" name="Straight Arrow Connector 57">
            <a:extLst>
              <a:ext uri="{FF2B5EF4-FFF2-40B4-BE49-F238E27FC236}">
                <a16:creationId xmlns:a16="http://schemas.microsoft.com/office/drawing/2014/main" id="{2ABF1328-1B61-5ED3-6CA6-3A5956789EBD}"/>
              </a:ext>
            </a:extLst>
          </p:cNvPr>
          <p:cNvCxnSpPr/>
          <p:nvPr/>
        </p:nvCxnSpPr>
        <p:spPr>
          <a:xfrm flipH="1">
            <a:off x="6814830" y="1897681"/>
            <a:ext cx="575717" cy="461665"/>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cxnSp>
        <p:nvCxnSpPr>
          <p:cNvPr id="59" name="Straight Arrow Connector 58">
            <a:extLst>
              <a:ext uri="{FF2B5EF4-FFF2-40B4-BE49-F238E27FC236}">
                <a16:creationId xmlns:a16="http://schemas.microsoft.com/office/drawing/2014/main" id="{06E94303-15AF-352F-F798-DA9B7FB5DACD}"/>
              </a:ext>
            </a:extLst>
          </p:cNvPr>
          <p:cNvCxnSpPr>
            <a:cxnSpLocks/>
          </p:cNvCxnSpPr>
          <p:nvPr/>
        </p:nvCxnSpPr>
        <p:spPr>
          <a:xfrm>
            <a:off x="5850375" y="1442690"/>
            <a:ext cx="724184" cy="494184"/>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1" name="TextBox 60">
            <a:extLst>
              <a:ext uri="{FF2B5EF4-FFF2-40B4-BE49-F238E27FC236}">
                <a16:creationId xmlns:a16="http://schemas.microsoft.com/office/drawing/2014/main" id="{6F8A1D4D-155A-EB34-FED4-45A1E06CE57E}"/>
              </a:ext>
            </a:extLst>
          </p:cNvPr>
          <p:cNvSpPr txBox="1"/>
          <p:nvPr/>
        </p:nvSpPr>
        <p:spPr>
          <a:xfrm>
            <a:off x="6249243" y="2905780"/>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C</a:t>
            </a:r>
          </a:p>
        </p:txBody>
      </p:sp>
      <p:sp>
        <p:nvSpPr>
          <p:cNvPr id="62" name="TextBox 61">
            <a:extLst>
              <a:ext uri="{FF2B5EF4-FFF2-40B4-BE49-F238E27FC236}">
                <a16:creationId xmlns:a16="http://schemas.microsoft.com/office/drawing/2014/main" id="{BD71A359-78BD-50F7-263B-2039942F06FD}"/>
              </a:ext>
            </a:extLst>
          </p:cNvPr>
          <p:cNvSpPr txBox="1"/>
          <p:nvPr/>
        </p:nvSpPr>
        <p:spPr>
          <a:xfrm>
            <a:off x="6606215" y="3884529"/>
            <a:ext cx="2558717" cy="830997"/>
          </a:xfrm>
          <a:prstGeom prst="rect">
            <a:avLst/>
          </a:prstGeom>
          <a:noFill/>
        </p:spPr>
        <p:txBody>
          <a:bodyPr wrap="square" rtlCol="0">
            <a:spAutoFit/>
          </a:bodyPr>
          <a:lstStyle/>
          <a:p>
            <a:pPr algn="l"/>
            <a:r>
              <a:rPr lang="en-IE" sz="2400" dirty="0"/>
              <a:t>Bloc </a:t>
            </a:r>
            <a:r>
              <a:rPr lang="en-IE" sz="2400" dirty="0" err="1"/>
              <a:t>gloine</a:t>
            </a:r>
            <a:endParaRPr lang="en-IE" sz="2400" dirty="0"/>
          </a:p>
          <a:p>
            <a:pPr algn="l"/>
            <a:r>
              <a:rPr lang="en-IE" sz="2400" dirty="0" err="1"/>
              <a:t>leathchiorcalach</a:t>
            </a:r>
            <a:endParaRPr lang="en-IE" sz="2400" dirty="0"/>
          </a:p>
        </p:txBody>
      </p:sp>
      <p:cxnSp>
        <p:nvCxnSpPr>
          <p:cNvPr id="63" name="Straight Arrow Connector 62">
            <a:extLst>
              <a:ext uri="{FF2B5EF4-FFF2-40B4-BE49-F238E27FC236}">
                <a16:creationId xmlns:a16="http://schemas.microsoft.com/office/drawing/2014/main" id="{3C9E2E72-3F75-B5EC-C38C-CFBFE9195C91}"/>
              </a:ext>
            </a:extLst>
          </p:cNvPr>
          <p:cNvCxnSpPr>
            <a:cxnSpLocks/>
          </p:cNvCxnSpPr>
          <p:nvPr/>
        </p:nvCxnSpPr>
        <p:spPr>
          <a:xfrm flipH="1" flipV="1">
            <a:off x="7811360" y="3550088"/>
            <a:ext cx="549072" cy="269140"/>
          </a:xfrm>
          <a:prstGeom prst="straightConnector1">
            <a:avLst/>
          </a:prstGeom>
          <a:ln w="19050" cap="flat" cmpd="sng" algn="ctr">
            <a:solidFill>
              <a:schemeClr val="accent1"/>
            </a:solidFill>
            <a:prstDash val="solid"/>
            <a:round/>
            <a:headEnd type="none" w="med" len="med"/>
            <a:tailEnd type="arrow" w="med" len="lg"/>
          </a:ln>
        </p:spPr>
        <p:style>
          <a:lnRef idx="0">
            <a:scrgbClr r="0" g="0" b="0"/>
          </a:lnRef>
          <a:fillRef idx="0">
            <a:scrgbClr r="0" g="0" b="0"/>
          </a:fillRef>
          <a:effectRef idx="0">
            <a:scrgbClr r="0" g="0" b="0"/>
          </a:effectRef>
          <a:fontRef idx="minor">
            <a:schemeClr val="tx1"/>
          </a:fontRef>
        </p:style>
      </p:cxnSp>
      <p:sp>
        <p:nvSpPr>
          <p:cNvPr id="65" name="TextBox 64">
            <a:extLst>
              <a:ext uri="{FF2B5EF4-FFF2-40B4-BE49-F238E27FC236}">
                <a16:creationId xmlns:a16="http://schemas.microsoft.com/office/drawing/2014/main" id="{324C5BCC-867C-4D48-CA1D-FAB0040514BA}"/>
              </a:ext>
            </a:extLst>
          </p:cNvPr>
          <p:cNvSpPr txBox="1"/>
          <p:nvPr/>
        </p:nvSpPr>
        <p:spPr>
          <a:xfrm>
            <a:off x="4310521" y="4425601"/>
            <a:ext cx="1882010" cy="830997"/>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3" name="Freeform: Shape 2">
            <a:extLst>
              <a:ext uri="{FF2B5EF4-FFF2-40B4-BE49-F238E27FC236}">
                <a16:creationId xmlns:a16="http://schemas.microsoft.com/office/drawing/2014/main" id="{B97BDDC5-1529-E22A-F3E5-378DD7291FD2}"/>
              </a:ext>
            </a:extLst>
          </p:cNvPr>
          <p:cNvSpPr/>
          <p:nvPr/>
        </p:nvSpPr>
        <p:spPr>
          <a:xfrm rot="18978263">
            <a:off x="4719280" y="3875505"/>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296380381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2F408-9FED-C570-7487-22784A353C54}"/>
              </a:ext>
            </a:extLst>
          </p:cNvPr>
          <p:cNvSpPr>
            <a:spLocks noGrp="1"/>
          </p:cNvSpPr>
          <p:nvPr>
            <p:ph type="title"/>
          </p:nvPr>
        </p:nvSpPr>
        <p:spPr>
          <a:xfrm>
            <a:off x="-192505" y="617984"/>
            <a:ext cx="9336505" cy="6047809"/>
          </a:xfrm>
        </p:spPr>
        <p:txBody>
          <a:bodyPr/>
          <a:lstStyle/>
          <a:p>
            <a:r>
              <a:rPr lang="en-GB" sz="8600" dirty="0" err="1"/>
              <a:t>Uillinn</a:t>
            </a:r>
            <a:r>
              <a:rPr lang="en-GB" sz="8600" dirty="0"/>
              <a:t> </a:t>
            </a:r>
            <a:r>
              <a:rPr lang="en-GB" sz="8600" dirty="0" err="1"/>
              <a:t>Chriticiúil</a:t>
            </a:r>
            <a:r>
              <a:rPr lang="en-GB" sz="8600" dirty="0"/>
              <a:t> &amp; </a:t>
            </a:r>
            <a:r>
              <a:rPr lang="en-GB" sz="8600" dirty="0" err="1"/>
              <a:t>Frithchaitheamh</a:t>
            </a:r>
            <a:r>
              <a:rPr lang="en-GB" sz="8600" dirty="0"/>
              <a:t> </a:t>
            </a:r>
            <a:r>
              <a:rPr lang="en-GB" sz="8600" dirty="0" err="1"/>
              <a:t>Inmheánach</a:t>
            </a:r>
            <a:r>
              <a:rPr lang="en-GB" sz="8600" dirty="0"/>
              <a:t> </a:t>
            </a:r>
            <a:r>
              <a:rPr lang="en-GB" sz="8600" dirty="0" err="1"/>
              <a:t>Iomlán</a:t>
            </a:r>
            <a:endParaRPr lang="en-GB" sz="8600" dirty="0"/>
          </a:p>
        </p:txBody>
      </p:sp>
    </p:spTree>
    <p:extLst>
      <p:ext uri="{BB962C8B-B14F-4D97-AF65-F5344CB8AC3E}">
        <p14:creationId xmlns:p14="http://schemas.microsoft.com/office/powerpoint/2010/main" val="10998615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3CDCFC4-DA30-A6B2-74E0-7F06B91C565E}"/>
              </a:ext>
            </a:extLst>
          </p:cNvPr>
          <p:cNvSpPr/>
          <p:nvPr/>
        </p:nvSpPr>
        <p:spPr>
          <a:xfrm>
            <a:off x="1293593" y="2945207"/>
            <a:ext cx="7071842" cy="967586"/>
          </a:xfrm>
          <a:prstGeom prst="rect">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2A5DD076-8A0E-2937-420D-6F87CFB4AF4D}"/>
              </a:ext>
            </a:extLst>
          </p:cNvPr>
          <p:cNvSpPr/>
          <p:nvPr/>
        </p:nvSpPr>
        <p:spPr>
          <a:xfrm>
            <a:off x="1293593" y="3930306"/>
            <a:ext cx="7071842" cy="2748674"/>
          </a:xfrm>
          <a:prstGeom prst="rect">
            <a:avLst/>
          </a:prstGeom>
          <a:solidFill>
            <a:schemeClr val="bg1">
              <a:lumMod val="95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 name="Straight Arrow Connector 4">
            <a:extLst>
              <a:ext uri="{FF2B5EF4-FFF2-40B4-BE49-F238E27FC236}">
                <a16:creationId xmlns:a16="http://schemas.microsoft.com/office/drawing/2014/main" id="{F808D974-A766-556D-9AA4-C203C4CAF0AA}"/>
              </a:ext>
            </a:extLst>
          </p:cNvPr>
          <p:cNvCxnSpPr>
            <a:cxnSpLocks/>
          </p:cNvCxnSpPr>
          <p:nvPr/>
        </p:nvCxnSpPr>
        <p:spPr>
          <a:xfrm>
            <a:off x="4121566" y="3897705"/>
            <a:ext cx="3683215" cy="1296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051EC008-31A3-AC41-969A-830846741C5F}"/>
              </a:ext>
            </a:extLst>
          </p:cNvPr>
          <p:cNvSpPr/>
          <p:nvPr/>
        </p:nvSpPr>
        <p:spPr bwMode="auto">
          <a:xfrm rot="5400000">
            <a:off x="5056688" y="376558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8" name="Straight Arrow Connector 7">
            <a:extLst>
              <a:ext uri="{FF2B5EF4-FFF2-40B4-BE49-F238E27FC236}">
                <a16:creationId xmlns:a16="http://schemas.microsoft.com/office/drawing/2014/main" id="{5BD8DCDE-FCCB-97DE-AABB-0ECDF6D17186}"/>
              </a:ext>
            </a:extLst>
          </p:cNvPr>
          <p:cNvCxnSpPr>
            <a:cxnSpLocks/>
          </p:cNvCxnSpPr>
          <p:nvPr/>
        </p:nvCxnSpPr>
        <p:spPr>
          <a:xfrm flipH="1">
            <a:off x="1293593" y="3922598"/>
            <a:ext cx="2855626" cy="2731909"/>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E83A6F4F-88EF-7AE1-E1BB-10390207EB67}"/>
              </a:ext>
            </a:extLst>
          </p:cNvPr>
          <p:cNvSpPr/>
          <p:nvPr/>
        </p:nvSpPr>
        <p:spPr bwMode="auto">
          <a:xfrm rot="2766604">
            <a:off x="3016873" y="477737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1" name="Straight Arrow Connector 10">
            <a:extLst>
              <a:ext uri="{FF2B5EF4-FFF2-40B4-BE49-F238E27FC236}">
                <a16:creationId xmlns:a16="http://schemas.microsoft.com/office/drawing/2014/main" id="{F513D082-E29B-B7CA-321F-F70FD26C8D18}"/>
              </a:ext>
            </a:extLst>
          </p:cNvPr>
          <p:cNvCxnSpPr>
            <a:cxnSpLocks/>
          </p:cNvCxnSpPr>
          <p:nvPr/>
        </p:nvCxnSpPr>
        <p:spPr>
          <a:xfrm flipH="1" flipV="1">
            <a:off x="3886145" y="4832319"/>
            <a:ext cx="42697" cy="48137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86F10E8E-25D3-AF96-BEC6-F017CFE0A3B4}"/>
              </a:ext>
            </a:extLst>
          </p:cNvPr>
          <p:cNvCxnSpPr>
            <a:cxnSpLocks/>
          </p:cNvCxnSpPr>
          <p:nvPr/>
        </p:nvCxnSpPr>
        <p:spPr>
          <a:xfrm flipH="1">
            <a:off x="4452731" y="3394554"/>
            <a:ext cx="187484" cy="213895"/>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Connector 12">
            <a:extLst>
              <a:ext uri="{FF2B5EF4-FFF2-40B4-BE49-F238E27FC236}">
                <a16:creationId xmlns:a16="http://schemas.microsoft.com/office/drawing/2014/main" id="{330A2262-C09D-CD05-BD96-2A3B942C79BD}"/>
              </a:ext>
            </a:extLst>
          </p:cNvPr>
          <p:cNvCxnSpPr>
            <a:cxnSpLocks/>
          </p:cNvCxnSpPr>
          <p:nvPr/>
        </p:nvCxnSpPr>
        <p:spPr>
          <a:xfrm>
            <a:off x="4124567" y="2561527"/>
            <a:ext cx="0" cy="230710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4C770FFE-F4F7-F149-5EA5-2601E2B286BA}"/>
                  </a:ext>
                </a:extLst>
              </p:cNvPr>
              <p:cNvSpPr txBox="1"/>
              <p:nvPr/>
            </p:nvSpPr>
            <p:spPr>
              <a:xfrm>
                <a:off x="3721164" y="4393724"/>
                <a:ext cx="32996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𝐶</m:t>
                      </m:r>
                    </m:oMath>
                  </m:oMathPara>
                </a14:m>
                <a:endParaRPr lang="en-GB" sz="2800" dirty="0"/>
              </a:p>
            </p:txBody>
          </p:sp>
        </mc:Choice>
        <mc:Fallback xmlns="">
          <p:sp>
            <p:nvSpPr>
              <p:cNvPr id="16" name="TextBox 15">
                <a:extLst>
                  <a:ext uri="{FF2B5EF4-FFF2-40B4-BE49-F238E27FC236}">
                    <a16:creationId xmlns:a16="http://schemas.microsoft.com/office/drawing/2014/main" id="{4C770FFE-F4F7-F149-5EA5-2601E2B286BA}"/>
                  </a:ext>
                </a:extLst>
              </p:cNvPr>
              <p:cNvSpPr txBox="1">
                <a:spLocks noRot="1" noChangeAspect="1" noMove="1" noResize="1" noEditPoints="1" noAdjustHandles="1" noChangeArrowheads="1" noChangeShapeType="1" noTextEdit="1"/>
              </p:cNvSpPr>
              <p:nvPr/>
            </p:nvSpPr>
            <p:spPr>
              <a:xfrm>
                <a:off x="3721164" y="4393724"/>
                <a:ext cx="329962" cy="430887"/>
              </a:xfrm>
              <a:prstGeom prst="rect">
                <a:avLst/>
              </a:prstGeom>
              <a:blipFill>
                <a:blip r:embed="rId2"/>
                <a:stretch>
                  <a:fillRect/>
                </a:stretch>
              </a:blipFill>
            </p:spPr>
            <p:txBody>
              <a:bodyPr/>
              <a:lstStyle/>
              <a:p>
                <a:r>
                  <a:rPr lang="en-GB">
                    <a:noFill/>
                  </a:rPr>
                  <a:t> </a:t>
                </a:r>
              </a:p>
            </p:txBody>
          </p:sp>
        </mc:Fallback>
      </mc:AlternateContent>
      <p:sp>
        <p:nvSpPr>
          <p:cNvPr id="18" name="Freeform: Shape 17">
            <a:extLst>
              <a:ext uri="{FF2B5EF4-FFF2-40B4-BE49-F238E27FC236}">
                <a16:creationId xmlns:a16="http://schemas.microsoft.com/office/drawing/2014/main" id="{D0FEB80C-3969-F852-A4A0-6E9202BBC61B}"/>
              </a:ext>
            </a:extLst>
          </p:cNvPr>
          <p:cNvSpPr/>
          <p:nvPr/>
        </p:nvSpPr>
        <p:spPr>
          <a:xfrm rot="13547522">
            <a:off x="3753567" y="4309713"/>
            <a:ext cx="382589" cy="14586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8686D5D3-1003-6327-05B7-BC7F9084E2F6}"/>
                  </a:ext>
                </a:extLst>
              </p:cNvPr>
              <p:cNvSpPr txBox="1"/>
              <p:nvPr/>
            </p:nvSpPr>
            <p:spPr>
              <a:xfrm>
                <a:off x="4261586" y="2969184"/>
                <a:ext cx="4390376" cy="523220"/>
              </a:xfrm>
              <a:prstGeom prst="rect">
                <a:avLst/>
              </a:prstGeom>
              <a:noFill/>
            </p:spPr>
            <p:txBody>
              <a:bodyPr wrap="square" rtlCol="0">
                <a:spAutoFit/>
              </a:bodyPr>
              <a:lstStyle/>
              <a:p>
                <a:pPr algn="l"/>
                <a:r>
                  <a:rPr lang="en-IE" sz="2800" dirty="0" err="1"/>
                  <a:t>Uillinn</a:t>
                </a:r>
                <a:r>
                  <a:rPr lang="en-IE" sz="2800" dirty="0"/>
                  <a:t> </a:t>
                </a:r>
                <a:r>
                  <a:rPr lang="en-IE" sz="2800" dirty="0" err="1"/>
                  <a:t>athraonta</a:t>
                </a:r>
                <a:r>
                  <a:rPr lang="en-IE" sz="2800" dirty="0"/>
                  <a:t> = </a:t>
                </a:r>
                <a14:m>
                  <m:oMath xmlns:m="http://schemas.openxmlformats.org/officeDocument/2006/math">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90</m:t>
                        </m:r>
                      </m:e>
                      <m:sup>
                        <m:r>
                          <a:rPr lang="en-GB" sz="2800" b="0" i="1" smtClean="0">
                            <a:latin typeface="Cambria Math" panose="02040503050406030204" pitchFamily="18" charset="0"/>
                          </a:rPr>
                          <m:t>𝑜</m:t>
                        </m:r>
                      </m:sup>
                    </m:sSup>
                  </m:oMath>
                </a14:m>
                <a:endParaRPr lang="en-IE" sz="2800" dirty="0"/>
              </a:p>
            </p:txBody>
          </p:sp>
        </mc:Choice>
        <mc:Fallback xmlns="">
          <p:sp>
            <p:nvSpPr>
              <p:cNvPr id="19" name="TextBox 18">
                <a:extLst>
                  <a:ext uri="{FF2B5EF4-FFF2-40B4-BE49-F238E27FC236}">
                    <a16:creationId xmlns:a16="http://schemas.microsoft.com/office/drawing/2014/main" id="{8686D5D3-1003-6327-05B7-BC7F9084E2F6}"/>
                  </a:ext>
                </a:extLst>
              </p:cNvPr>
              <p:cNvSpPr txBox="1">
                <a:spLocks noRot="1" noChangeAspect="1" noMove="1" noResize="1" noEditPoints="1" noAdjustHandles="1" noChangeArrowheads="1" noChangeShapeType="1" noTextEdit="1"/>
              </p:cNvSpPr>
              <p:nvPr/>
            </p:nvSpPr>
            <p:spPr>
              <a:xfrm>
                <a:off x="4261586" y="2969184"/>
                <a:ext cx="4390376" cy="523220"/>
              </a:xfrm>
              <a:prstGeom prst="rect">
                <a:avLst/>
              </a:prstGeom>
              <a:blipFill>
                <a:blip r:embed="rId3"/>
                <a:stretch>
                  <a:fillRect l="-2778" t="-11628" b="-31395"/>
                </a:stretch>
              </a:blipFill>
            </p:spPr>
            <p:txBody>
              <a:bodyPr/>
              <a:lstStyle/>
              <a:p>
                <a:r>
                  <a:rPr lang="ga-IE">
                    <a:noFill/>
                  </a:rPr>
                  <a:t> </a:t>
                </a:r>
              </a:p>
            </p:txBody>
          </p:sp>
        </mc:Fallback>
      </mc:AlternateContent>
      <p:sp>
        <p:nvSpPr>
          <p:cNvPr id="20" name="TextBox 19">
            <a:extLst>
              <a:ext uri="{FF2B5EF4-FFF2-40B4-BE49-F238E27FC236}">
                <a16:creationId xmlns:a16="http://schemas.microsoft.com/office/drawing/2014/main" id="{6087554D-F13A-C59E-BC03-49F18E561C88}"/>
              </a:ext>
            </a:extLst>
          </p:cNvPr>
          <p:cNvSpPr txBox="1"/>
          <p:nvPr/>
        </p:nvSpPr>
        <p:spPr>
          <a:xfrm>
            <a:off x="3502985" y="5242463"/>
            <a:ext cx="3270268" cy="954107"/>
          </a:xfrm>
          <a:prstGeom prst="rect">
            <a:avLst/>
          </a:prstGeom>
          <a:noFill/>
        </p:spPr>
        <p:txBody>
          <a:bodyPr wrap="square" rtlCol="0">
            <a:spAutoFit/>
          </a:bodyPr>
          <a:lstStyle/>
          <a:p>
            <a:pPr algn="l"/>
            <a:r>
              <a:rPr lang="en-IE" sz="2800" dirty="0" err="1"/>
              <a:t>Uillinn</a:t>
            </a:r>
            <a:r>
              <a:rPr lang="en-IE" sz="2800" dirty="0"/>
              <a:t> </a:t>
            </a:r>
            <a:r>
              <a:rPr lang="en-IE" sz="2800" dirty="0" err="1"/>
              <a:t>ionsaithe</a:t>
            </a:r>
            <a:r>
              <a:rPr lang="en-IE" sz="2800" dirty="0"/>
              <a:t> = </a:t>
            </a:r>
            <a:r>
              <a:rPr lang="en-IE" sz="2800" dirty="0" err="1"/>
              <a:t>Uillinn</a:t>
            </a:r>
            <a:r>
              <a:rPr lang="en-IE" sz="2800" dirty="0"/>
              <a:t> </a:t>
            </a:r>
            <a:r>
              <a:rPr lang="en-IE" sz="2800" dirty="0" err="1"/>
              <a:t>chriticiúil</a:t>
            </a:r>
            <a:endParaRPr lang="en-IE" sz="2800" dirty="0"/>
          </a:p>
        </p:txBody>
      </p:sp>
      <p:sp>
        <p:nvSpPr>
          <p:cNvPr id="34" name="Freeform: Shape 33">
            <a:extLst>
              <a:ext uri="{FF2B5EF4-FFF2-40B4-BE49-F238E27FC236}">
                <a16:creationId xmlns:a16="http://schemas.microsoft.com/office/drawing/2014/main" id="{94324843-9CED-78E9-0F49-AFAD45C56993}"/>
              </a:ext>
            </a:extLst>
          </p:cNvPr>
          <p:cNvSpPr/>
          <p:nvPr/>
        </p:nvSpPr>
        <p:spPr>
          <a:xfrm>
            <a:off x="4135098" y="3638775"/>
            <a:ext cx="288032" cy="249125"/>
          </a:xfrm>
          <a:custGeom>
            <a:avLst/>
            <a:gdLst>
              <a:gd name="connsiteX0" fmla="*/ 0 w 298383"/>
              <a:gd name="connsiteY0" fmla="*/ 0 h 250257"/>
              <a:gd name="connsiteX1" fmla="*/ 298383 w 298383"/>
              <a:gd name="connsiteY1" fmla="*/ 0 h 250257"/>
              <a:gd name="connsiteX2" fmla="*/ 298383 w 298383"/>
              <a:gd name="connsiteY2" fmla="*/ 250257 h 250257"/>
            </a:gdLst>
            <a:ahLst/>
            <a:cxnLst>
              <a:cxn ang="0">
                <a:pos x="connsiteX0" y="connsiteY0"/>
              </a:cxn>
              <a:cxn ang="0">
                <a:pos x="connsiteX1" y="connsiteY1"/>
              </a:cxn>
              <a:cxn ang="0">
                <a:pos x="connsiteX2" y="connsiteY2"/>
              </a:cxn>
            </a:cxnLst>
            <a:rect l="l" t="t" r="r" b="b"/>
            <a:pathLst>
              <a:path w="298383" h="250257">
                <a:moveTo>
                  <a:pt x="0" y="0"/>
                </a:moveTo>
                <a:lnTo>
                  <a:pt x="298383" y="0"/>
                </a:lnTo>
                <a:lnTo>
                  <a:pt x="298383" y="250257"/>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itle 14">
            <a:extLst>
              <a:ext uri="{FF2B5EF4-FFF2-40B4-BE49-F238E27FC236}">
                <a16:creationId xmlns:a16="http://schemas.microsoft.com/office/drawing/2014/main" id="{01787058-AB54-4E1E-B675-CE642E01A23F}"/>
              </a:ext>
            </a:extLst>
          </p:cNvPr>
          <p:cNvSpPr>
            <a:spLocks noGrp="1"/>
          </p:cNvSpPr>
          <p:nvPr>
            <p:ph type="title"/>
          </p:nvPr>
        </p:nvSpPr>
        <p:spPr>
          <a:xfrm>
            <a:off x="228600" y="189858"/>
            <a:ext cx="8686800" cy="1471511"/>
          </a:xfrm>
        </p:spPr>
        <p:txBody>
          <a:bodyPr/>
          <a:lstStyle/>
          <a:p>
            <a:r>
              <a:rPr lang="en-IE" altLang="en-US" dirty="0"/>
              <a:t>Cad is </a:t>
            </a:r>
            <a:r>
              <a:rPr lang="en-IE" altLang="en-US" dirty="0" err="1"/>
              <a:t>brí</a:t>
            </a:r>
            <a:r>
              <a:rPr lang="en-IE" altLang="en-US" dirty="0"/>
              <a:t> leis an </a:t>
            </a:r>
            <a:r>
              <a:rPr lang="en-IE" altLang="en-US" dirty="0" err="1"/>
              <a:t>Uillinn</a:t>
            </a:r>
            <a:r>
              <a:rPr lang="en-IE" altLang="en-US" dirty="0"/>
              <a:t> </a:t>
            </a:r>
            <a:r>
              <a:rPr lang="en-IE" altLang="en-US" dirty="0" err="1"/>
              <a:t>Chriticiúil</a:t>
            </a:r>
            <a:r>
              <a:rPr lang="en-IE" altLang="en-US" dirty="0"/>
              <a:t>?</a:t>
            </a:r>
            <a:endParaRPr lang="en-GB" dirty="0"/>
          </a:p>
        </p:txBody>
      </p:sp>
      <p:sp>
        <p:nvSpPr>
          <p:cNvPr id="2" name="Text Placeholder 1">
            <a:extLst>
              <a:ext uri="{FF2B5EF4-FFF2-40B4-BE49-F238E27FC236}">
                <a16:creationId xmlns:a16="http://schemas.microsoft.com/office/drawing/2014/main" id="{616941D0-D11B-DE71-92BB-699BDF260F2B}"/>
              </a:ext>
            </a:extLst>
          </p:cNvPr>
          <p:cNvSpPr>
            <a:spLocks noGrp="1"/>
          </p:cNvSpPr>
          <p:nvPr>
            <p:ph type="body" sz="quarter" idx="10"/>
          </p:nvPr>
        </p:nvSpPr>
        <p:spPr>
          <a:xfrm>
            <a:off x="707239" y="1456005"/>
            <a:ext cx="7772617" cy="978729"/>
          </a:xfrm>
        </p:spPr>
        <p:txBody>
          <a:bodyPr/>
          <a:lstStyle/>
          <a:p>
            <a:r>
              <a:rPr lang="en-IE" dirty="0" err="1"/>
              <a:t>Uillinn</a:t>
            </a:r>
            <a:r>
              <a:rPr lang="en-IE" dirty="0"/>
              <a:t> </a:t>
            </a:r>
            <a:r>
              <a:rPr lang="en-IE" dirty="0" err="1"/>
              <a:t>ionsaithe</a:t>
            </a:r>
            <a:r>
              <a:rPr lang="en-IE" dirty="0"/>
              <a:t> </a:t>
            </a:r>
            <a:r>
              <a:rPr lang="en-US" altLang="en-US" dirty="0"/>
              <a:t>i </a:t>
            </a:r>
            <a:r>
              <a:rPr lang="en-US" altLang="en-US" dirty="0" err="1"/>
              <a:t>meán</a:t>
            </a:r>
            <a:r>
              <a:rPr lang="en-US" altLang="en-US" dirty="0"/>
              <a:t> </a:t>
            </a:r>
            <a:r>
              <a:rPr lang="en-US" altLang="en-US" dirty="0" err="1"/>
              <a:t>níos</a:t>
            </a:r>
            <a:r>
              <a:rPr lang="en-US" altLang="en-US" dirty="0"/>
              <a:t> </a:t>
            </a:r>
            <a:r>
              <a:rPr lang="en-US" altLang="en-US" dirty="0" err="1"/>
              <a:t>dlúithe</a:t>
            </a:r>
            <a:r>
              <a:rPr lang="en-US" altLang="en-US" dirty="0"/>
              <a:t> le </a:t>
            </a:r>
            <a:r>
              <a:rPr lang="en-US" altLang="en-US" dirty="0" err="1"/>
              <a:t>uillinn</a:t>
            </a:r>
            <a:r>
              <a:rPr lang="en-US" altLang="en-US" dirty="0"/>
              <a:t> </a:t>
            </a:r>
            <a:r>
              <a:rPr lang="en-US" altLang="en-US" dirty="0" err="1"/>
              <a:t>athraonta</a:t>
            </a:r>
            <a:r>
              <a:rPr lang="en-US" altLang="en-US" dirty="0"/>
              <a:t> </a:t>
            </a:r>
            <a:r>
              <a:rPr lang="en-US" altLang="en-US" dirty="0" err="1"/>
              <a:t>chomhfhreagrach</a:t>
            </a:r>
            <a:r>
              <a:rPr lang="en-US" altLang="en-US" dirty="0"/>
              <a:t> de </a:t>
            </a:r>
            <a:r>
              <a:rPr lang="en-IE" dirty="0"/>
              <a:t>90°. </a:t>
            </a:r>
          </a:p>
        </p:txBody>
      </p:sp>
      <p:sp>
        <p:nvSpPr>
          <p:cNvPr id="21" name="TextBox 20">
            <a:extLst>
              <a:ext uri="{FF2B5EF4-FFF2-40B4-BE49-F238E27FC236}">
                <a16:creationId xmlns:a16="http://schemas.microsoft.com/office/drawing/2014/main" id="{8A9A74BC-D5E2-9B9F-7028-CFE2F848B21E}"/>
              </a:ext>
            </a:extLst>
          </p:cNvPr>
          <p:cNvSpPr txBox="1"/>
          <p:nvPr/>
        </p:nvSpPr>
        <p:spPr>
          <a:xfrm>
            <a:off x="5607998" y="2462797"/>
            <a:ext cx="2330510" cy="369332"/>
          </a:xfrm>
          <a:prstGeom prst="rect">
            <a:avLst/>
          </a:prstGeom>
          <a:noFill/>
        </p:spPr>
        <p:txBody>
          <a:bodyPr wrap="none" rtlCol="0">
            <a:spAutoFit/>
          </a:bodyPr>
          <a:lstStyle/>
          <a:p>
            <a:pPr algn="l"/>
            <a:r>
              <a:rPr lang="en-GB" dirty="0"/>
              <a:t>HL 2019, 2021, 2025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
                                            <p:bg/>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
                                            <p:txEl>
                                              <p:pRg st="0" end="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 grpId="0" animBg="1"/>
      <p:bldP spid="6" grpId="0" animBg="1"/>
      <p:bldP spid="9" grpId="0" animBg="1"/>
      <p:bldP spid="16" grpId="0"/>
      <p:bldP spid="18" grpId="0" animBg="1"/>
      <p:bldP spid="19" grpId="0"/>
      <p:bldP spid="20" grpId="0"/>
      <p:bldP spid="34" grpId="0" animBg="1"/>
      <p:bldP spid="2" grpId="0" uiExpand="1" build="p" animBg="1"/>
      <p:bldP spid="21"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913AA945-B03D-A2E3-3669-16BA1283C945}"/>
              </a:ext>
            </a:extLst>
          </p:cNvPr>
          <p:cNvSpPr>
            <a:spLocks noGrp="1"/>
          </p:cNvSpPr>
          <p:nvPr>
            <p:ph type="title"/>
          </p:nvPr>
        </p:nvSpPr>
        <p:spPr>
          <a:xfrm>
            <a:off x="228600" y="189858"/>
            <a:ext cx="8686800" cy="1471511"/>
          </a:xfrm>
        </p:spPr>
        <p:txBody>
          <a:bodyPr/>
          <a:lstStyle/>
          <a:p>
            <a:r>
              <a:rPr lang="en-IE" altLang="en-US" dirty="0" err="1"/>
              <a:t>Frithchaitheamh</a:t>
            </a:r>
            <a:r>
              <a:rPr lang="en-IE" altLang="en-US" dirty="0"/>
              <a:t> </a:t>
            </a:r>
            <a:r>
              <a:rPr lang="en-IE" altLang="en-US" dirty="0" err="1"/>
              <a:t>Inmheánach</a:t>
            </a:r>
            <a:r>
              <a:rPr lang="en-IE" altLang="en-US" dirty="0"/>
              <a:t> </a:t>
            </a:r>
            <a:r>
              <a:rPr lang="en-IE" altLang="en-US" dirty="0" err="1"/>
              <a:t>Iomlán</a:t>
            </a:r>
            <a:r>
              <a:rPr lang="en-IE" altLang="en-US" dirty="0"/>
              <a:t> a </a:t>
            </a:r>
            <a:r>
              <a:rPr lang="en-IE" altLang="en-US" dirty="0" err="1"/>
              <a:t>mhíniú</a:t>
            </a:r>
            <a:endParaRPr lang="en-GB" dirty="0"/>
          </a:p>
        </p:txBody>
      </p:sp>
      <p:sp>
        <p:nvSpPr>
          <p:cNvPr id="13" name="Text Placeholder 12">
            <a:extLst>
              <a:ext uri="{FF2B5EF4-FFF2-40B4-BE49-F238E27FC236}">
                <a16:creationId xmlns:a16="http://schemas.microsoft.com/office/drawing/2014/main" id="{11AFEDD8-9BB9-0380-E4AB-3B150FB67FEA}"/>
              </a:ext>
            </a:extLst>
          </p:cNvPr>
          <p:cNvSpPr>
            <a:spLocks noGrp="1"/>
          </p:cNvSpPr>
          <p:nvPr>
            <p:ph type="body" sz="quarter" idx="10"/>
          </p:nvPr>
        </p:nvSpPr>
        <p:spPr>
          <a:xfrm>
            <a:off x="528931" y="1387237"/>
            <a:ext cx="7084492" cy="1421928"/>
          </a:xfrm>
        </p:spPr>
        <p:txBody>
          <a:bodyPr/>
          <a:lstStyle/>
          <a:p>
            <a:r>
              <a:rPr lang="en-GB" altLang="en-US" dirty="0"/>
              <a:t>Nuair </a:t>
            </a:r>
            <a:r>
              <a:rPr lang="en-GB" altLang="en-US" dirty="0" err="1"/>
              <a:t>atá</a:t>
            </a:r>
            <a:r>
              <a:rPr lang="en-GB" altLang="en-US" dirty="0"/>
              <a:t> an </a:t>
            </a:r>
            <a:r>
              <a:rPr lang="en-GB" altLang="en-US" dirty="0" err="1"/>
              <a:t>uillinn</a:t>
            </a:r>
            <a:r>
              <a:rPr lang="en-GB" altLang="en-US" dirty="0"/>
              <a:t> </a:t>
            </a:r>
            <a:r>
              <a:rPr lang="en-GB" altLang="en-US" dirty="0" err="1"/>
              <a:t>ionsaithe</a:t>
            </a:r>
            <a:r>
              <a:rPr lang="en-GB" altLang="en-US" dirty="0"/>
              <a:t> &gt; </a:t>
            </a:r>
            <a:r>
              <a:rPr lang="en-GB" altLang="en-US" dirty="0" err="1"/>
              <a:t>uillinn</a:t>
            </a:r>
            <a:r>
              <a:rPr lang="en-GB" altLang="en-US" dirty="0"/>
              <a:t> </a:t>
            </a:r>
            <a:r>
              <a:rPr lang="en-GB" altLang="en-US" dirty="0" err="1"/>
              <a:t>chriticiúil</a:t>
            </a:r>
            <a:r>
              <a:rPr lang="en-GB" altLang="en-US" dirty="0"/>
              <a:t>, </a:t>
            </a:r>
            <a:r>
              <a:rPr lang="en-GB" altLang="en-US" dirty="0" err="1"/>
              <a:t>frithchaitear</a:t>
            </a:r>
            <a:r>
              <a:rPr lang="en-GB" altLang="en-US" dirty="0"/>
              <a:t> an </a:t>
            </a:r>
            <a:r>
              <a:rPr lang="en-GB" altLang="en-US" dirty="0" err="1"/>
              <a:t>solas</a:t>
            </a:r>
            <a:r>
              <a:rPr lang="en-GB" altLang="en-US" dirty="0"/>
              <a:t> </a:t>
            </a:r>
            <a:r>
              <a:rPr lang="en-GB" altLang="en-US" dirty="0" err="1"/>
              <a:t>ar</a:t>
            </a:r>
            <a:r>
              <a:rPr lang="en-GB" altLang="en-US" dirty="0"/>
              <a:t> ais </a:t>
            </a:r>
            <a:r>
              <a:rPr lang="en-GB" altLang="en-US" dirty="0" err="1"/>
              <a:t>isteach</a:t>
            </a:r>
            <a:r>
              <a:rPr lang="en-GB" altLang="en-US" dirty="0"/>
              <a:t> </a:t>
            </a:r>
            <a:r>
              <a:rPr lang="en-GB" altLang="en-US" dirty="0" err="1"/>
              <a:t>sa</a:t>
            </a:r>
            <a:r>
              <a:rPr lang="en-GB" altLang="en-US" dirty="0"/>
              <a:t> </a:t>
            </a:r>
            <a:r>
              <a:rPr lang="en-GB" altLang="en-US" dirty="0" err="1"/>
              <a:t>mheán</a:t>
            </a:r>
            <a:r>
              <a:rPr lang="en-GB" altLang="en-US" dirty="0"/>
              <a:t>.</a:t>
            </a:r>
          </a:p>
        </p:txBody>
      </p:sp>
      <p:sp>
        <p:nvSpPr>
          <p:cNvPr id="9" name="TextBox 8">
            <a:extLst>
              <a:ext uri="{FF2B5EF4-FFF2-40B4-BE49-F238E27FC236}">
                <a16:creationId xmlns:a16="http://schemas.microsoft.com/office/drawing/2014/main" id="{E38BE047-FAB6-1C78-A6D9-5927A50FFD44}"/>
              </a:ext>
            </a:extLst>
          </p:cNvPr>
          <p:cNvSpPr txBox="1"/>
          <p:nvPr/>
        </p:nvSpPr>
        <p:spPr>
          <a:xfrm>
            <a:off x="6353336" y="2356383"/>
            <a:ext cx="1048107" cy="369332"/>
          </a:xfrm>
          <a:prstGeom prst="rect">
            <a:avLst/>
          </a:prstGeom>
          <a:noFill/>
        </p:spPr>
        <p:txBody>
          <a:bodyPr wrap="none" rtlCol="0">
            <a:spAutoFit/>
          </a:bodyPr>
          <a:lstStyle/>
          <a:p>
            <a:pPr algn="l"/>
            <a:r>
              <a:rPr lang="en-GB" dirty="0"/>
              <a:t>HL 2019</a:t>
            </a:r>
          </a:p>
        </p:txBody>
      </p:sp>
      <p:sp>
        <p:nvSpPr>
          <p:cNvPr id="2" name="Rectangle 1">
            <a:extLst>
              <a:ext uri="{FF2B5EF4-FFF2-40B4-BE49-F238E27FC236}">
                <a16:creationId xmlns:a16="http://schemas.microsoft.com/office/drawing/2014/main" id="{BFAD43E8-E051-0B27-F54F-5EF900040C2F}"/>
              </a:ext>
            </a:extLst>
          </p:cNvPr>
          <p:cNvSpPr/>
          <p:nvPr/>
        </p:nvSpPr>
        <p:spPr>
          <a:xfrm>
            <a:off x="1036079" y="2945207"/>
            <a:ext cx="7071842" cy="967586"/>
          </a:xfrm>
          <a:prstGeom prst="rect">
            <a:avLst/>
          </a:prstGeom>
          <a:solidFill>
            <a:schemeClr val="bg1"/>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Rectangle 2">
            <a:extLst>
              <a:ext uri="{FF2B5EF4-FFF2-40B4-BE49-F238E27FC236}">
                <a16:creationId xmlns:a16="http://schemas.microsoft.com/office/drawing/2014/main" id="{3C7AD9A5-0AF8-EF0E-4B55-B0A688E39DA8}"/>
              </a:ext>
            </a:extLst>
          </p:cNvPr>
          <p:cNvSpPr/>
          <p:nvPr/>
        </p:nvSpPr>
        <p:spPr>
          <a:xfrm>
            <a:off x="1036079" y="3930306"/>
            <a:ext cx="7071842" cy="2266264"/>
          </a:xfrm>
          <a:prstGeom prst="rect">
            <a:avLst/>
          </a:prstGeom>
          <a:solidFill>
            <a:schemeClr val="bg1">
              <a:lumMod val="95000"/>
            </a:schemeClr>
          </a:solid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 name="Straight Arrow Connector 4">
            <a:extLst>
              <a:ext uri="{FF2B5EF4-FFF2-40B4-BE49-F238E27FC236}">
                <a16:creationId xmlns:a16="http://schemas.microsoft.com/office/drawing/2014/main" id="{6C6A663E-C227-78E4-FE26-753CF47B34AE}"/>
              </a:ext>
            </a:extLst>
          </p:cNvPr>
          <p:cNvCxnSpPr>
            <a:cxnSpLocks/>
          </p:cNvCxnSpPr>
          <p:nvPr/>
        </p:nvCxnSpPr>
        <p:spPr>
          <a:xfrm flipH="1">
            <a:off x="1331640" y="3922598"/>
            <a:ext cx="2560065" cy="83116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Freeform: Shape 5">
            <a:extLst>
              <a:ext uri="{FF2B5EF4-FFF2-40B4-BE49-F238E27FC236}">
                <a16:creationId xmlns:a16="http://schemas.microsoft.com/office/drawing/2014/main" id="{C9F44A9E-6E06-BA3B-F4F0-E8559AC75A39}"/>
              </a:ext>
            </a:extLst>
          </p:cNvPr>
          <p:cNvSpPr/>
          <p:nvPr/>
        </p:nvSpPr>
        <p:spPr bwMode="auto">
          <a:xfrm rot="4117622">
            <a:off x="2509758" y="418656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ext Box 13">
            <a:extLst>
              <a:ext uri="{FF2B5EF4-FFF2-40B4-BE49-F238E27FC236}">
                <a16:creationId xmlns:a16="http://schemas.microsoft.com/office/drawing/2014/main" id="{113A363D-7543-4166-CA4B-356BC9E5E5DD}"/>
              </a:ext>
            </a:extLst>
          </p:cNvPr>
          <p:cNvSpPr txBox="1">
            <a:spLocks noChangeArrowheads="1"/>
          </p:cNvSpPr>
          <p:nvPr/>
        </p:nvSpPr>
        <p:spPr bwMode="auto">
          <a:xfrm rot="1105062">
            <a:off x="5161306" y="4229626"/>
            <a:ext cx="23840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Ga </a:t>
            </a:r>
            <a:r>
              <a:rPr lang="en-IE" altLang="en-US" sz="2800" dirty="0" err="1"/>
              <a:t>frithchaite</a:t>
            </a:r>
            <a:endParaRPr lang="en-GB" altLang="en-US" sz="2800" dirty="0"/>
          </a:p>
        </p:txBody>
      </p:sp>
      <p:cxnSp>
        <p:nvCxnSpPr>
          <p:cNvPr id="8" name="Straight Arrow Connector 7">
            <a:extLst>
              <a:ext uri="{FF2B5EF4-FFF2-40B4-BE49-F238E27FC236}">
                <a16:creationId xmlns:a16="http://schemas.microsoft.com/office/drawing/2014/main" id="{AF412B8E-0ECF-5702-FDBA-17B704BFBC5E}"/>
              </a:ext>
            </a:extLst>
          </p:cNvPr>
          <p:cNvCxnSpPr>
            <a:cxnSpLocks/>
          </p:cNvCxnSpPr>
          <p:nvPr/>
        </p:nvCxnSpPr>
        <p:spPr>
          <a:xfrm flipH="1" flipV="1">
            <a:off x="3628631" y="4832319"/>
            <a:ext cx="42697" cy="481373"/>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BC899E33-ACDB-CE90-E83B-78A7E225103D}"/>
              </a:ext>
            </a:extLst>
          </p:cNvPr>
          <p:cNvCxnSpPr>
            <a:cxnSpLocks/>
          </p:cNvCxnSpPr>
          <p:nvPr/>
        </p:nvCxnSpPr>
        <p:spPr>
          <a:xfrm>
            <a:off x="3866353" y="3473563"/>
            <a:ext cx="700" cy="139507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0841B09-C90E-0699-3D80-A349E07D30CA}"/>
                  </a:ext>
                </a:extLst>
              </p:cNvPr>
              <p:cNvSpPr txBox="1"/>
              <p:nvPr/>
            </p:nvSpPr>
            <p:spPr>
              <a:xfrm>
                <a:off x="3463650" y="4393724"/>
                <a:ext cx="32996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𝐶</m:t>
                      </m:r>
                    </m:oMath>
                  </m:oMathPara>
                </a14:m>
                <a:endParaRPr lang="en-GB" sz="2800" dirty="0"/>
              </a:p>
            </p:txBody>
          </p:sp>
        </mc:Choice>
        <mc:Fallback xmlns="">
          <p:sp>
            <p:nvSpPr>
              <p:cNvPr id="11" name="TextBox 10">
                <a:extLst>
                  <a:ext uri="{FF2B5EF4-FFF2-40B4-BE49-F238E27FC236}">
                    <a16:creationId xmlns:a16="http://schemas.microsoft.com/office/drawing/2014/main" id="{C0841B09-C90E-0699-3D80-A349E07D30CA}"/>
                  </a:ext>
                </a:extLst>
              </p:cNvPr>
              <p:cNvSpPr txBox="1">
                <a:spLocks noRot="1" noChangeAspect="1" noMove="1" noResize="1" noEditPoints="1" noAdjustHandles="1" noChangeArrowheads="1" noChangeShapeType="1" noTextEdit="1"/>
              </p:cNvSpPr>
              <p:nvPr/>
            </p:nvSpPr>
            <p:spPr>
              <a:xfrm>
                <a:off x="3463650" y="4393724"/>
                <a:ext cx="329962" cy="430887"/>
              </a:xfrm>
              <a:prstGeom prst="rect">
                <a:avLst/>
              </a:prstGeom>
              <a:blipFill>
                <a:blip r:embed="rId3"/>
                <a:stretch>
                  <a:fillRect/>
                </a:stretch>
              </a:blipFill>
            </p:spPr>
            <p:txBody>
              <a:bodyPr/>
              <a:lstStyle/>
              <a:p>
                <a:r>
                  <a:rPr lang="en-GB">
                    <a:noFill/>
                  </a:rPr>
                  <a:t> </a:t>
                </a:r>
              </a:p>
            </p:txBody>
          </p:sp>
        </mc:Fallback>
      </mc:AlternateContent>
      <p:sp>
        <p:nvSpPr>
          <p:cNvPr id="12" name="Freeform: Shape 11">
            <a:extLst>
              <a:ext uri="{FF2B5EF4-FFF2-40B4-BE49-F238E27FC236}">
                <a16:creationId xmlns:a16="http://schemas.microsoft.com/office/drawing/2014/main" id="{0404131A-1015-6E49-A1F0-AC20B61C986C}"/>
              </a:ext>
            </a:extLst>
          </p:cNvPr>
          <p:cNvSpPr/>
          <p:nvPr/>
        </p:nvSpPr>
        <p:spPr>
          <a:xfrm rot="13547522">
            <a:off x="3496053" y="4309713"/>
            <a:ext cx="382589" cy="14586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3E71290-92F0-4ABD-489E-DCBC573DBB76}"/>
              </a:ext>
            </a:extLst>
          </p:cNvPr>
          <p:cNvSpPr txBox="1"/>
          <p:nvPr/>
        </p:nvSpPr>
        <p:spPr>
          <a:xfrm>
            <a:off x="3245471" y="5242463"/>
            <a:ext cx="3270268" cy="523220"/>
          </a:xfrm>
          <a:prstGeom prst="rect">
            <a:avLst/>
          </a:prstGeom>
          <a:noFill/>
        </p:spPr>
        <p:txBody>
          <a:bodyPr wrap="square" rtlCol="0">
            <a:spAutoFit/>
          </a:bodyPr>
          <a:lstStyle/>
          <a:p>
            <a:pPr algn="l"/>
            <a:r>
              <a:rPr lang="en-IE" sz="2800" dirty="0" err="1"/>
              <a:t>Uillinn</a:t>
            </a:r>
            <a:r>
              <a:rPr lang="en-IE" sz="2800" dirty="0"/>
              <a:t> </a:t>
            </a:r>
            <a:r>
              <a:rPr lang="en-IE" sz="2800" dirty="0" err="1"/>
              <a:t>chriticiúil</a:t>
            </a:r>
            <a:endParaRPr lang="en-IE" sz="2800" dirty="0"/>
          </a:p>
        </p:txBody>
      </p:sp>
      <p:cxnSp>
        <p:nvCxnSpPr>
          <p:cNvPr id="17" name="Straight Arrow Connector 16">
            <a:extLst>
              <a:ext uri="{FF2B5EF4-FFF2-40B4-BE49-F238E27FC236}">
                <a16:creationId xmlns:a16="http://schemas.microsoft.com/office/drawing/2014/main" id="{7AB72A36-A70B-2FB6-F89C-E897A1DC35AF}"/>
              </a:ext>
            </a:extLst>
          </p:cNvPr>
          <p:cNvCxnSpPr>
            <a:cxnSpLocks/>
          </p:cNvCxnSpPr>
          <p:nvPr/>
        </p:nvCxnSpPr>
        <p:spPr>
          <a:xfrm flipH="1" flipV="1">
            <a:off x="3867053" y="3944967"/>
            <a:ext cx="3945307" cy="133381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03D546B-10C1-F823-E639-195779283A8C}"/>
              </a:ext>
            </a:extLst>
          </p:cNvPr>
          <p:cNvCxnSpPr>
            <a:cxnSpLocks/>
          </p:cNvCxnSpPr>
          <p:nvPr/>
        </p:nvCxnSpPr>
        <p:spPr>
          <a:xfrm flipH="1">
            <a:off x="3059832" y="3919451"/>
            <a:ext cx="807221" cy="83431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 name="Freeform: Shape 3">
            <a:extLst>
              <a:ext uri="{FF2B5EF4-FFF2-40B4-BE49-F238E27FC236}">
                <a16:creationId xmlns:a16="http://schemas.microsoft.com/office/drawing/2014/main" id="{2BC90CD5-9934-70C9-5F78-17CBDA53B88C}"/>
              </a:ext>
            </a:extLst>
          </p:cNvPr>
          <p:cNvSpPr/>
          <p:nvPr/>
        </p:nvSpPr>
        <p:spPr bwMode="auto">
          <a:xfrm rot="6422137">
            <a:off x="4886177" y="418156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3" name="Freeform: Shape 22">
            <a:extLst>
              <a:ext uri="{FF2B5EF4-FFF2-40B4-BE49-F238E27FC236}">
                <a16:creationId xmlns:a16="http://schemas.microsoft.com/office/drawing/2014/main" id="{AF209E95-7D34-5D69-AD41-0A2D69D30065}"/>
              </a:ext>
            </a:extLst>
          </p:cNvPr>
          <p:cNvSpPr/>
          <p:nvPr/>
        </p:nvSpPr>
        <p:spPr>
          <a:xfrm rot="15169001">
            <a:off x="3457994" y="4050352"/>
            <a:ext cx="376047" cy="344973"/>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4" name="Straight Arrow Connector 23">
            <a:extLst>
              <a:ext uri="{FF2B5EF4-FFF2-40B4-BE49-F238E27FC236}">
                <a16:creationId xmlns:a16="http://schemas.microsoft.com/office/drawing/2014/main" id="{F652AD06-0185-87DD-C06E-7A001507D74E}"/>
              </a:ext>
            </a:extLst>
          </p:cNvPr>
          <p:cNvCxnSpPr>
            <a:cxnSpLocks/>
          </p:cNvCxnSpPr>
          <p:nvPr/>
        </p:nvCxnSpPr>
        <p:spPr>
          <a:xfrm>
            <a:off x="3053876" y="3473563"/>
            <a:ext cx="347155" cy="60703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TextBox 27">
            <a:extLst>
              <a:ext uri="{FF2B5EF4-FFF2-40B4-BE49-F238E27FC236}">
                <a16:creationId xmlns:a16="http://schemas.microsoft.com/office/drawing/2014/main" id="{8E467D74-E08C-2194-10DB-66AC2DB6EFC4}"/>
              </a:ext>
            </a:extLst>
          </p:cNvPr>
          <p:cNvSpPr txBox="1"/>
          <p:nvPr/>
        </p:nvSpPr>
        <p:spPr>
          <a:xfrm>
            <a:off x="1130973" y="2950343"/>
            <a:ext cx="6435989" cy="523220"/>
          </a:xfrm>
          <a:prstGeom prst="rect">
            <a:avLst/>
          </a:prstGeom>
          <a:noFill/>
        </p:spPr>
        <p:txBody>
          <a:bodyPr wrap="square" rtlCol="0">
            <a:spAutoFit/>
          </a:bodyPr>
          <a:lstStyle/>
          <a:p>
            <a:pPr algn="l"/>
            <a:r>
              <a:rPr lang="en-IE" sz="2800" dirty="0" err="1"/>
              <a:t>Uillinn</a:t>
            </a:r>
            <a:r>
              <a:rPr lang="en-IE" sz="2800" dirty="0"/>
              <a:t> </a:t>
            </a:r>
            <a:r>
              <a:rPr lang="en-IE" sz="2800" dirty="0" err="1"/>
              <a:t>ionsaithe</a:t>
            </a:r>
            <a:r>
              <a:rPr lang="en-IE" sz="2800" dirty="0"/>
              <a:t> </a:t>
            </a:r>
            <a:r>
              <a:rPr lang="en-IE" sz="2800" dirty="0" err="1"/>
              <a:t>níos</a:t>
            </a:r>
            <a:r>
              <a:rPr lang="en-IE" sz="2800" dirty="0"/>
              <a:t> </a:t>
            </a:r>
            <a:r>
              <a:rPr lang="en-IE" sz="2800" dirty="0" err="1"/>
              <a:t>mó</a:t>
            </a:r>
            <a:r>
              <a:rPr lang="en-IE" sz="2800" dirty="0"/>
              <a:t> </a:t>
            </a:r>
            <a:r>
              <a:rPr lang="en-IE" sz="2800" dirty="0" err="1"/>
              <a:t>ná</a:t>
            </a:r>
            <a:r>
              <a:rPr lang="en-IE" sz="2800" dirty="0"/>
              <a:t>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animBg="1"/>
      <p:bldP spid="9" grpId="0"/>
      <p:bldP spid="2" grpId="0" animBg="1"/>
      <p:bldP spid="3" grpId="0" animBg="1"/>
      <p:bldP spid="6" grpId="0" animBg="1"/>
      <p:bldP spid="7" grpId="0"/>
      <p:bldP spid="11" grpId="0"/>
      <p:bldP spid="12" grpId="0" animBg="1"/>
      <p:bldP spid="14" grpId="0"/>
      <p:bldP spid="4" grpId="0" animBg="1"/>
      <p:bldP spid="23" grpId="0" animBg="1"/>
      <p:bldP spid="28"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34C436-07D2-9CEA-F2E4-351CD44C02DA}"/>
              </a:ext>
            </a:extLst>
          </p:cNvPr>
          <p:cNvSpPr>
            <a:spLocks noGrp="1"/>
          </p:cNvSpPr>
          <p:nvPr>
            <p:ph type="title"/>
          </p:nvPr>
        </p:nvSpPr>
        <p:spPr>
          <a:xfrm>
            <a:off x="77002" y="1567499"/>
            <a:ext cx="8989995" cy="4967514"/>
          </a:xfrm>
        </p:spPr>
        <p:txBody>
          <a:bodyPr/>
          <a:lstStyle/>
          <a:p>
            <a:r>
              <a:rPr lang="en-GB" dirty="0" err="1"/>
              <a:t>Frithchaitheamh</a:t>
            </a:r>
            <a:r>
              <a:rPr lang="en-GB" dirty="0"/>
              <a:t> </a:t>
            </a:r>
            <a:r>
              <a:rPr lang="en-GB" dirty="0" err="1"/>
              <a:t>inmheánach</a:t>
            </a:r>
            <a:r>
              <a:rPr lang="en-GB" dirty="0"/>
              <a:t> </a:t>
            </a:r>
            <a:r>
              <a:rPr lang="en-GB" dirty="0" err="1"/>
              <a:t>iomlán</a:t>
            </a:r>
            <a:r>
              <a:rPr lang="en-GB" dirty="0"/>
              <a:t> a </a:t>
            </a:r>
            <a:r>
              <a:rPr lang="en-GB" dirty="0" err="1"/>
              <a:t>léiriú</a:t>
            </a:r>
            <a:endParaRPr lang="en-GB" dirty="0"/>
          </a:p>
        </p:txBody>
      </p:sp>
    </p:spTree>
    <p:extLst>
      <p:ext uri="{BB962C8B-B14F-4D97-AF65-F5344CB8AC3E}">
        <p14:creationId xmlns:p14="http://schemas.microsoft.com/office/powerpoint/2010/main" val="159499241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3555" name="Text Box 9">
                <a:extLst>
                  <a:ext uri="{FF2B5EF4-FFF2-40B4-BE49-F238E27FC236}">
                    <a16:creationId xmlns:a16="http://schemas.microsoft.com/office/drawing/2014/main" id="{2C649576-5FCE-DEA0-58AF-D344BCC8201D}"/>
                  </a:ext>
                </a:extLst>
              </p:cNvPr>
              <p:cNvSpPr txBox="1">
                <a:spLocks noChangeArrowheads="1"/>
              </p:cNvSpPr>
              <p:nvPr/>
            </p:nvSpPr>
            <p:spPr bwMode="auto">
              <a:xfrm>
                <a:off x="176703" y="1678972"/>
                <a:ext cx="3427682" cy="28931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a:t>Tosaigh an bog an </a:t>
                </a:r>
                <a:r>
                  <a:rPr lang="en-IE" altLang="en-US" sz="2800" dirty="0" err="1"/>
                  <a:t>bosca</a:t>
                </a:r>
                <a:r>
                  <a:rPr lang="en-IE" altLang="en-US" sz="2800" dirty="0"/>
                  <a:t> </a:t>
                </a:r>
                <a:r>
                  <a:rPr lang="en-IE" altLang="en-US" sz="2800" dirty="0" err="1"/>
                  <a:t>gathann</a:t>
                </a:r>
                <a:r>
                  <a:rPr lang="en-IE" altLang="en-US" sz="2800" dirty="0"/>
                  <a:t> go mall </a:t>
                </a:r>
                <a:r>
                  <a:rPr lang="en-IE" altLang="en-US" sz="2800" dirty="0" err="1"/>
                  <a:t>ar</a:t>
                </a:r>
                <a:r>
                  <a:rPr lang="en-IE" altLang="en-US" sz="2800" dirty="0"/>
                  <a:t> </a:t>
                </a:r>
                <a:r>
                  <a:rPr lang="en-IE" altLang="en-US" sz="2800" dirty="0" err="1"/>
                  <a:t>chlé</a:t>
                </a:r>
                <a:r>
                  <a:rPr lang="en-IE" altLang="en-US" sz="2800" dirty="0"/>
                  <a:t> go </a:t>
                </a:r>
                <a:r>
                  <a:rPr lang="en-IE" altLang="en-US" sz="2800" dirty="0" err="1"/>
                  <a:t>dtí</a:t>
                </a:r>
                <a:r>
                  <a:rPr lang="en-IE" altLang="en-US" sz="2800" dirty="0"/>
                  <a:t> go </a:t>
                </a:r>
                <a:r>
                  <a:rPr lang="en-IE" altLang="en-US" sz="2800" dirty="0" err="1"/>
                  <a:t>bhfuil</a:t>
                </a:r>
                <a:r>
                  <a:rPr lang="en-IE" altLang="en-US" sz="2800" dirty="0"/>
                  <a:t> an </a:t>
                </a:r>
                <a:r>
                  <a:rPr lang="en-IE" altLang="en-US" sz="2800" dirty="0" err="1"/>
                  <a:t>uillinn</a:t>
                </a:r>
                <a:r>
                  <a:rPr lang="en-IE" altLang="en-US" sz="2800" dirty="0"/>
                  <a:t> </a:t>
                </a:r>
                <a:r>
                  <a:rPr lang="en-IE" altLang="en-US" sz="2800" dirty="0" err="1"/>
                  <a:t>athraonta</a:t>
                </a:r>
                <a14:m>
                  <m:oMath xmlns:m="http://schemas.openxmlformats.org/officeDocument/2006/math">
                    <m:r>
                      <a:rPr lang="en-US" altLang="en-US" sz="2800" b="0" i="0" smtClean="0">
                        <a:latin typeface="Cambria Math" panose="02040503050406030204" pitchFamily="18" charset="0"/>
                      </a:rPr>
                      <m:t> </m:t>
                    </m:r>
                    <m:sSup>
                      <m:sSupPr>
                        <m:ctrlPr>
                          <a:rPr lang="en-GB" altLang="en-US" sz="2800" b="0" i="1" smtClean="0">
                            <a:latin typeface="Cambria Math" panose="02040503050406030204" pitchFamily="18" charset="0"/>
                          </a:rPr>
                        </m:ctrlPr>
                      </m:sSupPr>
                      <m:e>
                        <m:r>
                          <a:rPr lang="en-GB" altLang="en-US" sz="2800" b="0" i="1" smtClean="0">
                            <a:latin typeface="Cambria Math" panose="02040503050406030204" pitchFamily="18" charset="0"/>
                          </a:rPr>
                          <m:t>90</m:t>
                        </m:r>
                      </m:e>
                      <m:sup>
                        <m:r>
                          <a:rPr lang="en-GB" altLang="en-US" sz="2800" b="0" i="1" smtClean="0">
                            <a:latin typeface="Cambria Math" panose="02040503050406030204" pitchFamily="18" charset="0"/>
                          </a:rPr>
                          <m:t>𝑜</m:t>
                        </m:r>
                      </m:sup>
                    </m:sSup>
                  </m:oMath>
                </a14:m>
                <a:r>
                  <a:rPr lang="en-IE" altLang="en-US" sz="2800" dirty="0"/>
                  <a:t>.</a:t>
                </a:r>
              </a:p>
              <a:p>
                <a:pPr eaLnBrk="1" hangingPunct="1">
                  <a:spcBef>
                    <a:spcPct val="50000"/>
                  </a:spcBef>
                </a:pPr>
                <a:r>
                  <a:rPr lang="en-IE" altLang="en-US" sz="2800" dirty="0"/>
                  <a:t>(next slide)</a:t>
                </a:r>
                <a:endParaRPr lang="en-GB" altLang="en-US" sz="2800" dirty="0"/>
              </a:p>
            </p:txBody>
          </p:sp>
        </mc:Choice>
        <mc:Fallback xmlns="">
          <p:sp>
            <p:nvSpPr>
              <p:cNvPr id="23555" name="Text Box 9">
                <a:extLst>
                  <a:ext uri="{FF2B5EF4-FFF2-40B4-BE49-F238E27FC236}">
                    <a16:creationId xmlns:a16="http://schemas.microsoft.com/office/drawing/2014/main" id="{2C649576-5FCE-DEA0-58AF-D344BCC8201D}"/>
                  </a:ext>
                </a:extLst>
              </p:cNvPr>
              <p:cNvSpPr txBox="1">
                <a:spLocks noRot="1" noChangeAspect="1" noMove="1" noResize="1" noEditPoints="1" noAdjustHandles="1" noChangeArrowheads="1" noChangeShapeType="1" noTextEdit="1"/>
              </p:cNvSpPr>
              <p:nvPr/>
            </p:nvSpPr>
            <p:spPr bwMode="auto">
              <a:xfrm>
                <a:off x="176703" y="1678972"/>
                <a:ext cx="3427682" cy="2893100"/>
              </a:xfrm>
              <a:prstGeom prst="rect">
                <a:avLst/>
              </a:prstGeom>
              <a:blipFill>
                <a:blip r:embed="rId2"/>
                <a:stretch>
                  <a:fillRect l="-3737" t="-2105" b="-48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ga-IE">
                    <a:noFill/>
                  </a:rPr>
                  <a:t> </a:t>
                </a:r>
              </a:p>
            </p:txBody>
          </p:sp>
        </mc:Fallback>
      </mc:AlternateContent>
      <p:sp>
        <p:nvSpPr>
          <p:cNvPr id="2" name="Freeform: Shape 1">
            <a:extLst>
              <a:ext uri="{FF2B5EF4-FFF2-40B4-BE49-F238E27FC236}">
                <a16:creationId xmlns:a16="http://schemas.microsoft.com/office/drawing/2014/main" id="{809B0402-8E85-6202-4C3F-CC55567F9825}"/>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Connector 5">
            <a:extLst>
              <a:ext uri="{FF2B5EF4-FFF2-40B4-BE49-F238E27FC236}">
                <a16:creationId xmlns:a16="http://schemas.microsoft.com/office/drawing/2014/main" id="{7FA30787-6005-73AF-4212-5FFE62CFCA0A}"/>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6373389-C73A-DA55-9281-23EA1146B254}"/>
              </a:ext>
            </a:extLst>
          </p:cNvPr>
          <p:cNvCxnSpPr>
            <a:cxnSpLocks/>
          </p:cNvCxnSpPr>
          <p:nvPr/>
        </p:nvCxnSpPr>
        <p:spPr>
          <a:xfrm flipH="1">
            <a:off x="4728181" y="2111759"/>
            <a:ext cx="1139962" cy="2741888"/>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Freeform: Shape 11">
            <a:extLst>
              <a:ext uri="{FF2B5EF4-FFF2-40B4-BE49-F238E27FC236}">
                <a16:creationId xmlns:a16="http://schemas.microsoft.com/office/drawing/2014/main" id="{EED049A4-3768-8B30-372B-7C9D479AF9F7}"/>
              </a:ext>
            </a:extLst>
          </p:cNvPr>
          <p:cNvSpPr/>
          <p:nvPr/>
        </p:nvSpPr>
        <p:spPr bwMode="auto">
          <a:xfrm rot="1517631">
            <a:off x="4955475" y="394246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8" name="Straight Arrow Connector 17">
            <a:extLst>
              <a:ext uri="{FF2B5EF4-FFF2-40B4-BE49-F238E27FC236}">
                <a16:creationId xmlns:a16="http://schemas.microsoft.com/office/drawing/2014/main" id="{C0DDE6F6-B97B-8849-7798-7FF795EE12E2}"/>
              </a:ext>
            </a:extLst>
          </p:cNvPr>
          <p:cNvCxnSpPr>
            <a:cxnSpLocks/>
          </p:cNvCxnSpPr>
          <p:nvPr/>
        </p:nvCxnSpPr>
        <p:spPr>
          <a:xfrm flipH="1">
            <a:off x="5868143" y="952511"/>
            <a:ext cx="1551032" cy="1159248"/>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7F0EA74-C672-F1F6-2739-DF3C18FA0E4B}"/>
              </a:ext>
            </a:extLst>
          </p:cNvPr>
          <p:cNvSpPr txBox="1"/>
          <p:nvPr/>
        </p:nvSpPr>
        <p:spPr>
          <a:xfrm>
            <a:off x="4788121" y="5104037"/>
            <a:ext cx="3024336" cy="954107"/>
          </a:xfrm>
          <a:prstGeom prst="rect">
            <a:avLst/>
          </a:prstGeom>
          <a:noFill/>
        </p:spPr>
        <p:txBody>
          <a:bodyPr wrap="square" rtlCol="0">
            <a:spAutoFit/>
          </a:bodyPr>
          <a:lstStyle/>
          <a:p>
            <a:r>
              <a:rPr lang="en-IE" sz="2800" dirty="0" err="1"/>
              <a:t>Bosca</a:t>
            </a:r>
            <a:r>
              <a:rPr lang="en-IE" sz="2800" dirty="0"/>
              <a:t> </a:t>
            </a:r>
            <a:r>
              <a:rPr lang="en-IE" sz="2800" dirty="0" err="1"/>
              <a:t>gathanna</a:t>
            </a:r>
            <a:r>
              <a:rPr lang="en-IE" sz="2800" dirty="0"/>
              <a:t> </a:t>
            </a:r>
            <a:r>
              <a:rPr lang="en-IE" sz="2800" dirty="0" err="1"/>
              <a:t>nó</a:t>
            </a:r>
            <a:r>
              <a:rPr lang="en-IE" sz="2800" dirty="0"/>
              <a:t> </a:t>
            </a:r>
            <a:r>
              <a:rPr lang="en-IE" sz="2800" dirty="0" err="1"/>
              <a:t>Léasar</a:t>
            </a:r>
            <a:endParaRPr lang="en-IE" sz="2800" dirty="0"/>
          </a:p>
        </p:txBody>
      </p:sp>
      <p:sp>
        <p:nvSpPr>
          <p:cNvPr id="24" name="Arrow: Right 23">
            <a:extLst>
              <a:ext uri="{FF2B5EF4-FFF2-40B4-BE49-F238E27FC236}">
                <a16:creationId xmlns:a16="http://schemas.microsoft.com/office/drawing/2014/main" id="{E37DAF95-A394-2A98-E770-57C957AE722D}"/>
              </a:ext>
            </a:extLst>
          </p:cNvPr>
          <p:cNvSpPr/>
          <p:nvPr/>
        </p:nvSpPr>
        <p:spPr>
          <a:xfrm rot="12922958">
            <a:off x="3668180" y="4789810"/>
            <a:ext cx="648072" cy="183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CC33F3A1-C1AF-1B4C-A718-D36A9EB07BD9}"/>
              </a:ext>
            </a:extLst>
          </p:cNvPr>
          <p:cNvSpPr txBox="1"/>
          <p:nvPr/>
        </p:nvSpPr>
        <p:spPr>
          <a:xfrm>
            <a:off x="5868143" y="3652878"/>
            <a:ext cx="3024337" cy="954107"/>
          </a:xfrm>
          <a:prstGeom prst="rect">
            <a:avLst/>
          </a:prstGeom>
          <a:noFill/>
        </p:spPr>
        <p:txBody>
          <a:bodyPr wrap="square" rtlCol="0">
            <a:spAutoFit/>
          </a:bodyPr>
          <a:lstStyle/>
          <a:p>
            <a:pPr algn="l"/>
            <a:r>
              <a:rPr lang="en-GB" sz="2800" dirty="0"/>
              <a:t>Bloc </a:t>
            </a:r>
            <a:r>
              <a:rPr lang="en-GB" sz="2800" dirty="0" err="1"/>
              <a:t>gloine</a:t>
            </a:r>
            <a:r>
              <a:rPr lang="en-GB" sz="2800" dirty="0"/>
              <a:t> </a:t>
            </a:r>
          </a:p>
          <a:p>
            <a:pPr algn="l"/>
            <a:r>
              <a:rPr lang="en-GB" sz="2800" dirty="0" err="1"/>
              <a:t>leathchiorcalach</a:t>
            </a:r>
            <a:endParaRPr lang="en-GB" sz="2800" dirty="0"/>
          </a:p>
        </p:txBody>
      </p:sp>
      <p:sp>
        <p:nvSpPr>
          <p:cNvPr id="26" name="Freeform: Shape 25">
            <a:extLst>
              <a:ext uri="{FF2B5EF4-FFF2-40B4-BE49-F238E27FC236}">
                <a16:creationId xmlns:a16="http://schemas.microsoft.com/office/drawing/2014/main" id="{2AA0592A-6521-1EA3-2FCE-B0B58E74C883}"/>
              </a:ext>
            </a:extLst>
          </p:cNvPr>
          <p:cNvSpPr/>
          <p:nvPr/>
        </p:nvSpPr>
        <p:spPr bwMode="auto">
          <a:xfrm rot="3085769">
            <a:off x="6601503" y="136735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3BAB023-414B-FEF2-8DB5-FF16B773127E}"/>
                  </a:ext>
                </a:extLst>
              </p:cNvPr>
              <p:cNvSpPr txBox="1"/>
              <p:nvPr/>
            </p:nvSpPr>
            <p:spPr>
              <a:xfrm>
                <a:off x="5604668" y="2701491"/>
                <a:ext cx="2246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𝑖</m:t>
                      </m:r>
                    </m:oMath>
                  </m:oMathPara>
                </a14:m>
                <a:endParaRPr lang="en-GB" sz="2800" dirty="0"/>
              </a:p>
            </p:txBody>
          </p:sp>
        </mc:Choice>
        <mc:Fallback xmlns="">
          <p:sp>
            <p:nvSpPr>
              <p:cNvPr id="27" name="TextBox 26">
                <a:extLst>
                  <a:ext uri="{FF2B5EF4-FFF2-40B4-BE49-F238E27FC236}">
                    <a16:creationId xmlns:a16="http://schemas.microsoft.com/office/drawing/2014/main" id="{C3BAB023-414B-FEF2-8DB5-FF16B773127E}"/>
                  </a:ext>
                </a:extLst>
              </p:cNvPr>
              <p:cNvSpPr txBox="1">
                <a:spLocks noRot="1" noChangeAspect="1" noMove="1" noResize="1" noEditPoints="1" noAdjustHandles="1" noChangeArrowheads="1" noChangeShapeType="1" noTextEdit="1"/>
              </p:cNvSpPr>
              <p:nvPr/>
            </p:nvSpPr>
            <p:spPr>
              <a:xfrm>
                <a:off x="5604668" y="2701491"/>
                <a:ext cx="224612" cy="43088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35A8794-6138-7126-4E58-578010873470}"/>
                  </a:ext>
                </a:extLst>
              </p:cNvPr>
              <p:cNvSpPr txBox="1"/>
              <p:nvPr/>
            </p:nvSpPr>
            <p:spPr>
              <a:xfrm>
                <a:off x="5927985" y="1511374"/>
                <a:ext cx="228188" cy="430887"/>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29" name="TextBox 28">
                <a:extLst>
                  <a:ext uri="{FF2B5EF4-FFF2-40B4-BE49-F238E27FC236}">
                    <a16:creationId xmlns:a16="http://schemas.microsoft.com/office/drawing/2014/main" id="{835A8794-6138-7126-4E58-578010873470}"/>
                  </a:ext>
                </a:extLst>
              </p:cNvPr>
              <p:cNvSpPr txBox="1">
                <a:spLocks noRot="1" noChangeAspect="1" noMove="1" noResize="1" noEditPoints="1" noAdjustHandles="1" noChangeArrowheads="1" noChangeShapeType="1" noTextEdit="1"/>
              </p:cNvSpPr>
              <p:nvPr/>
            </p:nvSpPr>
            <p:spPr>
              <a:xfrm>
                <a:off x="5927985" y="1511374"/>
                <a:ext cx="228188" cy="430887"/>
              </a:xfrm>
              <a:prstGeom prst="rect">
                <a:avLst/>
              </a:prstGeom>
              <a:blipFill>
                <a:blip r:embed="rId4"/>
                <a:stretch>
                  <a:fillRect/>
                </a:stretch>
              </a:blipFill>
            </p:spPr>
            <p:txBody>
              <a:bodyPr/>
              <a:lstStyle/>
              <a:p>
                <a:r>
                  <a:rPr lang="en-US">
                    <a:noFill/>
                  </a:rPr>
                  <a:t> </a:t>
                </a:r>
              </a:p>
            </p:txBody>
          </p:sp>
        </mc:Fallback>
      </mc:AlternateContent>
      <p:sp>
        <p:nvSpPr>
          <p:cNvPr id="3" name="Title 2">
            <a:extLst>
              <a:ext uri="{FF2B5EF4-FFF2-40B4-BE49-F238E27FC236}">
                <a16:creationId xmlns:a16="http://schemas.microsoft.com/office/drawing/2014/main" id="{5CD0EB48-1FF1-7A8F-92E1-D65DC6C0D21C}"/>
              </a:ext>
            </a:extLst>
          </p:cNvPr>
          <p:cNvSpPr>
            <a:spLocks noGrp="1"/>
          </p:cNvSpPr>
          <p:nvPr>
            <p:ph type="title"/>
          </p:nvPr>
        </p:nvSpPr>
        <p:spPr>
          <a:xfrm>
            <a:off x="254000" y="197771"/>
            <a:ext cx="8712200" cy="1089529"/>
          </a:xfrm>
        </p:spPr>
        <p:txBody>
          <a:bodyPr/>
          <a:lstStyle/>
          <a:p>
            <a:pPr>
              <a:spcBef>
                <a:spcPct val="50000"/>
              </a:spcBef>
            </a:pPr>
            <a:r>
              <a:rPr lang="en-IE" altLang="en-US" dirty="0" err="1"/>
              <a:t>Conas</a:t>
            </a:r>
            <a:r>
              <a:rPr lang="en-IE" altLang="en-US" dirty="0"/>
              <a:t> a </a:t>
            </a:r>
            <a:r>
              <a:rPr lang="en-IE" altLang="en-US" dirty="0" err="1"/>
              <a:t>léireofá</a:t>
            </a:r>
            <a:r>
              <a:rPr lang="en-IE" altLang="en-US" dirty="0"/>
              <a:t> </a:t>
            </a:r>
            <a:r>
              <a:rPr lang="en-IE" altLang="en-US" dirty="0" err="1"/>
              <a:t>Frithchaitheamh</a:t>
            </a:r>
            <a:r>
              <a:rPr lang="en-IE" altLang="en-US" dirty="0"/>
              <a:t> </a:t>
            </a:r>
            <a:r>
              <a:rPr lang="en-IE" altLang="en-US" dirty="0" err="1"/>
              <a:t>Inmheánach</a:t>
            </a:r>
            <a:r>
              <a:rPr lang="en-IE" altLang="en-US" dirty="0"/>
              <a:t> </a:t>
            </a:r>
            <a:r>
              <a:rPr lang="en-IE" altLang="en-US" dirty="0" err="1"/>
              <a:t>Iomlán</a:t>
            </a:r>
            <a:r>
              <a:rPr lang="en-IE" altLang="en-US" dirty="0"/>
              <a:t> (FII)?</a:t>
            </a:r>
            <a:endParaRPr lang="en-GB" altLang="en-US" dirty="0"/>
          </a:p>
        </p:txBody>
      </p:sp>
      <p:sp>
        <p:nvSpPr>
          <p:cNvPr id="4" name="Freeform: Shape 3">
            <a:extLst>
              <a:ext uri="{FF2B5EF4-FFF2-40B4-BE49-F238E27FC236}">
                <a16:creationId xmlns:a16="http://schemas.microsoft.com/office/drawing/2014/main" id="{AAE30340-E711-113F-4403-5D108972318D}"/>
              </a:ext>
            </a:extLst>
          </p:cNvPr>
          <p:cNvSpPr/>
          <p:nvPr/>
        </p:nvSpPr>
        <p:spPr>
          <a:xfrm rot="17721956">
            <a:off x="4264342" y="4933288"/>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P spid="2" grpId="0" animBg="1"/>
      <p:bldP spid="12" grpId="0" animBg="1"/>
      <p:bldP spid="23" grpId="0"/>
      <p:bldP spid="24" grpId="0" animBg="1"/>
      <p:bldP spid="25" grpId="0"/>
      <p:bldP spid="26" grpId="0" animBg="1"/>
      <p:bldP spid="27" grpId="0"/>
      <p:bldP spid="29" grpId="0"/>
      <p:bldP spid="4"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7">
            <a:extLst>
              <a:ext uri="{FF2B5EF4-FFF2-40B4-BE49-F238E27FC236}">
                <a16:creationId xmlns:a16="http://schemas.microsoft.com/office/drawing/2014/main" id="{0BC319CF-277E-D315-C304-A44526DFEAF9}"/>
              </a:ext>
            </a:extLst>
          </p:cNvPr>
          <p:cNvSpPr txBox="1">
            <a:spLocks noChangeArrowheads="1"/>
          </p:cNvSpPr>
          <p:nvPr/>
        </p:nvSpPr>
        <p:spPr bwMode="auto">
          <a:xfrm>
            <a:off x="323850" y="260350"/>
            <a:ext cx="84963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3200" b="1" dirty="0"/>
          </a:p>
        </p:txBody>
      </p:sp>
      <p:sp>
        <p:nvSpPr>
          <p:cNvPr id="2" name="Freeform: Shape 1">
            <a:extLst>
              <a:ext uri="{FF2B5EF4-FFF2-40B4-BE49-F238E27FC236}">
                <a16:creationId xmlns:a16="http://schemas.microsoft.com/office/drawing/2014/main" id="{809B0402-8E85-6202-4C3F-CC55567F9825}"/>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Connector 5">
            <a:extLst>
              <a:ext uri="{FF2B5EF4-FFF2-40B4-BE49-F238E27FC236}">
                <a16:creationId xmlns:a16="http://schemas.microsoft.com/office/drawing/2014/main" id="{7FA30787-6005-73AF-4212-5FFE62CFCA0A}"/>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E6373389-C73A-DA55-9281-23EA1146B254}"/>
              </a:ext>
            </a:extLst>
          </p:cNvPr>
          <p:cNvCxnSpPr>
            <a:cxnSpLocks/>
          </p:cNvCxnSpPr>
          <p:nvPr/>
        </p:nvCxnSpPr>
        <p:spPr>
          <a:xfrm flipH="1">
            <a:off x="4440995" y="2097430"/>
            <a:ext cx="1460291" cy="251958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Freeform: Shape 11">
            <a:extLst>
              <a:ext uri="{FF2B5EF4-FFF2-40B4-BE49-F238E27FC236}">
                <a16:creationId xmlns:a16="http://schemas.microsoft.com/office/drawing/2014/main" id="{EED049A4-3768-8B30-372B-7C9D479AF9F7}"/>
              </a:ext>
            </a:extLst>
          </p:cNvPr>
          <p:cNvSpPr/>
          <p:nvPr/>
        </p:nvSpPr>
        <p:spPr bwMode="auto">
          <a:xfrm rot="1968814">
            <a:off x="4698532" y="385426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8" name="Straight Arrow Connector 17">
            <a:extLst>
              <a:ext uri="{FF2B5EF4-FFF2-40B4-BE49-F238E27FC236}">
                <a16:creationId xmlns:a16="http://schemas.microsoft.com/office/drawing/2014/main" id="{C0DDE6F6-B97B-8849-7798-7FF795EE12E2}"/>
              </a:ext>
            </a:extLst>
          </p:cNvPr>
          <p:cNvCxnSpPr>
            <a:cxnSpLocks/>
          </p:cNvCxnSpPr>
          <p:nvPr/>
        </p:nvCxnSpPr>
        <p:spPr>
          <a:xfrm flipH="1">
            <a:off x="5868143" y="1627994"/>
            <a:ext cx="1844696" cy="48376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7F0EA74-C672-F1F6-2739-DF3C18FA0E4B}"/>
              </a:ext>
            </a:extLst>
          </p:cNvPr>
          <p:cNvSpPr txBox="1"/>
          <p:nvPr/>
        </p:nvSpPr>
        <p:spPr>
          <a:xfrm>
            <a:off x="4508578" y="4960603"/>
            <a:ext cx="3024336" cy="954107"/>
          </a:xfrm>
          <a:prstGeom prst="rect">
            <a:avLst/>
          </a:prstGeom>
          <a:noFill/>
        </p:spPr>
        <p:txBody>
          <a:bodyPr wrap="square" rtlCol="0">
            <a:spAutoFit/>
          </a:bodyPr>
          <a:lstStyle/>
          <a:p>
            <a:pPr algn="l"/>
            <a:r>
              <a:rPr lang="en-IE" sz="2800" dirty="0" err="1"/>
              <a:t>Bosca</a:t>
            </a:r>
            <a:r>
              <a:rPr lang="en-IE" sz="2800" dirty="0"/>
              <a:t> </a:t>
            </a:r>
            <a:r>
              <a:rPr lang="en-IE" sz="2800" dirty="0" err="1"/>
              <a:t>gathanna</a:t>
            </a:r>
            <a:r>
              <a:rPr lang="en-IE" sz="2800" dirty="0"/>
              <a:t> </a:t>
            </a:r>
            <a:r>
              <a:rPr lang="en-IE" sz="2800" dirty="0" err="1"/>
              <a:t>nó</a:t>
            </a:r>
            <a:r>
              <a:rPr lang="en-IE" sz="2800" dirty="0"/>
              <a:t> </a:t>
            </a:r>
            <a:r>
              <a:rPr lang="en-IE" sz="2800" dirty="0" err="1"/>
              <a:t>Léasar</a:t>
            </a:r>
            <a:endParaRPr lang="en-IE" sz="2800" dirty="0"/>
          </a:p>
        </p:txBody>
      </p:sp>
      <p:sp>
        <p:nvSpPr>
          <p:cNvPr id="24" name="Arrow: Right 23">
            <a:extLst>
              <a:ext uri="{FF2B5EF4-FFF2-40B4-BE49-F238E27FC236}">
                <a16:creationId xmlns:a16="http://schemas.microsoft.com/office/drawing/2014/main" id="{E37DAF95-A394-2A98-E770-57C957AE722D}"/>
              </a:ext>
            </a:extLst>
          </p:cNvPr>
          <p:cNvSpPr/>
          <p:nvPr/>
        </p:nvSpPr>
        <p:spPr>
          <a:xfrm rot="13345087">
            <a:off x="3384759" y="4378595"/>
            <a:ext cx="648072" cy="183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2AA0592A-6521-1EA3-2FCE-B0B58E74C883}"/>
              </a:ext>
            </a:extLst>
          </p:cNvPr>
          <p:cNvSpPr/>
          <p:nvPr/>
        </p:nvSpPr>
        <p:spPr bwMode="auto">
          <a:xfrm rot="4121985">
            <a:off x="6844917" y="168979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3BAB023-414B-FEF2-8DB5-FF16B773127E}"/>
                  </a:ext>
                </a:extLst>
              </p:cNvPr>
              <p:cNvSpPr txBox="1"/>
              <p:nvPr/>
            </p:nvSpPr>
            <p:spPr>
              <a:xfrm>
                <a:off x="5604668" y="2701491"/>
                <a:ext cx="22461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𝑖</m:t>
                      </m:r>
                    </m:oMath>
                  </m:oMathPara>
                </a14:m>
                <a:endParaRPr lang="en-GB" sz="2800" dirty="0"/>
              </a:p>
            </p:txBody>
          </p:sp>
        </mc:Choice>
        <mc:Fallback xmlns="">
          <p:sp>
            <p:nvSpPr>
              <p:cNvPr id="27" name="TextBox 26">
                <a:extLst>
                  <a:ext uri="{FF2B5EF4-FFF2-40B4-BE49-F238E27FC236}">
                    <a16:creationId xmlns:a16="http://schemas.microsoft.com/office/drawing/2014/main" id="{C3BAB023-414B-FEF2-8DB5-FF16B773127E}"/>
                  </a:ext>
                </a:extLst>
              </p:cNvPr>
              <p:cNvSpPr txBox="1">
                <a:spLocks noRot="1" noChangeAspect="1" noMove="1" noResize="1" noEditPoints="1" noAdjustHandles="1" noChangeArrowheads="1" noChangeShapeType="1" noTextEdit="1"/>
              </p:cNvSpPr>
              <p:nvPr/>
            </p:nvSpPr>
            <p:spPr>
              <a:xfrm>
                <a:off x="5604668" y="2701491"/>
                <a:ext cx="224612" cy="430887"/>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35A8794-6138-7126-4E58-578010873470}"/>
                  </a:ext>
                </a:extLst>
              </p:cNvPr>
              <p:cNvSpPr txBox="1"/>
              <p:nvPr/>
            </p:nvSpPr>
            <p:spPr>
              <a:xfrm>
                <a:off x="5927985" y="1511374"/>
                <a:ext cx="228188" cy="430887"/>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𝑟</m:t>
                      </m:r>
                    </m:oMath>
                  </m:oMathPara>
                </a14:m>
                <a:endParaRPr lang="en-GB" sz="2800" dirty="0"/>
              </a:p>
            </p:txBody>
          </p:sp>
        </mc:Choice>
        <mc:Fallback xmlns="">
          <p:sp>
            <p:nvSpPr>
              <p:cNvPr id="29" name="TextBox 28">
                <a:extLst>
                  <a:ext uri="{FF2B5EF4-FFF2-40B4-BE49-F238E27FC236}">
                    <a16:creationId xmlns:a16="http://schemas.microsoft.com/office/drawing/2014/main" id="{835A8794-6138-7126-4E58-578010873470}"/>
                  </a:ext>
                </a:extLst>
              </p:cNvPr>
              <p:cNvSpPr txBox="1">
                <a:spLocks noRot="1" noChangeAspect="1" noMove="1" noResize="1" noEditPoints="1" noAdjustHandles="1" noChangeArrowheads="1" noChangeShapeType="1" noTextEdit="1"/>
              </p:cNvSpPr>
              <p:nvPr/>
            </p:nvSpPr>
            <p:spPr>
              <a:xfrm>
                <a:off x="5927985" y="1511374"/>
                <a:ext cx="228188" cy="430887"/>
              </a:xfrm>
              <a:prstGeom prst="rect">
                <a:avLst/>
              </a:prstGeom>
              <a:blipFill>
                <a:blip r:embed="rId3"/>
                <a:stretch>
                  <a:fillRect/>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65131B3D-B37F-328E-4A4C-B9F481B2F6EE}"/>
              </a:ext>
            </a:extLst>
          </p:cNvPr>
          <p:cNvSpPr txBox="1"/>
          <p:nvPr/>
        </p:nvSpPr>
        <p:spPr>
          <a:xfrm>
            <a:off x="6790491" y="3556122"/>
            <a:ext cx="1926784" cy="830997"/>
          </a:xfrm>
          <a:prstGeom prst="rect">
            <a:avLst/>
          </a:prstGeom>
          <a:noFill/>
        </p:spPr>
        <p:txBody>
          <a:bodyPr wrap="square" rtlCol="0">
            <a:spAutoFit/>
          </a:bodyPr>
          <a:lstStyle/>
          <a:p>
            <a:pPr algn="l"/>
            <a:r>
              <a:rPr lang="en-IE" sz="2400" dirty="0"/>
              <a:t>FII go </a:t>
            </a:r>
            <a:r>
              <a:rPr lang="en-IE" sz="2400" dirty="0" err="1"/>
              <a:t>páirteach</a:t>
            </a:r>
            <a:endParaRPr lang="en-IE" sz="2400" dirty="0"/>
          </a:p>
        </p:txBody>
      </p:sp>
      <p:cxnSp>
        <p:nvCxnSpPr>
          <p:cNvPr id="4" name="Straight Arrow Connector 3">
            <a:extLst>
              <a:ext uri="{FF2B5EF4-FFF2-40B4-BE49-F238E27FC236}">
                <a16:creationId xmlns:a16="http://schemas.microsoft.com/office/drawing/2014/main" id="{6AA48136-5F31-1560-9FCA-FAE2FB3ABD48}"/>
              </a:ext>
            </a:extLst>
          </p:cNvPr>
          <p:cNvCxnSpPr>
            <a:cxnSpLocks/>
          </p:cNvCxnSpPr>
          <p:nvPr/>
        </p:nvCxnSpPr>
        <p:spPr>
          <a:xfrm flipH="1" flipV="1">
            <a:off x="5889600" y="2136600"/>
            <a:ext cx="986656" cy="1516278"/>
          </a:xfrm>
          <a:prstGeom prst="straightConnector1">
            <a:avLst/>
          </a:prstGeom>
          <a:ln w="127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Freeform: Shape 4">
            <a:extLst>
              <a:ext uri="{FF2B5EF4-FFF2-40B4-BE49-F238E27FC236}">
                <a16:creationId xmlns:a16="http://schemas.microsoft.com/office/drawing/2014/main" id="{8694892C-08CF-A629-4384-C56DC7BE782C}"/>
              </a:ext>
            </a:extLst>
          </p:cNvPr>
          <p:cNvSpPr/>
          <p:nvPr/>
        </p:nvSpPr>
        <p:spPr bwMode="auto">
          <a:xfrm rot="8747116">
            <a:off x="6363231" y="2865704"/>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7" name="Title 6">
            <a:extLst>
              <a:ext uri="{FF2B5EF4-FFF2-40B4-BE49-F238E27FC236}">
                <a16:creationId xmlns:a16="http://schemas.microsoft.com/office/drawing/2014/main" id="{F35E05F1-F518-04D8-75BE-C77F4011FD5B}"/>
              </a:ext>
            </a:extLst>
          </p:cNvPr>
          <p:cNvSpPr>
            <a:spLocks noGrp="1"/>
          </p:cNvSpPr>
          <p:nvPr>
            <p:ph type="title"/>
          </p:nvPr>
        </p:nvSpPr>
        <p:spPr>
          <a:xfrm>
            <a:off x="254000" y="198438"/>
            <a:ext cx="8712200" cy="1089529"/>
          </a:xfrm>
        </p:spPr>
        <p:txBody>
          <a:bodyPr/>
          <a:lstStyle/>
          <a:p>
            <a:r>
              <a:rPr lang="en-IE" altLang="en-US" dirty="0" err="1"/>
              <a:t>Conas</a:t>
            </a:r>
            <a:r>
              <a:rPr lang="en-IE" altLang="en-US" dirty="0"/>
              <a:t> a </a:t>
            </a:r>
            <a:r>
              <a:rPr lang="en-IE" altLang="en-US" dirty="0" err="1"/>
              <a:t>léirítear</a:t>
            </a:r>
            <a:r>
              <a:rPr lang="en-IE" altLang="en-US" dirty="0"/>
              <a:t> </a:t>
            </a:r>
            <a:r>
              <a:rPr lang="en-IE" altLang="en-US" dirty="0" err="1"/>
              <a:t>Frithchaitheamh</a:t>
            </a:r>
            <a:r>
              <a:rPr lang="en-IE" altLang="en-US" dirty="0"/>
              <a:t> </a:t>
            </a:r>
            <a:r>
              <a:rPr lang="en-IE" altLang="en-US" dirty="0" err="1"/>
              <a:t>Inmheánach</a:t>
            </a:r>
            <a:r>
              <a:rPr lang="en-IE" altLang="en-US" dirty="0"/>
              <a:t> </a:t>
            </a:r>
            <a:r>
              <a:rPr lang="en-IE" altLang="en-US" dirty="0" err="1"/>
              <a:t>Iomlán</a:t>
            </a:r>
            <a:r>
              <a:rPr lang="en-IE" altLang="en-US" dirty="0"/>
              <a:t> (FII)?</a:t>
            </a:r>
            <a:endParaRPr lang="en-GB" dirty="0"/>
          </a:p>
        </p:txBody>
      </p:sp>
      <p:sp>
        <p:nvSpPr>
          <p:cNvPr id="8" name="Freeform: Shape 7">
            <a:extLst>
              <a:ext uri="{FF2B5EF4-FFF2-40B4-BE49-F238E27FC236}">
                <a16:creationId xmlns:a16="http://schemas.microsoft.com/office/drawing/2014/main" id="{17602DFA-8F06-002E-A594-F88F27ABD10D}"/>
              </a:ext>
            </a:extLst>
          </p:cNvPr>
          <p:cNvSpPr/>
          <p:nvPr/>
        </p:nvSpPr>
        <p:spPr>
          <a:xfrm rot="18095878">
            <a:off x="3951192" y="4757924"/>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50614699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1AB1B3ED-3B96-2CEB-B8F2-157672722F6B}"/>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 name="Straight Connector 16">
            <a:extLst>
              <a:ext uri="{FF2B5EF4-FFF2-40B4-BE49-F238E27FC236}">
                <a16:creationId xmlns:a16="http://schemas.microsoft.com/office/drawing/2014/main" id="{13623B0C-AA57-3B0B-0EF5-13A62ADA33AD}"/>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329E085-5B62-0E10-1BB1-79E974261381}"/>
              </a:ext>
            </a:extLst>
          </p:cNvPr>
          <p:cNvCxnSpPr>
            <a:cxnSpLocks/>
          </p:cNvCxnSpPr>
          <p:nvPr/>
        </p:nvCxnSpPr>
        <p:spPr>
          <a:xfrm flipH="1">
            <a:off x="4194250" y="2144579"/>
            <a:ext cx="1673893" cy="211039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DE336955-AB25-20D6-680F-98E45EECB6B7}"/>
              </a:ext>
            </a:extLst>
          </p:cNvPr>
          <p:cNvSpPr/>
          <p:nvPr/>
        </p:nvSpPr>
        <p:spPr bwMode="auto">
          <a:xfrm rot="2192341">
            <a:off x="4517660" y="360707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0" name="Straight Arrow Connector 19">
            <a:extLst>
              <a:ext uri="{FF2B5EF4-FFF2-40B4-BE49-F238E27FC236}">
                <a16:creationId xmlns:a16="http://schemas.microsoft.com/office/drawing/2014/main" id="{7EA6F6B4-0158-9F93-91AA-4741A1DE9B66}"/>
              </a:ext>
            </a:extLst>
          </p:cNvPr>
          <p:cNvCxnSpPr>
            <a:cxnSpLocks/>
          </p:cNvCxnSpPr>
          <p:nvPr/>
        </p:nvCxnSpPr>
        <p:spPr>
          <a:xfrm flipH="1">
            <a:off x="5868143" y="2111759"/>
            <a:ext cx="2376265"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AB6AD15-491B-745C-D860-B80C17A20206}"/>
              </a:ext>
            </a:extLst>
          </p:cNvPr>
          <p:cNvSpPr txBox="1"/>
          <p:nvPr/>
        </p:nvSpPr>
        <p:spPr>
          <a:xfrm>
            <a:off x="6973224" y="3444145"/>
            <a:ext cx="1926784" cy="830997"/>
          </a:xfrm>
          <a:prstGeom prst="rect">
            <a:avLst/>
          </a:prstGeom>
          <a:noFill/>
        </p:spPr>
        <p:txBody>
          <a:bodyPr wrap="square" rtlCol="0">
            <a:spAutoFit/>
          </a:bodyPr>
          <a:lstStyle/>
          <a:p>
            <a:pPr algn="l"/>
            <a:r>
              <a:rPr lang="en-IE" sz="2400" dirty="0"/>
              <a:t>FII go </a:t>
            </a:r>
            <a:r>
              <a:rPr lang="en-IE" sz="2400" dirty="0" err="1"/>
              <a:t>páirteach</a:t>
            </a:r>
            <a:endParaRPr lang="en-IE" sz="2400" dirty="0"/>
          </a:p>
        </p:txBody>
      </p:sp>
      <p:sp>
        <p:nvSpPr>
          <p:cNvPr id="25" name="Arrow: Right 24">
            <a:extLst>
              <a:ext uri="{FF2B5EF4-FFF2-40B4-BE49-F238E27FC236}">
                <a16:creationId xmlns:a16="http://schemas.microsoft.com/office/drawing/2014/main" id="{27890259-7A68-9A0C-CF39-4405C9C75FB3}"/>
              </a:ext>
            </a:extLst>
          </p:cNvPr>
          <p:cNvSpPr/>
          <p:nvPr/>
        </p:nvSpPr>
        <p:spPr>
          <a:xfrm rot="13556220">
            <a:off x="3259251" y="3927406"/>
            <a:ext cx="648072" cy="1832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28291404-7BC2-B0E1-AB75-E748E81938E2}"/>
              </a:ext>
            </a:extLst>
          </p:cNvPr>
          <p:cNvSpPr/>
          <p:nvPr/>
        </p:nvSpPr>
        <p:spPr bwMode="auto">
          <a:xfrm rot="5400000">
            <a:off x="6601945" y="196774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6FA1747-C5AE-9B18-9F40-3A44325EE1FB}"/>
                  </a:ext>
                </a:extLst>
              </p:cNvPr>
              <p:cNvSpPr txBox="1"/>
              <p:nvPr/>
            </p:nvSpPr>
            <p:spPr>
              <a:xfrm>
                <a:off x="5478775" y="2540266"/>
                <a:ext cx="329962" cy="430887"/>
              </a:xfrm>
              <a:prstGeom prst="rect">
                <a:avLst/>
              </a:prstGeom>
              <a:noFill/>
            </p:spPr>
            <p:txBody>
              <a:bodyPr wrap="none" lIns="0" tIns="0" rIns="0" bIns="0" rtlCol="0">
                <a:spAutoFit/>
              </a:bodyPr>
              <a:lstStyle/>
              <a:p>
                <a:pPr algn="l"/>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𝐶</m:t>
                      </m:r>
                    </m:oMath>
                  </m:oMathPara>
                </a14:m>
                <a:endParaRPr lang="en-GB" sz="2800" dirty="0"/>
              </a:p>
            </p:txBody>
          </p:sp>
        </mc:Choice>
        <mc:Fallback xmlns="">
          <p:sp>
            <p:nvSpPr>
              <p:cNvPr id="28" name="TextBox 27">
                <a:extLst>
                  <a:ext uri="{FF2B5EF4-FFF2-40B4-BE49-F238E27FC236}">
                    <a16:creationId xmlns:a16="http://schemas.microsoft.com/office/drawing/2014/main" id="{56FA1747-C5AE-9B18-9F40-3A44325EE1FB}"/>
                  </a:ext>
                </a:extLst>
              </p:cNvPr>
              <p:cNvSpPr txBox="1">
                <a:spLocks noRot="1" noChangeAspect="1" noMove="1" noResize="1" noEditPoints="1" noAdjustHandles="1" noChangeArrowheads="1" noChangeShapeType="1" noTextEdit="1"/>
              </p:cNvSpPr>
              <p:nvPr/>
            </p:nvSpPr>
            <p:spPr>
              <a:xfrm>
                <a:off x="5478775" y="2540266"/>
                <a:ext cx="329962" cy="430887"/>
              </a:xfrm>
              <a:prstGeom prst="rect">
                <a:avLst/>
              </a:prstGeom>
              <a:blipFill>
                <a:blip r:embed="rId3"/>
                <a:stretch>
                  <a:fillRect/>
                </a:stretch>
              </a:blipFill>
            </p:spPr>
            <p:txBody>
              <a:bodyPr/>
              <a:lstStyle/>
              <a:p>
                <a:r>
                  <a:rPr lang="en-US">
                    <a:noFill/>
                  </a:rPr>
                  <a:t> </a:t>
                </a:r>
              </a:p>
            </p:txBody>
          </p:sp>
        </mc:Fallback>
      </mc:AlternateContent>
      <p:cxnSp>
        <p:nvCxnSpPr>
          <p:cNvPr id="32" name="Straight Arrow Connector 31">
            <a:extLst>
              <a:ext uri="{FF2B5EF4-FFF2-40B4-BE49-F238E27FC236}">
                <a16:creationId xmlns:a16="http://schemas.microsoft.com/office/drawing/2014/main" id="{7176B8DB-5020-FB87-9753-B9B23DFBB6E3}"/>
              </a:ext>
            </a:extLst>
          </p:cNvPr>
          <p:cNvCxnSpPr>
            <a:cxnSpLocks/>
          </p:cNvCxnSpPr>
          <p:nvPr/>
        </p:nvCxnSpPr>
        <p:spPr>
          <a:xfrm flipH="1" flipV="1">
            <a:off x="5889600" y="2136600"/>
            <a:ext cx="1166675" cy="1445445"/>
          </a:xfrm>
          <a:prstGeom prst="straightConnector1">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Freeform: Shape 33">
            <a:extLst>
              <a:ext uri="{FF2B5EF4-FFF2-40B4-BE49-F238E27FC236}">
                <a16:creationId xmlns:a16="http://schemas.microsoft.com/office/drawing/2014/main" id="{3F7EF3F7-4236-C8A6-BBFC-0D2C989C6213}"/>
              </a:ext>
            </a:extLst>
          </p:cNvPr>
          <p:cNvSpPr/>
          <p:nvPr/>
        </p:nvSpPr>
        <p:spPr bwMode="auto">
          <a:xfrm rot="8412885">
            <a:off x="6496137" y="282992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mc:AlternateContent xmlns:mc="http://schemas.openxmlformats.org/markup-compatibility/2006" xmlns:a14="http://schemas.microsoft.com/office/drawing/2010/main">
        <mc:Choice Requires="a14">
          <p:sp>
            <p:nvSpPr>
              <p:cNvPr id="35" name="Text Box 6">
                <a:extLst>
                  <a:ext uri="{FF2B5EF4-FFF2-40B4-BE49-F238E27FC236}">
                    <a16:creationId xmlns:a16="http://schemas.microsoft.com/office/drawing/2014/main" id="{4B8943AF-E2FE-D3B0-FAF8-2D92D76BAD04}"/>
                  </a:ext>
                </a:extLst>
              </p:cNvPr>
              <p:cNvSpPr txBox="1">
                <a:spLocks noChangeArrowheads="1"/>
              </p:cNvSpPr>
              <p:nvPr/>
            </p:nvSpPr>
            <p:spPr bwMode="auto">
              <a:xfrm>
                <a:off x="129045" y="876209"/>
                <a:ext cx="8640960" cy="95410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err="1"/>
                  <a:t>Beidh</a:t>
                </a:r>
                <a:r>
                  <a:rPr lang="en-IE" altLang="en-US" sz="2800" dirty="0"/>
                  <a:t> an </a:t>
                </a:r>
                <a:r>
                  <a:rPr lang="en-IE" altLang="en-US" sz="2800" dirty="0" err="1"/>
                  <a:t>uillinn</a:t>
                </a:r>
                <a:r>
                  <a:rPr lang="en-IE" altLang="en-US" sz="2800" dirty="0"/>
                  <a:t> </a:t>
                </a:r>
                <a:r>
                  <a:rPr lang="en-IE" altLang="en-US" sz="2800" dirty="0" err="1"/>
                  <a:t>athraonta</a:t>
                </a:r>
                <a:r>
                  <a:rPr lang="en-IE" altLang="en-US" sz="2800" dirty="0"/>
                  <a:t> </a:t>
                </a:r>
                <a:r>
                  <a:rPr lang="en-IE" altLang="en-US" sz="2800" dirty="0" err="1"/>
                  <a:t>cothrom</a:t>
                </a:r>
                <a:r>
                  <a:rPr lang="en-IE" altLang="en-US" sz="2800" dirty="0"/>
                  <a:t> le </a:t>
                </a:r>
                <a14:m>
                  <m:oMath xmlns:m="http://schemas.openxmlformats.org/officeDocument/2006/math">
                    <m:sSup>
                      <m:sSupPr>
                        <m:ctrlPr>
                          <a:rPr lang="en-GB" altLang="en-US" sz="2800" b="0" i="1" smtClean="0">
                            <a:latin typeface="Cambria Math" panose="02040503050406030204" pitchFamily="18" charset="0"/>
                          </a:rPr>
                        </m:ctrlPr>
                      </m:sSupPr>
                      <m:e>
                        <m:r>
                          <a:rPr lang="en-GB" altLang="en-US" sz="2800" b="0" i="1" smtClean="0">
                            <a:latin typeface="Cambria Math" panose="02040503050406030204" pitchFamily="18" charset="0"/>
                          </a:rPr>
                          <m:t>90</m:t>
                        </m:r>
                      </m:e>
                      <m:sup>
                        <m:r>
                          <a:rPr lang="en-GB" altLang="en-US" sz="2800" b="0" i="1" smtClean="0">
                            <a:latin typeface="Cambria Math" panose="02040503050406030204" pitchFamily="18" charset="0"/>
                          </a:rPr>
                          <m:t>𝑜</m:t>
                        </m:r>
                      </m:sup>
                    </m:sSup>
                  </m:oMath>
                </a14:m>
                <a:r>
                  <a:rPr lang="en-IE" altLang="en-US" sz="2800" dirty="0"/>
                  <a:t> </a:t>
                </a:r>
                <a:r>
                  <a:rPr lang="en-IE" altLang="en-US" sz="2800" dirty="0" err="1"/>
                  <a:t>agus</a:t>
                </a:r>
                <a:r>
                  <a:rPr lang="en-IE" altLang="en-US" sz="2800" dirty="0"/>
                  <a:t> </a:t>
                </a:r>
                <a:r>
                  <a:rPr lang="en-IE" altLang="en-US" sz="2800" dirty="0" err="1"/>
                  <a:t>feictear</a:t>
                </a:r>
                <a:r>
                  <a:rPr lang="en-IE" altLang="en-US" sz="2800" dirty="0"/>
                  <a:t> </a:t>
                </a:r>
                <a:r>
                  <a:rPr lang="en-IE" altLang="en-US" sz="2800" dirty="0" err="1"/>
                  <a:t>páirt-fhritchaitheamh</a:t>
                </a:r>
                <a:r>
                  <a:rPr lang="en-IE" altLang="en-US" sz="2800" dirty="0"/>
                  <a:t>.</a:t>
                </a:r>
                <a:endParaRPr lang="en-GB" altLang="en-US" sz="2800" dirty="0"/>
              </a:p>
            </p:txBody>
          </p:sp>
        </mc:Choice>
        <mc:Fallback xmlns="">
          <p:sp>
            <p:nvSpPr>
              <p:cNvPr id="35" name="Text Box 6">
                <a:extLst>
                  <a:ext uri="{FF2B5EF4-FFF2-40B4-BE49-F238E27FC236}">
                    <a16:creationId xmlns:a16="http://schemas.microsoft.com/office/drawing/2014/main" id="{4B8943AF-E2FE-D3B0-FAF8-2D92D76BAD04}"/>
                  </a:ext>
                </a:extLst>
              </p:cNvPr>
              <p:cNvSpPr txBox="1">
                <a:spLocks noRot="1" noChangeAspect="1" noMove="1" noResize="1" noEditPoints="1" noAdjustHandles="1" noChangeArrowheads="1" noChangeShapeType="1" noTextEdit="1"/>
              </p:cNvSpPr>
              <p:nvPr/>
            </p:nvSpPr>
            <p:spPr bwMode="auto">
              <a:xfrm>
                <a:off x="129045" y="876209"/>
                <a:ext cx="8640960" cy="954107"/>
              </a:xfrm>
              <a:prstGeom prst="rect">
                <a:avLst/>
              </a:prstGeom>
              <a:blipFill>
                <a:blip r:embed="rId4"/>
                <a:stretch>
                  <a:fillRect l="-1410" t="-7051" b="-1730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9D0C8C0-A3D8-C6E9-6087-959AEB9C63E0}"/>
                  </a:ext>
                </a:extLst>
              </p:cNvPr>
              <p:cNvSpPr txBox="1"/>
              <p:nvPr/>
            </p:nvSpPr>
            <p:spPr>
              <a:xfrm>
                <a:off x="5917505" y="1513781"/>
                <a:ext cx="1606824" cy="523220"/>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𝑟</m:t>
                      </m:r>
                      <m:r>
                        <a:rPr lang="en-GB" sz="2800" b="0" i="1" dirty="0" smtClean="0">
                          <a:latin typeface="Cambria Math" panose="02040503050406030204" pitchFamily="18" charset="0"/>
                        </a:rPr>
                        <m:t>=</m:t>
                      </m:r>
                      <m:sSup>
                        <m:sSupPr>
                          <m:ctrlPr>
                            <a:rPr lang="en-GB" sz="2800" b="0" i="1" dirty="0" smtClean="0">
                              <a:latin typeface="Cambria Math" panose="02040503050406030204" pitchFamily="18" charset="0"/>
                            </a:rPr>
                          </m:ctrlPr>
                        </m:sSupPr>
                        <m:e>
                          <m:r>
                            <a:rPr lang="en-GB" sz="2800" b="0" i="1" dirty="0" smtClean="0">
                              <a:latin typeface="Cambria Math" panose="02040503050406030204" pitchFamily="18" charset="0"/>
                            </a:rPr>
                            <m:t>90</m:t>
                          </m:r>
                        </m:e>
                        <m:sup>
                          <m:r>
                            <a:rPr lang="en-GB" sz="2800" b="0" i="1" dirty="0" smtClean="0">
                              <a:latin typeface="Cambria Math" panose="02040503050406030204" pitchFamily="18" charset="0"/>
                            </a:rPr>
                            <m:t>𝑜</m:t>
                          </m:r>
                        </m:sup>
                      </m:sSup>
                    </m:oMath>
                  </m:oMathPara>
                </a14:m>
                <a:endParaRPr lang="en-IE" sz="2800" dirty="0"/>
              </a:p>
            </p:txBody>
          </p:sp>
        </mc:Choice>
        <mc:Fallback xmlns="">
          <p:sp>
            <p:nvSpPr>
              <p:cNvPr id="36" name="TextBox 35">
                <a:extLst>
                  <a:ext uri="{FF2B5EF4-FFF2-40B4-BE49-F238E27FC236}">
                    <a16:creationId xmlns:a16="http://schemas.microsoft.com/office/drawing/2014/main" id="{59D0C8C0-A3D8-C6E9-6087-959AEB9C63E0}"/>
                  </a:ext>
                </a:extLst>
              </p:cNvPr>
              <p:cNvSpPr txBox="1">
                <a:spLocks noRot="1" noChangeAspect="1" noMove="1" noResize="1" noEditPoints="1" noAdjustHandles="1" noChangeArrowheads="1" noChangeShapeType="1" noTextEdit="1"/>
              </p:cNvSpPr>
              <p:nvPr/>
            </p:nvSpPr>
            <p:spPr>
              <a:xfrm>
                <a:off x="5917505" y="1513781"/>
                <a:ext cx="1606824" cy="523220"/>
              </a:xfrm>
              <a:prstGeom prst="rect">
                <a:avLst/>
              </a:prstGeom>
              <a:blipFill>
                <a:blip r:embed="rId5"/>
                <a:stretch>
                  <a:fillRect/>
                </a:stretch>
              </a:blipFill>
            </p:spPr>
            <p:txBody>
              <a:bodyPr/>
              <a:lstStyle/>
              <a:p>
                <a:r>
                  <a:rPr lang="en-US">
                    <a:noFill/>
                  </a:rPr>
                  <a:t> </a:t>
                </a:r>
              </a:p>
            </p:txBody>
          </p:sp>
        </mc:Fallback>
      </mc:AlternateContent>
      <p:sp>
        <p:nvSpPr>
          <p:cNvPr id="37" name="TextBox 36">
            <a:extLst>
              <a:ext uri="{FF2B5EF4-FFF2-40B4-BE49-F238E27FC236}">
                <a16:creationId xmlns:a16="http://schemas.microsoft.com/office/drawing/2014/main" id="{B5045C09-3F4D-5D97-5E45-83BBAEDFD10C}"/>
              </a:ext>
            </a:extLst>
          </p:cNvPr>
          <p:cNvSpPr txBox="1"/>
          <p:nvPr/>
        </p:nvSpPr>
        <p:spPr>
          <a:xfrm>
            <a:off x="4186351" y="4610836"/>
            <a:ext cx="3024336" cy="954107"/>
          </a:xfrm>
          <a:prstGeom prst="rect">
            <a:avLst/>
          </a:prstGeom>
          <a:noFill/>
        </p:spPr>
        <p:txBody>
          <a:bodyPr wrap="square" rtlCol="0">
            <a:spAutoFit/>
          </a:bodyPr>
          <a:lstStyle/>
          <a:p>
            <a:pPr algn="l"/>
            <a:r>
              <a:rPr lang="en-IE" sz="2800" dirty="0" err="1"/>
              <a:t>Bosca</a:t>
            </a:r>
            <a:r>
              <a:rPr lang="en-IE" sz="2800" dirty="0"/>
              <a:t> </a:t>
            </a:r>
            <a:r>
              <a:rPr lang="en-IE" sz="2800" dirty="0" err="1"/>
              <a:t>gathanna</a:t>
            </a:r>
            <a:r>
              <a:rPr lang="en-IE" sz="2800" dirty="0"/>
              <a:t> </a:t>
            </a:r>
            <a:r>
              <a:rPr lang="en-IE" sz="2800" dirty="0" err="1"/>
              <a:t>nó</a:t>
            </a:r>
            <a:r>
              <a:rPr lang="en-IE" sz="2800" dirty="0"/>
              <a:t> </a:t>
            </a:r>
            <a:r>
              <a:rPr lang="en-IE" sz="2800" dirty="0" err="1"/>
              <a:t>Léasar</a:t>
            </a:r>
            <a:endParaRPr lang="en-IE" sz="2800" dirty="0"/>
          </a:p>
        </p:txBody>
      </p:sp>
      <p:sp>
        <p:nvSpPr>
          <p:cNvPr id="2" name="Title 1">
            <a:extLst>
              <a:ext uri="{FF2B5EF4-FFF2-40B4-BE49-F238E27FC236}">
                <a16:creationId xmlns:a16="http://schemas.microsoft.com/office/drawing/2014/main" id="{BD0DA42C-395C-552C-7022-61067E2F9378}"/>
              </a:ext>
            </a:extLst>
          </p:cNvPr>
          <p:cNvSpPr>
            <a:spLocks noGrp="1"/>
          </p:cNvSpPr>
          <p:nvPr>
            <p:ph type="title"/>
          </p:nvPr>
        </p:nvSpPr>
        <p:spPr>
          <a:xfrm>
            <a:off x="80216" y="357766"/>
            <a:ext cx="9634880" cy="563231"/>
          </a:xfrm>
        </p:spPr>
        <p:txBody>
          <a:bodyPr/>
          <a:lstStyle/>
          <a:p>
            <a:r>
              <a:rPr lang="en-IE" altLang="en-US" sz="3400" dirty="0"/>
              <a:t>Nuair a </a:t>
            </a:r>
            <a:r>
              <a:rPr lang="en-IE" altLang="en-US" sz="3400" dirty="0" err="1"/>
              <a:t>shroicheann</a:t>
            </a:r>
            <a:r>
              <a:rPr lang="en-IE" altLang="en-US" sz="3400" dirty="0"/>
              <a:t> </a:t>
            </a:r>
            <a:r>
              <a:rPr lang="en-IE" altLang="en-US" sz="3400" dirty="0" err="1"/>
              <a:t>tú</a:t>
            </a:r>
            <a:r>
              <a:rPr lang="en-IE" altLang="en-US" sz="3400" dirty="0"/>
              <a:t> an </a:t>
            </a:r>
            <a:r>
              <a:rPr lang="en-IE" altLang="en-US" sz="3400" dirty="0" err="1"/>
              <a:t>uillinn</a:t>
            </a:r>
            <a:r>
              <a:rPr lang="en-IE" altLang="en-US" sz="3400" dirty="0"/>
              <a:t> </a:t>
            </a:r>
            <a:r>
              <a:rPr lang="en-IE" altLang="en-US" sz="3400" dirty="0" err="1"/>
              <a:t>chriticiúil</a:t>
            </a:r>
            <a:r>
              <a:rPr lang="en-IE" altLang="en-US" sz="3400" dirty="0"/>
              <a:t>, </a:t>
            </a:r>
            <a:endParaRPr lang="en-GB" sz="3400" dirty="0"/>
          </a:p>
        </p:txBody>
      </p:sp>
      <p:sp>
        <p:nvSpPr>
          <p:cNvPr id="3" name="Freeform: Shape 2">
            <a:extLst>
              <a:ext uri="{FF2B5EF4-FFF2-40B4-BE49-F238E27FC236}">
                <a16:creationId xmlns:a16="http://schemas.microsoft.com/office/drawing/2014/main" id="{E07FEED4-7FC4-542C-8988-50EA7686067D}"/>
              </a:ext>
            </a:extLst>
          </p:cNvPr>
          <p:cNvSpPr/>
          <p:nvPr/>
        </p:nvSpPr>
        <p:spPr>
          <a:xfrm rot="18579408">
            <a:off x="3634755" y="4353334"/>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1AB1B3ED-3B96-2CEB-B8F2-157672722F6B}"/>
              </a:ext>
            </a:extLst>
          </p:cNvPr>
          <p:cNvSpPr/>
          <p:nvPr/>
        </p:nvSpPr>
        <p:spPr>
          <a:xfrm>
            <a:off x="4355976" y="2111759"/>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7" name="Straight Connector 16">
            <a:extLst>
              <a:ext uri="{FF2B5EF4-FFF2-40B4-BE49-F238E27FC236}">
                <a16:creationId xmlns:a16="http://schemas.microsoft.com/office/drawing/2014/main" id="{13623B0C-AA57-3B0B-0EF5-13A62ADA33AD}"/>
              </a:ext>
            </a:extLst>
          </p:cNvPr>
          <p:cNvCxnSpPr>
            <a:cxnSpLocks/>
          </p:cNvCxnSpPr>
          <p:nvPr/>
        </p:nvCxnSpPr>
        <p:spPr>
          <a:xfrm flipV="1">
            <a:off x="5868143" y="1627994"/>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329E085-5B62-0E10-1BB1-79E974261381}"/>
              </a:ext>
            </a:extLst>
          </p:cNvPr>
          <p:cNvCxnSpPr>
            <a:cxnSpLocks/>
          </p:cNvCxnSpPr>
          <p:nvPr/>
        </p:nvCxnSpPr>
        <p:spPr>
          <a:xfrm flipH="1">
            <a:off x="3537717" y="2111759"/>
            <a:ext cx="2330425" cy="1204345"/>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DE336955-AB25-20D6-680F-98E45EECB6B7}"/>
              </a:ext>
            </a:extLst>
          </p:cNvPr>
          <p:cNvSpPr/>
          <p:nvPr/>
        </p:nvSpPr>
        <p:spPr bwMode="auto">
          <a:xfrm rot="3543845">
            <a:off x="4716811" y="253207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0" name="Straight Arrow Connector 19">
            <a:extLst>
              <a:ext uri="{FF2B5EF4-FFF2-40B4-BE49-F238E27FC236}">
                <a16:creationId xmlns:a16="http://schemas.microsoft.com/office/drawing/2014/main" id="{7EA6F6B4-0158-9F93-91AA-4741A1DE9B66}"/>
              </a:ext>
            </a:extLst>
          </p:cNvPr>
          <p:cNvCxnSpPr>
            <a:cxnSpLocks/>
          </p:cNvCxnSpPr>
          <p:nvPr/>
        </p:nvCxnSpPr>
        <p:spPr>
          <a:xfrm flipH="1" flipV="1">
            <a:off x="5868143" y="2111759"/>
            <a:ext cx="2160241" cy="111717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AB6AD15-491B-745C-D860-B80C17A20206}"/>
              </a:ext>
            </a:extLst>
          </p:cNvPr>
          <p:cNvSpPr txBox="1"/>
          <p:nvPr/>
        </p:nvSpPr>
        <p:spPr>
          <a:xfrm>
            <a:off x="6992984" y="3350140"/>
            <a:ext cx="1926784" cy="523220"/>
          </a:xfrm>
          <a:prstGeom prst="rect">
            <a:avLst/>
          </a:prstGeom>
          <a:noFill/>
        </p:spPr>
        <p:txBody>
          <a:bodyPr wrap="square" rtlCol="0">
            <a:spAutoFit/>
          </a:bodyPr>
          <a:lstStyle/>
          <a:p>
            <a:pPr algn="l"/>
            <a:r>
              <a:rPr lang="en-IE" sz="2800" dirty="0"/>
              <a:t>FII</a:t>
            </a:r>
          </a:p>
        </p:txBody>
      </p:sp>
      <p:sp>
        <p:nvSpPr>
          <p:cNvPr id="27" name="Freeform: Shape 26">
            <a:extLst>
              <a:ext uri="{FF2B5EF4-FFF2-40B4-BE49-F238E27FC236}">
                <a16:creationId xmlns:a16="http://schemas.microsoft.com/office/drawing/2014/main" id="{28291404-7BC2-B0E1-AB75-E748E81938E2}"/>
              </a:ext>
            </a:extLst>
          </p:cNvPr>
          <p:cNvSpPr/>
          <p:nvPr/>
        </p:nvSpPr>
        <p:spPr bwMode="auto">
          <a:xfrm rot="6982760">
            <a:off x="6567387" y="2381193"/>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35" name="Text Box 6">
            <a:extLst>
              <a:ext uri="{FF2B5EF4-FFF2-40B4-BE49-F238E27FC236}">
                <a16:creationId xmlns:a16="http://schemas.microsoft.com/office/drawing/2014/main" id="{4B8943AF-E2FE-D3B0-FAF8-2D92D76BAD04}"/>
              </a:ext>
            </a:extLst>
          </p:cNvPr>
          <p:cNvSpPr txBox="1">
            <a:spLocks noChangeArrowheads="1"/>
          </p:cNvSpPr>
          <p:nvPr/>
        </p:nvSpPr>
        <p:spPr bwMode="auto">
          <a:xfrm>
            <a:off x="382449" y="739065"/>
            <a:ext cx="86409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IE" altLang="en-US" sz="2800" dirty="0" err="1"/>
              <a:t>Feictear</a:t>
            </a:r>
            <a:r>
              <a:rPr lang="en-IE" altLang="en-US" sz="2800" dirty="0"/>
              <a:t> </a:t>
            </a:r>
            <a:r>
              <a:rPr lang="en-IE" altLang="en-US" sz="2800" dirty="0" err="1"/>
              <a:t>frithchaitheamh</a:t>
            </a:r>
            <a:r>
              <a:rPr lang="en-IE" altLang="en-US" sz="2800" dirty="0"/>
              <a:t> </a:t>
            </a:r>
            <a:r>
              <a:rPr lang="en-IE" altLang="en-US" sz="2800" dirty="0" err="1"/>
              <a:t>inmheánach</a:t>
            </a:r>
            <a:r>
              <a:rPr lang="en-IE" altLang="en-US" sz="2800" dirty="0"/>
              <a:t> </a:t>
            </a:r>
            <a:r>
              <a:rPr lang="en-IE" altLang="en-US" sz="2800" dirty="0" err="1"/>
              <a:t>iomlán</a:t>
            </a:r>
            <a:r>
              <a:rPr lang="en-IE" altLang="en-US" sz="2800" dirty="0"/>
              <a:t>.</a:t>
            </a:r>
            <a:endParaRPr lang="en-GB" altLang="en-US" sz="2800" dirty="0"/>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9D0C8C0-A3D8-C6E9-6087-959AEB9C63E0}"/>
                  </a:ext>
                </a:extLst>
              </p:cNvPr>
              <p:cNvSpPr txBox="1"/>
              <p:nvPr/>
            </p:nvSpPr>
            <p:spPr>
              <a:xfrm>
                <a:off x="4578394" y="2705713"/>
                <a:ext cx="1606824" cy="523220"/>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dirty="0" smtClean="0">
                          <a:latin typeface="Cambria Math" panose="02040503050406030204" pitchFamily="18" charset="0"/>
                        </a:rPr>
                        <m:t>𝑖</m:t>
                      </m:r>
                      <m:r>
                        <a:rPr lang="en-GB" sz="2800" b="0" i="1" dirty="0" smtClean="0">
                          <a:latin typeface="Cambria Math" panose="02040503050406030204" pitchFamily="18" charset="0"/>
                        </a:rPr>
                        <m:t>&gt;</m:t>
                      </m:r>
                      <m:r>
                        <a:rPr lang="en-GB" sz="2800" b="0" i="1" dirty="0" smtClean="0">
                          <a:latin typeface="Cambria Math" panose="02040503050406030204" pitchFamily="18" charset="0"/>
                        </a:rPr>
                        <m:t>𝐶</m:t>
                      </m:r>
                    </m:oMath>
                  </m:oMathPara>
                </a14:m>
                <a:endParaRPr lang="en-IE" sz="2800" dirty="0"/>
              </a:p>
            </p:txBody>
          </p:sp>
        </mc:Choice>
        <mc:Fallback xmlns="">
          <p:sp>
            <p:nvSpPr>
              <p:cNvPr id="36" name="TextBox 35">
                <a:extLst>
                  <a:ext uri="{FF2B5EF4-FFF2-40B4-BE49-F238E27FC236}">
                    <a16:creationId xmlns:a16="http://schemas.microsoft.com/office/drawing/2014/main" id="{59D0C8C0-A3D8-C6E9-6087-959AEB9C63E0}"/>
                  </a:ext>
                </a:extLst>
              </p:cNvPr>
              <p:cNvSpPr txBox="1">
                <a:spLocks noRot="1" noChangeAspect="1" noMove="1" noResize="1" noEditPoints="1" noAdjustHandles="1" noChangeArrowheads="1" noChangeShapeType="1" noTextEdit="1"/>
              </p:cNvSpPr>
              <p:nvPr/>
            </p:nvSpPr>
            <p:spPr>
              <a:xfrm>
                <a:off x="4578394" y="2705713"/>
                <a:ext cx="1606824" cy="523220"/>
              </a:xfrm>
              <a:prstGeom prst="rect">
                <a:avLst/>
              </a:prstGeom>
              <a:blipFill>
                <a:blip r:embed="rId3"/>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EBC59FBB-B838-F54E-C748-18D18CCD48DE}"/>
              </a:ext>
            </a:extLst>
          </p:cNvPr>
          <p:cNvSpPr txBox="1"/>
          <p:nvPr/>
        </p:nvSpPr>
        <p:spPr>
          <a:xfrm>
            <a:off x="3208731" y="3828309"/>
            <a:ext cx="3024336" cy="954107"/>
          </a:xfrm>
          <a:prstGeom prst="rect">
            <a:avLst/>
          </a:prstGeom>
          <a:noFill/>
        </p:spPr>
        <p:txBody>
          <a:bodyPr wrap="square" rtlCol="0">
            <a:spAutoFit/>
          </a:bodyPr>
          <a:lstStyle/>
          <a:p>
            <a:pPr algn="l"/>
            <a:r>
              <a:rPr lang="en-IE" sz="2800" dirty="0" err="1"/>
              <a:t>Bosca</a:t>
            </a:r>
            <a:r>
              <a:rPr lang="en-IE" sz="2800" dirty="0"/>
              <a:t> </a:t>
            </a:r>
            <a:r>
              <a:rPr lang="en-IE" sz="2800" dirty="0" err="1"/>
              <a:t>gathanna</a:t>
            </a:r>
            <a:r>
              <a:rPr lang="en-IE" sz="2800" dirty="0"/>
              <a:t> </a:t>
            </a:r>
            <a:r>
              <a:rPr lang="en-IE" sz="2800" dirty="0" err="1"/>
              <a:t>nó</a:t>
            </a:r>
            <a:r>
              <a:rPr lang="en-IE" sz="2800" dirty="0"/>
              <a:t> </a:t>
            </a:r>
            <a:r>
              <a:rPr lang="en-IE" sz="2800" dirty="0" err="1"/>
              <a:t>Léasar</a:t>
            </a:r>
            <a:endParaRPr lang="en-IE" sz="2800" dirty="0"/>
          </a:p>
        </p:txBody>
      </p:sp>
      <p:sp>
        <p:nvSpPr>
          <p:cNvPr id="2" name="Title 1">
            <a:extLst>
              <a:ext uri="{FF2B5EF4-FFF2-40B4-BE49-F238E27FC236}">
                <a16:creationId xmlns:a16="http://schemas.microsoft.com/office/drawing/2014/main" id="{9AAF9FB0-7C17-E232-9E76-D349BB56538A}"/>
              </a:ext>
            </a:extLst>
          </p:cNvPr>
          <p:cNvSpPr>
            <a:spLocks noGrp="1"/>
          </p:cNvSpPr>
          <p:nvPr>
            <p:ph type="title"/>
          </p:nvPr>
        </p:nvSpPr>
        <p:spPr>
          <a:xfrm>
            <a:off x="254000" y="197771"/>
            <a:ext cx="8712200" cy="590931"/>
          </a:xfrm>
        </p:spPr>
        <p:txBody>
          <a:bodyPr/>
          <a:lstStyle/>
          <a:p>
            <a:r>
              <a:rPr lang="en-IE" altLang="en-US" dirty="0"/>
              <a:t>Nuair a </a:t>
            </a:r>
            <a:r>
              <a:rPr lang="en-IE" altLang="en-US" dirty="0" err="1"/>
              <a:t>sháraítear</a:t>
            </a:r>
            <a:r>
              <a:rPr lang="en-IE" altLang="en-US" dirty="0"/>
              <a:t> an </a:t>
            </a:r>
            <a:r>
              <a:rPr lang="en-IE" altLang="en-US" dirty="0" err="1"/>
              <a:t>uillinn</a:t>
            </a:r>
            <a:r>
              <a:rPr lang="en-IE" altLang="en-US" dirty="0"/>
              <a:t> </a:t>
            </a:r>
            <a:r>
              <a:rPr lang="en-IE" altLang="en-US" dirty="0" err="1"/>
              <a:t>chriticiúil</a:t>
            </a:r>
            <a:r>
              <a:rPr lang="en-IE" altLang="en-US" dirty="0"/>
              <a:t>, </a:t>
            </a:r>
            <a:endParaRPr lang="en-GB" dirty="0"/>
          </a:p>
        </p:txBody>
      </p:sp>
      <p:sp>
        <p:nvSpPr>
          <p:cNvPr id="3" name="Freeform: Shape 2">
            <a:extLst>
              <a:ext uri="{FF2B5EF4-FFF2-40B4-BE49-F238E27FC236}">
                <a16:creationId xmlns:a16="http://schemas.microsoft.com/office/drawing/2014/main" id="{D30B04B3-2B6A-F42D-07C0-125BA018DE93}"/>
              </a:ext>
            </a:extLst>
          </p:cNvPr>
          <p:cNvSpPr/>
          <p:nvPr/>
        </p:nvSpPr>
        <p:spPr>
          <a:xfrm rot="19952246">
            <a:off x="2915172" y="3292032"/>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9632962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8">
            <a:extLst>
              <a:ext uri="{FF2B5EF4-FFF2-40B4-BE49-F238E27FC236}">
                <a16:creationId xmlns:a16="http://schemas.microsoft.com/office/drawing/2014/main" id="{4366BFCF-F325-BC01-DEBA-193C82219107}"/>
              </a:ext>
            </a:extLst>
          </p:cNvPr>
          <p:cNvSpPr>
            <a:spLocks noChangeArrowheads="1"/>
          </p:cNvSpPr>
          <p:nvPr/>
        </p:nvSpPr>
        <p:spPr bwMode="auto">
          <a:xfrm>
            <a:off x="3384550" y="3651250"/>
            <a:ext cx="222250"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1100"/>
              <a:t> </a:t>
            </a:r>
            <a:endParaRPr lang="en-GB" altLang="en-US"/>
          </a:p>
        </p:txBody>
      </p:sp>
      <mc:AlternateContent xmlns:mc="http://schemas.openxmlformats.org/markup-compatibility/2006" xmlns:a14="http://schemas.microsoft.com/office/drawing/2010/main">
        <mc:Choice Requires="a14">
          <p:sp>
            <p:nvSpPr>
              <p:cNvPr id="25606" name="Object 6">
                <a:extLst>
                  <a:ext uri="{FF2B5EF4-FFF2-40B4-BE49-F238E27FC236}">
                    <a16:creationId xmlns:a16="http://schemas.microsoft.com/office/drawing/2014/main" id="{35256941-FE0A-2419-900A-E67542D94880}"/>
                  </a:ext>
                </a:extLst>
              </p:cNvPr>
              <p:cNvSpPr txBox="1"/>
              <p:nvPr/>
            </p:nvSpPr>
            <p:spPr bwMode="auto">
              <a:xfrm>
                <a:off x="3021124" y="1416516"/>
                <a:ext cx="2667000" cy="1319213"/>
              </a:xfrm>
              <a:prstGeom prst="rect">
                <a:avLst/>
              </a:prstGeom>
              <a:solidFill>
                <a:srgbClr val="FFFF99"/>
              </a:solidFill>
              <a:ln>
                <a:noFill/>
              </a:ln>
            </p:spPr>
            <p:txBody>
              <a:bodyPr>
                <a:normAutofit/>
              </a:bodyPr>
              <a:lstStyle/>
              <a:p>
                <a:pPr/>
                <a14:m>
                  <m:oMathPara xmlns:m="http://schemas.openxmlformats.org/officeDocument/2006/math">
                    <m:oMathParaPr>
                      <m:jc m:val="center"/>
                    </m:oMathParaPr>
                    <m:oMath xmlns:m="http://schemas.openxmlformats.org/officeDocument/2006/math">
                      <m:r>
                        <a:rPr lang="en-GB" sz="3200" i="1" smtClean="0">
                          <a:solidFill>
                            <a:srgbClr val="000000"/>
                          </a:solidFill>
                          <a:latin typeface="Cambria Math" panose="02040503050406030204" pitchFamily="18" charset="0"/>
                        </a:rPr>
                        <m:t>𝑛</m:t>
                      </m:r>
                      <m:r>
                        <a:rPr lang="en-GB" sz="3200" b="0" i="1" smtClean="0">
                          <a:solidFill>
                            <a:srgbClr val="000000"/>
                          </a:solidFill>
                          <a:latin typeface="Cambria Math" panose="02040503050406030204" pitchFamily="18" charset="0"/>
                        </a:rPr>
                        <m:t>=</m:t>
                      </m:r>
                      <m:f>
                        <m:fPr>
                          <m:ctrlPr>
                            <a:rPr lang="en-GB" sz="3200" i="1">
                              <a:solidFill>
                                <a:srgbClr val="000000"/>
                              </a:solidFill>
                              <a:latin typeface="Cambria Math" panose="02040503050406030204" pitchFamily="18" charset="0"/>
                            </a:rPr>
                          </m:ctrlPr>
                        </m:fPr>
                        <m:num>
                          <m:r>
                            <a:rPr lang="en-GB" sz="3200" i="1">
                              <a:solidFill>
                                <a:srgbClr val="000000"/>
                              </a:solidFill>
                              <a:latin typeface="Cambria Math" panose="02040503050406030204" pitchFamily="18" charset="0"/>
                            </a:rPr>
                            <m:t>1</m:t>
                          </m:r>
                        </m:num>
                        <m:den>
                          <m:func>
                            <m:funcPr>
                              <m:ctrlPr>
                                <a:rPr lang="en-GB" sz="3200" i="1">
                                  <a:solidFill>
                                    <a:srgbClr val="000000"/>
                                  </a:solidFill>
                                  <a:latin typeface="Cambria Math" panose="02040503050406030204" pitchFamily="18" charset="0"/>
                                </a:rPr>
                              </m:ctrlPr>
                            </m:funcPr>
                            <m:fName>
                              <m:r>
                                <m:rPr>
                                  <m:sty m:val="p"/>
                                </m:rPr>
                                <a:rPr lang="en-GB" sz="3200" i="0">
                                  <a:solidFill>
                                    <a:srgbClr val="000000"/>
                                  </a:solidFill>
                                  <a:latin typeface="Cambria Math" panose="02040503050406030204" pitchFamily="18" charset="0"/>
                                </a:rPr>
                                <m:t>sin</m:t>
                              </m:r>
                            </m:fName>
                            <m:e>
                              <m:r>
                                <a:rPr lang="en-GB" sz="3200" i="1">
                                  <a:solidFill>
                                    <a:srgbClr val="000000"/>
                                  </a:solidFill>
                                  <a:latin typeface="Cambria Math" panose="02040503050406030204" pitchFamily="18" charset="0"/>
                                </a:rPr>
                                <m:t> </m:t>
                              </m:r>
                            </m:e>
                          </m:func>
                          <m:r>
                            <a:rPr lang="en-GB" sz="3200" i="1">
                              <a:solidFill>
                                <a:srgbClr val="000000"/>
                              </a:solidFill>
                              <a:latin typeface="Cambria Math" panose="02040503050406030204" pitchFamily="18" charset="0"/>
                            </a:rPr>
                            <m:t>𝐶</m:t>
                          </m:r>
                        </m:den>
                      </m:f>
                    </m:oMath>
                  </m:oMathPara>
                </a14:m>
                <a:endParaRPr lang="en-GB" sz="3200" dirty="0"/>
              </a:p>
            </p:txBody>
          </p:sp>
        </mc:Choice>
        <mc:Fallback xmlns="">
          <p:sp>
            <p:nvSpPr>
              <p:cNvPr id="25606" name="Object 6">
                <a:extLst>
                  <a:ext uri="{FF2B5EF4-FFF2-40B4-BE49-F238E27FC236}">
                    <a16:creationId xmlns:a16="http://schemas.microsoft.com/office/drawing/2014/main" id="{35256941-FE0A-2419-900A-E67542D94880}"/>
                  </a:ext>
                </a:extLst>
              </p:cNvPr>
              <p:cNvSpPr txBox="1">
                <a:spLocks noRot="1" noChangeAspect="1" noMove="1" noResize="1" noEditPoints="1" noAdjustHandles="1" noChangeArrowheads="1" noChangeShapeType="1" noTextEdit="1"/>
              </p:cNvSpPr>
              <p:nvPr/>
            </p:nvSpPr>
            <p:spPr bwMode="auto">
              <a:xfrm>
                <a:off x="3021124" y="1416516"/>
                <a:ext cx="2667000" cy="1319213"/>
              </a:xfrm>
              <a:prstGeom prst="rect">
                <a:avLst/>
              </a:prstGeom>
              <a:blipFill>
                <a:blip r:embed="rId2"/>
                <a:stretch>
                  <a:fillRect/>
                </a:stretch>
              </a:blipFill>
              <a:ln>
                <a:noFill/>
              </a:ln>
            </p:spPr>
            <p:txBody>
              <a:bodyPr/>
              <a:lstStyle/>
              <a:p>
                <a:r>
                  <a:rPr lang="en-US">
                    <a:noFill/>
                  </a:rPr>
                  <a:t> </a:t>
                </a:r>
              </a:p>
            </p:txBody>
          </p:sp>
        </mc:Fallback>
      </mc:AlternateContent>
      <p:sp>
        <p:nvSpPr>
          <p:cNvPr id="2" name="TextBox 1">
            <a:extLst>
              <a:ext uri="{FF2B5EF4-FFF2-40B4-BE49-F238E27FC236}">
                <a16:creationId xmlns:a16="http://schemas.microsoft.com/office/drawing/2014/main" id="{6F901509-B5B2-A0E9-5B26-1F115FE35D26}"/>
              </a:ext>
            </a:extLst>
          </p:cNvPr>
          <p:cNvSpPr txBox="1"/>
          <p:nvPr/>
        </p:nvSpPr>
        <p:spPr>
          <a:xfrm>
            <a:off x="2743700" y="2930635"/>
            <a:ext cx="3656600" cy="523220"/>
          </a:xfrm>
          <a:prstGeom prst="rect">
            <a:avLst/>
          </a:prstGeom>
          <a:solidFill>
            <a:srgbClr val="FFC000"/>
          </a:solidFill>
        </p:spPr>
        <p:txBody>
          <a:bodyPr wrap="square" rtlCol="0">
            <a:spAutoFit/>
          </a:bodyPr>
          <a:lstStyle/>
          <a:p>
            <a:pPr algn="l"/>
            <a:r>
              <a:rPr lang="en-IE" sz="2800" dirty="0"/>
              <a:t>C = </a:t>
            </a:r>
            <a:r>
              <a:rPr lang="en-IE" sz="2800" dirty="0" err="1"/>
              <a:t>uillinn</a:t>
            </a:r>
            <a:r>
              <a:rPr lang="en-IE" sz="2800" dirty="0"/>
              <a:t> </a:t>
            </a:r>
            <a:r>
              <a:rPr lang="en-IE" sz="2800" dirty="0" err="1"/>
              <a:t>chriticiúil</a:t>
            </a:r>
            <a:endParaRPr lang="en-IE" sz="2800" dirty="0"/>
          </a:p>
        </p:txBody>
      </p:sp>
      <p:sp>
        <p:nvSpPr>
          <p:cNvPr id="5" name="TextBox 4">
            <a:extLst>
              <a:ext uri="{FF2B5EF4-FFF2-40B4-BE49-F238E27FC236}">
                <a16:creationId xmlns:a16="http://schemas.microsoft.com/office/drawing/2014/main" id="{B0BC1807-3775-B8CE-B51F-FE0E825A80A8}"/>
              </a:ext>
            </a:extLst>
          </p:cNvPr>
          <p:cNvSpPr txBox="1"/>
          <p:nvPr/>
        </p:nvSpPr>
        <p:spPr>
          <a:xfrm>
            <a:off x="5949197" y="1814512"/>
            <a:ext cx="1296392" cy="523220"/>
          </a:xfrm>
          <a:prstGeom prst="rect">
            <a:avLst/>
          </a:prstGeom>
          <a:solidFill>
            <a:srgbClr val="FFC000"/>
          </a:solidFill>
        </p:spPr>
        <p:txBody>
          <a:bodyPr wrap="square" rtlCol="0">
            <a:spAutoFit/>
          </a:bodyPr>
          <a:lstStyle/>
          <a:p>
            <a:pPr algn="l"/>
            <a:r>
              <a:rPr lang="en-IE" sz="2800" dirty="0" err="1"/>
              <a:t>Lch</a:t>
            </a:r>
            <a:r>
              <a:rPr lang="en-IE" sz="2800" dirty="0"/>
              <a:t> 60</a:t>
            </a:r>
          </a:p>
        </p:txBody>
      </p:sp>
      <p:sp>
        <p:nvSpPr>
          <p:cNvPr id="6" name="Title 5">
            <a:extLst>
              <a:ext uri="{FF2B5EF4-FFF2-40B4-BE49-F238E27FC236}">
                <a16:creationId xmlns:a16="http://schemas.microsoft.com/office/drawing/2014/main" id="{0DAF93CE-A5E3-1F20-704D-6CD3D147E6F4}"/>
              </a:ext>
            </a:extLst>
          </p:cNvPr>
          <p:cNvSpPr>
            <a:spLocks noGrp="1"/>
          </p:cNvSpPr>
          <p:nvPr>
            <p:ph type="title"/>
          </p:nvPr>
        </p:nvSpPr>
        <p:spPr>
          <a:xfrm>
            <a:off x="241300" y="155246"/>
            <a:ext cx="8724900" cy="1089529"/>
          </a:xfrm>
        </p:spPr>
        <p:txBody>
          <a:bodyPr/>
          <a:lstStyle/>
          <a:p>
            <a:r>
              <a:rPr lang="en-IE" altLang="en-US" dirty="0"/>
              <a:t>Gaol </a:t>
            </a:r>
            <a:r>
              <a:rPr lang="en-IE" altLang="en-US" dirty="0" err="1"/>
              <a:t>idir</a:t>
            </a:r>
            <a:r>
              <a:rPr lang="en-IE" altLang="en-US" dirty="0"/>
              <a:t> n </a:t>
            </a:r>
            <a:r>
              <a:rPr lang="en-IE" altLang="en-US" dirty="0" err="1"/>
              <a:t>agus</a:t>
            </a:r>
            <a:r>
              <a:rPr lang="en-IE" altLang="en-US" dirty="0"/>
              <a:t> an </a:t>
            </a:r>
            <a:r>
              <a:rPr lang="en-IE" altLang="en-US" dirty="0" err="1"/>
              <a:t>uillinn</a:t>
            </a:r>
            <a:r>
              <a:rPr lang="en-IE" altLang="en-US" dirty="0"/>
              <a:t> </a:t>
            </a:r>
            <a:r>
              <a:rPr lang="en-IE" altLang="en-US" dirty="0" err="1"/>
              <a:t>chriticiúil</a:t>
            </a:r>
            <a:br>
              <a:rPr lang="en-GB" altLang="en-US" dirty="0"/>
            </a:b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6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P spid="25606" grpId="0" animBg="1"/>
      <p:bldP spid="2" grpId="0" animBg="1"/>
      <p:bldP spid="5"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1920A4F-D04F-DFB0-D02D-629F032B4EC6}"/>
                  </a:ext>
                </a:extLst>
              </p:cNvPr>
              <p:cNvSpPr txBox="1"/>
              <p:nvPr/>
            </p:nvSpPr>
            <p:spPr>
              <a:xfrm>
                <a:off x="4237132" y="1484784"/>
                <a:ext cx="4638198" cy="9017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40</m:t>
                              </m:r>
                              <m:r>
                                <m:rPr>
                                  <m:nor/>
                                </m:rPr>
                                <a:rPr lang="en-GB" sz="2800" i="0">
                                  <a:solidFill>
                                    <a:srgbClr val="0000FF"/>
                                  </a:solidFill>
                                </a:rPr>
                                <m:t>°</m:t>
                              </m:r>
                            </m:e>
                          </m:func>
                        </m:den>
                      </m:f>
                      <m:r>
                        <a:rPr lang="en-GB" sz="2800" b="0" i="1" smtClean="0">
                          <a:solidFill>
                            <a:srgbClr val="0000FF"/>
                          </a:solidFill>
                          <a:latin typeface="Cambria Math" panose="02040503050406030204" pitchFamily="18" charset="0"/>
                        </a:rPr>
                        <m:t>=1.56</m:t>
                      </m:r>
                    </m:oMath>
                  </m:oMathPara>
                </a14:m>
                <a:endParaRPr lang="en-GB" sz="2800" dirty="0">
                  <a:solidFill>
                    <a:srgbClr val="0000FF"/>
                  </a:solidFill>
                </a:endParaRPr>
              </a:p>
            </p:txBody>
          </p:sp>
        </mc:Choice>
        <mc:Fallback xmlns="">
          <p:sp>
            <p:nvSpPr>
              <p:cNvPr id="6" name="TextBox 5">
                <a:extLst>
                  <a:ext uri="{FF2B5EF4-FFF2-40B4-BE49-F238E27FC236}">
                    <a16:creationId xmlns:a16="http://schemas.microsoft.com/office/drawing/2014/main" id="{D1920A4F-D04F-DFB0-D02D-629F032B4EC6}"/>
                  </a:ext>
                </a:extLst>
              </p:cNvPr>
              <p:cNvSpPr txBox="1">
                <a:spLocks noRot="1" noChangeAspect="1" noMove="1" noResize="1" noEditPoints="1" noAdjustHandles="1" noChangeArrowheads="1" noChangeShapeType="1" noTextEdit="1"/>
              </p:cNvSpPr>
              <p:nvPr/>
            </p:nvSpPr>
            <p:spPr>
              <a:xfrm>
                <a:off x="4237132" y="1484784"/>
                <a:ext cx="4638198" cy="901785"/>
              </a:xfrm>
              <a:prstGeom prst="rect">
                <a:avLst/>
              </a:prstGeom>
              <a:blipFill>
                <a:blip r:embed="rId3"/>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C3B75AF6-CFD6-5268-347B-2D8EE7F1D395}"/>
              </a:ext>
            </a:extLst>
          </p:cNvPr>
          <p:cNvSpPr>
            <a:spLocks noGrp="1"/>
          </p:cNvSpPr>
          <p:nvPr>
            <p:ph type="title"/>
          </p:nvPr>
        </p:nvSpPr>
        <p:spPr/>
        <p:txBody>
          <a:bodyPr>
            <a:normAutofit fontScale="90000"/>
          </a:bodyPr>
          <a:lstStyle/>
          <a:p>
            <a:r>
              <a:rPr lang="en-GB" dirty="0" err="1"/>
              <a:t>Sampla</a:t>
            </a:r>
            <a:r>
              <a:rPr lang="en-GB" dirty="0"/>
              <a:t> 10</a:t>
            </a:r>
          </a:p>
        </p:txBody>
      </p:sp>
      <p:sp>
        <p:nvSpPr>
          <p:cNvPr id="5" name="Text Placeholder 4">
            <a:extLst>
              <a:ext uri="{FF2B5EF4-FFF2-40B4-BE49-F238E27FC236}">
                <a16:creationId xmlns:a16="http://schemas.microsoft.com/office/drawing/2014/main" id="{56830B83-0BAE-B30F-9466-C658F4BD50EF}"/>
              </a:ext>
            </a:extLst>
          </p:cNvPr>
          <p:cNvSpPr>
            <a:spLocks noGrp="1"/>
          </p:cNvSpPr>
          <p:nvPr>
            <p:ph type="body" sz="quarter" idx="10"/>
          </p:nvPr>
        </p:nvSpPr>
        <p:spPr>
          <a:xfrm>
            <a:off x="122292" y="461664"/>
            <a:ext cx="8899415" cy="867930"/>
          </a:xfrm>
        </p:spPr>
        <p:txBody>
          <a:bodyPr/>
          <a:lstStyle/>
          <a:p>
            <a:r>
              <a:rPr lang="en-GB" dirty="0" err="1"/>
              <a:t>Tá</a:t>
            </a:r>
            <a:r>
              <a:rPr lang="en-GB" dirty="0"/>
              <a:t> </a:t>
            </a:r>
            <a:r>
              <a:rPr lang="en-GB" dirty="0" err="1"/>
              <a:t>uillinn</a:t>
            </a:r>
            <a:r>
              <a:rPr lang="en-GB" dirty="0"/>
              <a:t> </a:t>
            </a:r>
            <a:r>
              <a:rPr lang="en-GB" dirty="0" err="1"/>
              <a:t>chriticiúil</a:t>
            </a:r>
            <a:r>
              <a:rPr lang="en-GB" dirty="0"/>
              <a:t> </a:t>
            </a:r>
            <a:r>
              <a:rPr lang="en-GB" dirty="0" err="1"/>
              <a:t>plaisteach</a:t>
            </a:r>
            <a:r>
              <a:rPr lang="en-GB" dirty="0"/>
              <a:t> </a:t>
            </a:r>
            <a:r>
              <a:rPr lang="en-GB" dirty="0" err="1"/>
              <a:t>áirithe</a:t>
            </a:r>
            <a:r>
              <a:rPr lang="en-GB" dirty="0"/>
              <a:t> </a:t>
            </a:r>
            <a:r>
              <a:rPr lang="en-IE" dirty="0"/>
              <a:t>40°</a:t>
            </a:r>
            <a:r>
              <a:rPr lang="en-GB" dirty="0"/>
              <a:t>. </a:t>
            </a:r>
            <a:r>
              <a:rPr lang="en-GB" dirty="0" err="1"/>
              <a:t>Faigh</a:t>
            </a:r>
            <a:r>
              <a:rPr lang="en-GB" dirty="0"/>
              <a:t> an </a:t>
            </a:r>
            <a:r>
              <a:rPr lang="en-GB" dirty="0" err="1"/>
              <a:t>chomhéifeacht</a:t>
            </a:r>
            <a:r>
              <a:rPr lang="en-GB" dirty="0"/>
              <a:t> </a:t>
            </a:r>
            <a:r>
              <a:rPr lang="en-GB" dirty="0" err="1"/>
              <a:t>athraonta</a:t>
            </a:r>
            <a:r>
              <a:rPr lang="en-GB" dirty="0"/>
              <a:t>.</a:t>
            </a:r>
          </a:p>
        </p:txBody>
      </p:sp>
    </p:spTree>
    <p:extLst>
      <p:ext uri="{BB962C8B-B14F-4D97-AF65-F5344CB8AC3E}">
        <p14:creationId xmlns:p14="http://schemas.microsoft.com/office/powerpoint/2010/main" val="109909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C3797E7-E15A-22CB-E166-BAB753BB19AB}"/>
                  </a:ext>
                </a:extLst>
              </p:cNvPr>
              <p:cNvSpPr txBox="1"/>
              <p:nvPr/>
            </p:nvSpPr>
            <p:spPr>
              <a:xfrm>
                <a:off x="1409700" y="1901371"/>
                <a:ext cx="5435674" cy="901850"/>
              </a:xfrm>
              <a:prstGeom prst="rect">
                <a:avLst/>
              </a:prstGeom>
              <a:noFill/>
            </p:spPr>
            <p:txBody>
              <a:bodyPr wrap="square" rtlCol="0">
                <a:spAutoFit/>
              </a:bodyPr>
              <a:lstStyle/>
              <a:p>
                <a:pPr algn="l"/>
                <a14:m>
                  <m:oMathPara xmlns:m="http://schemas.openxmlformats.org/officeDocument/2006/math">
                    <m:oMathParaPr>
                      <m:jc m:val="left"/>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oMath>
                  </m:oMathPara>
                </a14:m>
                <a:br>
                  <a:rPr lang="en-GB" sz="2800" b="0" i="1" dirty="0">
                    <a:solidFill>
                      <a:srgbClr val="0000FF"/>
                    </a:solidFill>
                    <a:latin typeface="Cambria Math" panose="02040503050406030204" pitchFamily="18" charset="0"/>
                  </a:rPr>
                </a:br>
                <a:endParaRPr lang="en-GB" sz="2800" b="0" i="1" dirty="0">
                  <a:solidFill>
                    <a:srgbClr val="0000FF"/>
                  </a:solidFill>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BC3797E7-E15A-22CB-E166-BAB753BB19AB}"/>
                  </a:ext>
                </a:extLst>
              </p:cNvPr>
              <p:cNvSpPr txBox="1">
                <a:spLocks noRot="1" noChangeAspect="1" noMove="1" noResize="1" noEditPoints="1" noAdjustHandles="1" noChangeArrowheads="1" noChangeShapeType="1" noTextEdit="1"/>
              </p:cNvSpPr>
              <p:nvPr/>
            </p:nvSpPr>
            <p:spPr>
              <a:xfrm>
                <a:off x="1409700" y="1901371"/>
                <a:ext cx="5435674" cy="90185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5585523-E0DA-A88E-2B0D-0ECC46E2647A}"/>
                  </a:ext>
                </a:extLst>
              </p:cNvPr>
              <p:cNvSpPr txBox="1"/>
              <p:nvPr/>
            </p:nvSpPr>
            <p:spPr>
              <a:xfrm>
                <a:off x="220638" y="4434499"/>
                <a:ext cx="6624736"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r>
                            <a:rPr lang="en-GB" sz="2800" b="0" i="1" smtClean="0">
                              <a:solidFill>
                                <a:srgbClr val="0000FF"/>
                              </a:solidFill>
                              <a:latin typeface="Cambria Math" panose="02040503050406030204" pitchFamily="18" charset="0"/>
                            </a:rPr>
                            <m:t>0.565</m:t>
                          </m:r>
                        </m:e>
                      </m:func>
                      <m:r>
                        <a:rPr lang="en-GB" sz="2800" b="0" i="1" smtClean="0">
                          <a:solidFill>
                            <a:srgbClr val="0000FF"/>
                          </a:solidFill>
                          <a:latin typeface="Cambria Math" panose="02040503050406030204" pitchFamily="18" charset="0"/>
                        </a:rPr>
                        <m:t>=34.4</m:t>
                      </m:r>
                      <m:r>
                        <m:rPr>
                          <m:nor/>
                        </m:rPr>
                        <a:rPr lang="en-GB" sz="2800" i="0">
                          <a:solidFill>
                            <a:srgbClr val="0000FF"/>
                          </a:solidFill>
                        </a:rPr>
                        <m:t>°</m:t>
                      </m:r>
                    </m:oMath>
                  </m:oMathPara>
                </a14:m>
                <a:endParaRPr lang="en-GB" sz="2800" dirty="0">
                  <a:solidFill>
                    <a:srgbClr val="0000FF"/>
                  </a:solidFill>
                </a:endParaRPr>
              </a:p>
            </p:txBody>
          </p:sp>
        </mc:Choice>
        <mc:Fallback xmlns="">
          <p:sp>
            <p:nvSpPr>
              <p:cNvPr id="7" name="TextBox 6">
                <a:extLst>
                  <a:ext uri="{FF2B5EF4-FFF2-40B4-BE49-F238E27FC236}">
                    <a16:creationId xmlns:a16="http://schemas.microsoft.com/office/drawing/2014/main" id="{65585523-E0DA-A88E-2B0D-0ECC46E2647A}"/>
                  </a:ext>
                </a:extLst>
              </p:cNvPr>
              <p:cNvSpPr txBox="1">
                <a:spLocks noRot="1" noChangeAspect="1" noMove="1" noResize="1" noEditPoints="1" noAdjustHandles="1" noChangeArrowheads="1" noChangeShapeType="1" noTextEdit="1"/>
              </p:cNvSpPr>
              <p:nvPr/>
            </p:nvSpPr>
            <p:spPr>
              <a:xfrm>
                <a:off x="220638" y="4434499"/>
                <a:ext cx="6624736" cy="523220"/>
              </a:xfrm>
              <a:prstGeom prst="rect">
                <a:avLst/>
              </a:prstGeom>
              <a:blipFill>
                <a:blip r:embed="rId3"/>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4C06A1C6-275B-B568-CA1C-06E98EDDD173}"/>
              </a:ext>
            </a:extLst>
          </p:cNvPr>
          <p:cNvSpPr>
            <a:spLocks noGrp="1"/>
          </p:cNvSpPr>
          <p:nvPr>
            <p:ph type="title"/>
          </p:nvPr>
        </p:nvSpPr>
        <p:spPr/>
        <p:txBody>
          <a:bodyPr>
            <a:normAutofit fontScale="90000"/>
          </a:bodyPr>
          <a:lstStyle/>
          <a:p>
            <a:r>
              <a:rPr lang="en-GB" dirty="0" err="1"/>
              <a:t>Sampla</a:t>
            </a:r>
            <a:r>
              <a:rPr lang="en-GB" dirty="0"/>
              <a:t> 11</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0FE8B8BA-69F0-78F1-BC84-79CE68062072}"/>
                  </a:ext>
                </a:extLst>
              </p:cNvPr>
              <p:cNvSpPr>
                <a:spLocks noGrp="1"/>
              </p:cNvSpPr>
              <p:nvPr>
                <p:ph type="body" sz="quarter" idx="10"/>
              </p:nvPr>
            </p:nvSpPr>
            <p:spPr>
              <a:xfrm>
                <a:off x="122292" y="461664"/>
                <a:ext cx="8899415" cy="1255728"/>
              </a:xfrm>
            </p:spPr>
            <p:txBody>
              <a:bodyPr/>
              <a:lstStyle/>
              <a:p>
                <a:r>
                  <a:rPr lang="en-GB" dirty="0"/>
                  <a:t>Bíonn </a:t>
                </a:r>
                <a:r>
                  <a:rPr lang="en-GB" dirty="0" err="1"/>
                  <a:t>airíonn</a:t>
                </a:r>
                <a:r>
                  <a:rPr lang="en-GB" dirty="0"/>
                  <a:t> </a:t>
                </a:r>
                <a:r>
                  <a:rPr lang="en-GB" dirty="0" err="1"/>
                  <a:t>suimiúla</a:t>
                </a:r>
                <a:r>
                  <a:rPr lang="en-GB" dirty="0"/>
                  <a:t> </a:t>
                </a:r>
                <a:r>
                  <a:rPr lang="en-GB" dirty="0" err="1"/>
                  <a:t>optúla</a:t>
                </a:r>
                <a:r>
                  <a:rPr lang="en-GB" dirty="0"/>
                  <a:t> ag Sapphire (</a:t>
                </a:r>
                <a14:m>
                  <m:oMath xmlns:m="http://schemas.openxmlformats.org/officeDocument/2006/math">
                    <m:r>
                      <a:rPr lang="en-GB" b="0" i="1" smtClean="0">
                        <a:latin typeface="Cambria Math" panose="02040503050406030204" pitchFamily="18" charset="0"/>
                      </a:rPr>
                      <m:t>𝐴</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2</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𝑂</m:t>
                        </m:r>
                      </m:e>
                      <m:sub>
                        <m:r>
                          <a:rPr lang="en-GB" b="0" i="1" smtClean="0">
                            <a:latin typeface="Cambria Math" panose="02040503050406030204" pitchFamily="18" charset="0"/>
                          </a:rPr>
                          <m:t>3</m:t>
                        </m:r>
                      </m:sub>
                    </m:sSub>
                    <m:r>
                      <a:rPr lang="en-GB" b="0" i="1" smtClean="0">
                        <a:latin typeface="Cambria Math" panose="02040503050406030204" pitchFamily="18" charset="0"/>
                      </a:rPr>
                      <m:t>)</m:t>
                    </m:r>
                    <m:r>
                      <a:rPr lang="en-US" b="0" i="0" smtClean="0">
                        <a:latin typeface="Cambria Math" panose="02040503050406030204" pitchFamily="18" charset="0"/>
                      </a:rPr>
                      <m:t>, </m:t>
                    </m:r>
                  </m:oMath>
                </a14:m>
                <a:r>
                  <a:rPr lang="en-GB" dirty="0" err="1"/>
                  <a:t>comhéifeacht</a:t>
                </a:r>
                <a:r>
                  <a:rPr lang="en-GB" dirty="0"/>
                  <a:t> </a:t>
                </a:r>
                <a:r>
                  <a:rPr lang="en-GB" dirty="0" err="1"/>
                  <a:t>athraonta</a:t>
                </a:r>
                <a:r>
                  <a:rPr lang="en-GB" dirty="0"/>
                  <a:t> </a:t>
                </a:r>
                <a:r>
                  <a:rPr lang="en-GB" dirty="0" err="1"/>
                  <a:t>ard</a:t>
                </a:r>
                <a:r>
                  <a:rPr lang="en-GB" dirty="0"/>
                  <a:t> de 1.77 </a:t>
                </a:r>
                <a:r>
                  <a:rPr lang="en-GB" dirty="0" err="1"/>
                  <a:t>san</a:t>
                </a:r>
                <a:r>
                  <a:rPr lang="en-GB" dirty="0"/>
                  <a:t> </a:t>
                </a:r>
                <a:r>
                  <a:rPr lang="en-GB" dirty="0" err="1"/>
                  <a:t>áireamh</a:t>
                </a:r>
                <a:r>
                  <a:rPr lang="en-GB" dirty="0"/>
                  <a:t>. </a:t>
                </a:r>
                <a:r>
                  <a:rPr lang="en-GB" dirty="0" err="1"/>
                  <a:t>Céard</a:t>
                </a:r>
                <a:r>
                  <a:rPr lang="en-GB" dirty="0"/>
                  <a:t> í </a:t>
                </a:r>
                <a:r>
                  <a:rPr lang="en-GB" dirty="0" err="1"/>
                  <a:t>uillinn</a:t>
                </a:r>
                <a:r>
                  <a:rPr lang="en-GB" dirty="0"/>
                  <a:t> </a:t>
                </a:r>
                <a:r>
                  <a:rPr lang="en-GB" dirty="0" err="1"/>
                  <a:t>chriticiúil</a:t>
                </a:r>
                <a:r>
                  <a:rPr lang="en-GB" dirty="0"/>
                  <a:t> Sapphire?</a:t>
                </a:r>
              </a:p>
            </p:txBody>
          </p:sp>
        </mc:Choice>
        <mc:Fallback xmlns="">
          <p:sp>
            <p:nvSpPr>
              <p:cNvPr id="5" name="Text Placeholder 4">
                <a:extLst>
                  <a:ext uri="{FF2B5EF4-FFF2-40B4-BE49-F238E27FC236}">
                    <a16:creationId xmlns:a16="http://schemas.microsoft.com/office/drawing/2014/main" id="{0FE8B8BA-69F0-78F1-BC84-79CE68062072}"/>
                  </a:ext>
                </a:extLst>
              </p:cNvPr>
              <p:cNvSpPr>
                <a:spLocks noGrp="1" noRot="1" noChangeAspect="1" noMove="1" noResize="1" noEditPoints="1" noAdjustHandles="1" noChangeArrowheads="1" noChangeShapeType="1" noTextEdit="1"/>
              </p:cNvSpPr>
              <p:nvPr>
                <p:ph type="body" sz="quarter" idx="10"/>
              </p:nvPr>
            </p:nvSpPr>
            <p:spPr>
              <a:xfrm>
                <a:off x="122292" y="461664"/>
                <a:ext cx="8899415" cy="1255728"/>
              </a:xfrm>
              <a:blipFill>
                <a:blip r:embed="rId4"/>
                <a:stretch>
                  <a:fillRect l="-1370" t="-8738" b="-12621"/>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040B0D4-CEC7-ED02-D45F-FA65C05DFCA3}"/>
                  </a:ext>
                </a:extLst>
              </p:cNvPr>
              <p:cNvSpPr txBox="1"/>
              <p:nvPr/>
            </p:nvSpPr>
            <p:spPr>
              <a:xfrm>
                <a:off x="1409700" y="3064471"/>
                <a:ext cx="5435674" cy="901722"/>
              </a:xfrm>
              <a:prstGeom prst="rect">
                <a:avLst/>
              </a:prstGeom>
              <a:noFill/>
            </p:spPr>
            <p:txBody>
              <a:bodyPr wrap="square" rtlCol="0">
                <a:spAutoFit/>
              </a:bodyPr>
              <a:lstStyle/>
              <a:p>
                <a:pPr algn="l"/>
                <a14:m>
                  <m:oMathPara xmlns:m="http://schemas.openxmlformats.org/officeDocument/2006/math">
                    <m:oMathParaPr>
                      <m:jc m:val="left"/>
                    </m:oMathParaPr>
                    <m:oMath xmlns:m="http://schemas.openxmlformats.org/officeDocument/2006/math">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𝑛</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1.77</m:t>
                          </m:r>
                        </m:den>
                      </m:f>
                      <m:r>
                        <a:rPr lang="en-GB" sz="2800" b="0" i="1" smtClean="0">
                          <a:solidFill>
                            <a:srgbClr val="0000FF"/>
                          </a:solidFill>
                          <a:latin typeface="Cambria Math" panose="02040503050406030204" pitchFamily="18" charset="0"/>
                        </a:rPr>
                        <m:t>=0.565</m:t>
                      </m:r>
                    </m:oMath>
                  </m:oMathPara>
                </a14:m>
                <a:endParaRPr lang="en-GB" sz="2800" dirty="0">
                  <a:solidFill>
                    <a:srgbClr val="0000FF"/>
                  </a:solidFill>
                </a:endParaRPr>
              </a:p>
            </p:txBody>
          </p:sp>
        </mc:Choice>
        <mc:Fallback xmlns="">
          <p:sp>
            <p:nvSpPr>
              <p:cNvPr id="2" name="TextBox 1">
                <a:extLst>
                  <a:ext uri="{FF2B5EF4-FFF2-40B4-BE49-F238E27FC236}">
                    <a16:creationId xmlns:a16="http://schemas.microsoft.com/office/drawing/2014/main" id="{D040B0D4-CEC7-ED02-D45F-FA65C05DFCA3}"/>
                  </a:ext>
                </a:extLst>
              </p:cNvPr>
              <p:cNvSpPr txBox="1">
                <a:spLocks noRot="1" noChangeAspect="1" noMove="1" noResize="1" noEditPoints="1" noAdjustHandles="1" noChangeArrowheads="1" noChangeShapeType="1" noTextEdit="1"/>
              </p:cNvSpPr>
              <p:nvPr/>
            </p:nvSpPr>
            <p:spPr>
              <a:xfrm>
                <a:off x="1409700" y="3064471"/>
                <a:ext cx="5435674" cy="901722"/>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60694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E1511E8-3A5F-10D1-8FB5-7FF9CAB9E6B1}"/>
                  </a:ext>
                </a:extLst>
              </p:cNvPr>
              <p:cNvSpPr txBox="1"/>
              <p:nvPr/>
            </p:nvSpPr>
            <p:spPr>
              <a:xfrm>
                <a:off x="755576" y="1952238"/>
                <a:ext cx="2238433" cy="1815882"/>
              </a:xfrm>
              <a:prstGeom prst="rect">
                <a:avLst/>
              </a:prstGeom>
              <a:noFill/>
            </p:spPr>
            <p:txBody>
              <a:bodyPr wrap="none" rtlCol="0">
                <a:spAutoFit/>
              </a:bodyPr>
              <a:lstStyle/>
              <a:p>
                <a:pPr algn="l"/>
                <a:r>
                  <a:rPr lang="en-GB" sz="2800" dirty="0">
                    <a:solidFill>
                      <a:srgbClr val="0000FF"/>
                    </a:solidFill>
                  </a:rPr>
                  <a:t>Do FII</a:t>
                </a:r>
              </a:p>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𝑖</m:t>
                      </m:r>
                      <m:r>
                        <a:rPr lang="en-GB" sz="2800" b="0" i="1" smtClean="0">
                          <a:solidFill>
                            <a:srgbClr val="0000FF"/>
                          </a:solidFill>
                          <a:latin typeface="Cambria Math" panose="02040503050406030204" pitchFamily="18" charset="0"/>
                        </a:rPr>
                        <m:t>&gt;</m:t>
                      </m:r>
                      <m:r>
                        <a:rPr lang="en-GB" sz="2800" b="0" i="1" smtClean="0">
                          <a:solidFill>
                            <a:srgbClr val="0000FF"/>
                          </a:solidFill>
                          <a:latin typeface="Cambria Math" panose="02040503050406030204" pitchFamily="18" charset="0"/>
                        </a:rPr>
                        <m:t>𝐶</m:t>
                      </m:r>
                    </m:oMath>
                  </m:oMathPara>
                </a14:m>
                <a:endParaRPr lang="en-GB" sz="2800" b="0" i="1" dirty="0">
                  <a:solidFill>
                    <a:srgbClr val="0000FF"/>
                  </a:solidFill>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r>
                        <a:rPr lang="en-GB" sz="2800" b="0" i="1" smtClean="0">
                          <a:solidFill>
                            <a:srgbClr val="0000FF"/>
                          </a:solidFill>
                          <a:latin typeface="Cambria Math" panose="02040503050406030204" pitchFamily="18" charset="0"/>
                        </a:rPr>
                        <m:t>&gt;</m:t>
                      </m:r>
                      <m:r>
                        <a:rPr lang="en-GB" sz="2800" b="0" i="1" smtClean="0">
                          <a:solidFill>
                            <a:srgbClr val="0000FF"/>
                          </a:solidFill>
                          <a:latin typeface="Cambria Math" panose="02040503050406030204" pitchFamily="18" charset="0"/>
                        </a:rPr>
                        <m:t>𝐶</m:t>
                      </m:r>
                    </m:oMath>
                  </m:oMathPara>
                </a14:m>
                <a:endParaRPr lang="en-GB" sz="2800" dirty="0">
                  <a:solidFill>
                    <a:srgbClr val="0000FF"/>
                  </a:solidFill>
                </a:endParaRPr>
              </a:p>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&lt;</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oMath>
                  </m:oMathPara>
                </a14:m>
                <a:endParaRPr lang="en-GB" sz="2800" dirty="0">
                  <a:solidFill>
                    <a:srgbClr val="0000FF"/>
                  </a:solidFill>
                </a:endParaRPr>
              </a:p>
            </p:txBody>
          </p:sp>
        </mc:Choice>
        <mc:Fallback xmlns="">
          <p:sp>
            <p:nvSpPr>
              <p:cNvPr id="9" name="TextBox 8">
                <a:extLst>
                  <a:ext uri="{FF2B5EF4-FFF2-40B4-BE49-F238E27FC236}">
                    <a16:creationId xmlns:a16="http://schemas.microsoft.com/office/drawing/2014/main" id="{7E1511E8-3A5F-10D1-8FB5-7FF9CAB9E6B1}"/>
                  </a:ext>
                </a:extLst>
              </p:cNvPr>
              <p:cNvSpPr txBox="1">
                <a:spLocks noRot="1" noChangeAspect="1" noMove="1" noResize="1" noEditPoints="1" noAdjustHandles="1" noChangeArrowheads="1" noChangeShapeType="1" noTextEdit="1"/>
              </p:cNvSpPr>
              <p:nvPr/>
            </p:nvSpPr>
            <p:spPr>
              <a:xfrm>
                <a:off x="755576" y="1952238"/>
                <a:ext cx="2238433" cy="1815882"/>
              </a:xfrm>
              <a:prstGeom prst="rect">
                <a:avLst/>
              </a:prstGeom>
              <a:blipFill>
                <a:blip r:embed="rId2"/>
                <a:stretch>
                  <a:fillRect l="-5722" t="-3356"/>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F7178EB-4FD1-7C66-D29A-E4943A42059D}"/>
                  </a:ext>
                </a:extLst>
              </p:cNvPr>
              <p:cNvSpPr txBox="1"/>
              <p:nvPr/>
            </p:nvSpPr>
            <p:spPr>
              <a:xfrm>
                <a:off x="1261258" y="3768120"/>
                <a:ext cx="1708288" cy="90178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oMath>
                  </m:oMathPara>
                </a14:m>
                <a:endParaRPr lang="en-GB" sz="2800" dirty="0">
                  <a:solidFill>
                    <a:srgbClr val="0000FF"/>
                  </a:solidFill>
                </a:endParaRPr>
              </a:p>
            </p:txBody>
          </p:sp>
        </mc:Choice>
        <mc:Fallback xmlns="">
          <p:sp>
            <p:nvSpPr>
              <p:cNvPr id="10" name="TextBox 9">
                <a:extLst>
                  <a:ext uri="{FF2B5EF4-FFF2-40B4-BE49-F238E27FC236}">
                    <a16:creationId xmlns:a16="http://schemas.microsoft.com/office/drawing/2014/main" id="{AF7178EB-4FD1-7C66-D29A-E4943A42059D}"/>
                  </a:ext>
                </a:extLst>
              </p:cNvPr>
              <p:cNvSpPr txBox="1">
                <a:spLocks noRot="1" noChangeAspect="1" noMove="1" noResize="1" noEditPoints="1" noAdjustHandles="1" noChangeArrowheads="1" noChangeShapeType="1" noTextEdit="1"/>
              </p:cNvSpPr>
              <p:nvPr/>
            </p:nvSpPr>
            <p:spPr>
              <a:xfrm>
                <a:off x="1261258" y="3768120"/>
                <a:ext cx="1708288" cy="901785"/>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E74AA5E-81B9-5FC5-08AB-BB2779FA6701}"/>
                  </a:ext>
                </a:extLst>
              </p:cNvPr>
              <p:cNvSpPr txBox="1"/>
              <p:nvPr/>
            </p:nvSpPr>
            <p:spPr>
              <a:xfrm>
                <a:off x="-116646" y="4723399"/>
                <a:ext cx="7776864" cy="90178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US" sz="2800" b="0" i="1" smtClean="0">
                          <a:solidFill>
                            <a:srgbClr val="0000FF"/>
                          </a:solidFill>
                          <a:latin typeface="Cambria Math" panose="02040503050406030204" pitchFamily="18" charset="0"/>
                        </a:rPr>
                        <m:t>𝑚</m:t>
                      </m:r>
                      <m:r>
                        <a:rPr lang="en-US" sz="2800" b="0" i="1" smtClean="0">
                          <a:solidFill>
                            <a:srgbClr val="0000FF"/>
                          </a:solidFill>
                          <a:latin typeface="Cambria Math" panose="02040503050406030204" pitchFamily="18" charset="0"/>
                        </a:rPr>
                        <m:t>á </m:t>
                      </m:r>
                      <m:r>
                        <a:rPr lang="en-US" sz="2800" b="0" i="1" smtClean="0">
                          <a:solidFill>
                            <a:srgbClr val="0000FF"/>
                          </a:solidFill>
                          <a:latin typeface="Cambria Math" panose="02040503050406030204" pitchFamily="18" charset="0"/>
                        </a:rPr>
                        <m:t>𝑡</m:t>
                      </m:r>
                      <m:r>
                        <a:rPr lang="en-US" sz="2800" b="0" i="1" smtClean="0">
                          <a:solidFill>
                            <a:srgbClr val="0000FF"/>
                          </a:solidFill>
                          <a:latin typeface="Cambria Math" panose="02040503050406030204" pitchFamily="18" charset="0"/>
                        </a:rPr>
                        <m:t>á </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r>
                        <a:rPr lang="en-GB" sz="2800" b="0" i="1" smtClean="0">
                          <a:solidFill>
                            <a:srgbClr val="0000FF"/>
                          </a:solidFill>
                          <a:latin typeface="Cambria Math" panose="02040503050406030204" pitchFamily="18" charset="0"/>
                        </a:rPr>
                        <m:t>, </m:t>
                      </m:r>
                      <m:r>
                        <a:rPr lang="en-US" sz="2800" b="0" i="1" smtClean="0">
                          <a:solidFill>
                            <a:srgbClr val="0000FF"/>
                          </a:solidFill>
                          <a:latin typeface="Cambria Math" panose="02040503050406030204" pitchFamily="18" charset="0"/>
                        </a:rPr>
                        <m:t>𝑏𝑒𝑖𝑑h</m:t>
                      </m:r>
                      <m:r>
                        <a:rPr lang="en-GB" sz="2800" b="0" i="1" smtClean="0">
                          <a:solidFill>
                            <a:srgbClr val="0000FF"/>
                          </a:solidFill>
                          <a:latin typeface="Cambria Math" panose="02040503050406030204" pitchFamily="18" charset="0"/>
                        </a:rPr>
                        <m:t> </m:t>
                      </m:r>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45</m:t>
                                  </m:r>
                                </m:e>
                                <m:sup>
                                  <m:r>
                                    <a:rPr lang="en-GB" sz="2800" b="0" i="1" smtClean="0">
                                      <a:solidFill>
                                        <a:srgbClr val="0000FF"/>
                                      </a:solidFill>
                                      <a:latin typeface="Cambria Math" panose="02040503050406030204" pitchFamily="18" charset="0"/>
                                    </a:rPr>
                                    <m:t>𝑜</m:t>
                                  </m:r>
                                </m:sup>
                              </m:sSup>
                            </m:e>
                          </m:func>
                        </m:den>
                      </m:f>
                      <m:r>
                        <a:rPr lang="en-GB" sz="2800" b="0" i="1" smtClean="0">
                          <a:solidFill>
                            <a:srgbClr val="0000FF"/>
                          </a:solidFill>
                          <a:latin typeface="Cambria Math" panose="02040503050406030204" pitchFamily="18" charset="0"/>
                        </a:rPr>
                        <m:t>=1.414</m:t>
                      </m:r>
                    </m:oMath>
                  </m:oMathPara>
                </a14:m>
                <a:endParaRPr lang="en-GB" sz="2800" dirty="0">
                  <a:solidFill>
                    <a:srgbClr val="0000FF"/>
                  </a:solidFill>
                </a:endParaRPr>
              </a:p>
            </p:txBody>
          </p:sp>
        </mc:Choice>
        <mc:Fallback xmlns="">
          <p:sp>
            <p:nvSpPr>
              <p:cNvPr id="11" name="TextBox 10">
                <a:extLst>
                  <a:ext uri="{FF2B5EF4-FFF2-40B4-BE49-F238E27FC236}">
                    <a16:creationId xmlns:a16="http://schemas.microsoft.com/office/drawing/2014/main" id="{FE74AA5E-81B9-5FC5-08AB-BB2779FA6701}"/>
                  </a:ext>
                </a:extLst>
              </p:cNvPr>
              <p:cNvSpPr txBox="1">
                <a:spLocks noRot="1" noChangeAspect="1" noMove="1" noResize="1" noEditPoints="1" noAdjustHandles="1" noChangeArrowheads="1" noChangeShapeType="1" noTextEdit="1"/>
              </p:cNvSpPr>
              <p:nvPr/>
            </p:nvSpPr>
            <p:spPr>
              <a:xfrm>
                <a:off x="-116646" y="4723399"/>
                <a:ext cx="7776864" cy="901785"/>
              </a:xfrm>
              <a:prstGeom prst="rect">
                <a:avLst/>
              </a:prstGeom>
              <a:blipFill>
                <a:blip r:embed="rId4"/>
                <a:stretch>
                  <a:fillRect/>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DBC22B8-82FD-5731-857B-98A9DD558638}"/>
                  </a:ext>
                </a:extLst>
              </p:cNvPr>
              <p:cNvSpPr txBox="1"/>
              <p:nvPr/>
            </p:nvSpPr>
            <p:spPr>
              <a:xfrm>
                <a:off x="755576" y="5815072"/>
                <a:ext cx="4884671" cy="523220"/>
              </a:xfrm>
              <a:prstGeom prst="rect">
                <a:avLst/>
              </a:prstGeom>
              <a:noFill/>
            </p:spPr>
            <p:txBody>
              <a:bodyPr wrap="none" rtlCol="0">
                <a:spAutoFit/>
              </a:bodyPr>
              <a:lstStyle/>
              <a:p>
                <a:pPr algn="l"/>
                <a14:m>
                  <m:oMath xmlns:m="http://schemas.openxmlformats.org/officeDocument/2006/math">
                    <m:r>
                      <a:rPr lang="en-GB" sz="2800" b="0" i="1" smtClean="0">
                        <a:solidFill>
                          <a:srgbClr val="0000FF"/>
                        </a:solidFill>
                        <a:latin typeface="Cambria Math" panose="02040503050406030204" pitchFamily="18" charset="0"/>
                      </a:rPr>
                      <m:t>⇒</m:t>
                    </m:r>
                  </m:oMath>
                </a14:m>
                <a:r>
                  <a:rPr lang="en-GB" sz="2800" dirty="0">
                    <a:solidFill>
                      <a:srgbClr val="0000FF"/>
                    </a:solidFill>
                  </a:rPr>
                  <a:t>Ba choir go </a:t>
                </a:r>
                <a:r>
                  <a:rPr lang="en-GB" sz="2800" dirty="0" err="1">
                    <a:solidFill>
                      <a:srgbClr val="0000FF"/>
                    </a:solidFill>
                  </a:rPr>
                  <a:t>bhfuil</a:t>
                </a:r>
                <a:r>
                  <a:rPr lang="en-GB" sz="2800" dirty="0">
                    <a:solidFill>
                      <a:srgbClr val="0000FF"/>
                    </a:solidFill>
                  </a:rPr>
                  <a:t> n &gt; 1.414</a:t>
                </a:r>
              </a:p>
            </p:txBody>
          </p:sp>
        </mc:Choice>
        <mc:Fallback xmlns="">
          <p:sp>
            <p:nvSpPr>
              <p:cNvPr id="12" name="TextBox 11">
                <a:extLst>
                  <a:ext uri="{FF2B5EF4-FFF2-40B4-BE49-F238E27FC236}">
                    <a16:creationId xmlns:a16="http://schemas.microsoft.com/office/drawing/2014/main" id="{8DBC22B8-82FD-5731-857B-98A9DD558638}"/>
                  </a:ext>
                </a:extLst>
              </p:cNvPr>
              <p:cNvSpPr txBox="1">
                <a:spLocks noRot="1" noChangeAspect="1" noMove="1" noResize="1" noEditPoints="1" noAdjustHandles="1" noChangeArrowheads="1" noChangeShapeType="1" noTextEdit="1"/>
              </p:cNvSpPr>
              <p:nvPr/>
            </p:nvSpPr>
            <p:spPr>
              <a:xfrm>
                <a:off x="755576" y="5815072"/>
                <a:ext cx="4884671" cy="523220"/>
              </a:xfrm>
              <a:prstGeom prst="rect">
                <a:avLst/>
              </a:prstGeom>
              <a:blipFill>
                <a:blip r:embed="rId5"/>
                <a:stretch>
                  <a:fillRect t="-12791" r="-1373" b="-31395"/>
                </a:stretch>
              </a:blipFill>
            </p:spPr>
            <p:txBody>
              <a:bodyPr/>
              <a:lstStyle/>
              <a:p>
                <a:r>
                  <a:rPr lang="ga-IE">
                    <a:noFill/>
                  </a:rPr>
                  <a:t> </a:t>
                </a:r>
              </a:p>
            </p:txBody>
          </p:sp>
        </mc:Fallback>
      </mc:AlternateContent>
      <p:sp>
        <p:nvSpPr>
          <p:cNvPr id="13" name="TextBox 12">
            <a:extLst>
              <a:ext uri="{FF2B5EF4-FFF2-40B4-BE49-F238E27FC236}">
                <a16:creationId xmlns:a16="http://schemas.microsoft.com/office/drawing/2014/main" id="{CB356858-6BD5-32B4-DD25-F3933B20DA45}"/>
              </a:ext>
            </a:extLst>
          </p:cNvPr>
          <p:cNvSpPr txBox="1"/>
          <p:nvPr/>
        </p:nvSpPr>
        <p:spPr>
          <a:xfrm>
            <a:off x="333024" y="3989345"/>
            <a:ext cx="1045479" cy="523220"/>
          </a:xfrm>
          <a:prstGeom prst="rect">
            <a:avLst/>
          </a:prstGeom>
          <a:noFill/>
        </p:spPr>
        <p:txBody>
          <a:bodyPr wrap="none" rtlCol="0">
            <a:spAutoFit/>
          </a:bodyPr>
          <a:lstStyle/>
          <a:p>
            <a:pPr algn="l"/>
            <a:r>
              <a:rPr lang="en-GB" sz="2800" dirty="0">
                <a:solidFill>
                  <a:srgbClr val="0000FF"/>
                </a:solidFill>
              </a:rPr>
              <a:t>anois</a:t>
            </a:r>
          </a:p>
        </p:txBody>
      </p:sp>
      <p:sp>
        <p:nvSpPr>
          <p:cNvPr id="4" name="Isosceles Triangle 3">
            <a:extLst>
              <a:ext uri="{FF2B5EF4-FFF2-40B4-BE49-F238E27FC236}">
                <a16:creationId xmlns:a16="http://schemas.microsoft.com/office/drawing/2014/main" id="{61978159-6874-3580-73A1-7CC8F3BD1E04}"/>
              </a:ext>
            </a:extLst>
          </p:cNvPr>
          <p:cNvSpPr/>
          <p:nvPr/>
        </p:nvSpPr>
        <p:spPr>
          <a:xfrm>
            <a:off x="6350109" y="1702299"/>
            <a:ext cx="2620217" cy="2501116"/>
          </a:xfrm>
          <a:prstGeom prst="triangle">
            <a:avLst>
              <a:gd name="adj" fmla="val 0"/>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636255F-6A43-6CA9-A01A-DD46FD0991AD}"/>
                  </a:ext>
                </a:extLst>
              </p:cNvPr>
              <p:cNvSpPr txBox="1"/>
              <p:nvPr/>
            </p:nvSpPr>
            <p:spPr>
              <a:xfrm>
                <a:off x="6250346" y="2128541"/>
                <a:ext cx="856132" cy="52322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45</m:t>
                          </m:r>
                        </m:e>
                        <m:sup>
                          <m:r>
                            <a:rPr lang="en-GB" sz="2800" b="0" i="1" smtClean="0">
                              <a:latin typeface="Cambria Math" panose="02040503050406030204" pitchFamily="18" charset="0"/>
                            </a:rPr>
                            <m:t>𝑜</m:t>
                          </m:r>
                        </m:sup>
                      </m:sSup>
                    </m:oMath>
                  </m:oMathPara>
                </a14:m>
                <a:endParaRPr lang="en-GB" sz="2800" dirty="0"/>
              </a:p>
            </p:txBody>
          </p:sp>
        </mc:Choice>
        <mc:Fallback xmlns="">
          <p:sp>
            <p:nvSpPr>
              <p:cNvPr id="5" name="TextBox 4">
                <a:extLst>
                  <a:ext uri="{FF2B5EF4-FFF2-40B4-BE49-F238E27FC236}">
                    <a16:creationId xmlns:a16="http://schemas.microsoft.com/office/drawing/2014/main" id="{B636255F-6A43-6CA9-A01A-DD46FD0991AD}"/>
                  </a:ext>
                </a:extLst>
              </p:cNvPr>
              <p:cNvSpPr txBox="1">
                <a:spLocks noRot="1" noChangeAspect="1" noMove="1" noResize="1" noEditPoints="1" noAdjustHandles="1" noChangeArrowheads="1" noChangeShapeType="1" noTextEdit="1"/>
              </p:cNvSpPr>
              <p:nvPr/>
            </p:nvSpPr>
            <p:spPr>
              <a:xfrm>
                <a:off x="6250346" y="2128541"/>
                <a:ext cx="856132" cy="52322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11AA9C0-EBC2-3B29-43EE-5253F88D6D82}"/>
                  </a:ext>
                </a:extLst>
              </p:cNvPr>
              <p:cNvSpPr txBox="1"/>
              <p:nvPr/>
            </p:nvSpPr>
            <p:spPr>
              <a:xfrm>
                <a:off x="7938225" y="3710510"/>
                <a:ext cx="856132" cy="523220"/>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45</m:t>
                          </m:r>
                        </m:e>
                        <m:sup>
                          <m:r>
                            <a:rPr lang="en-GB" sz="2800" b="0" i="1" smtClean="0">
                              <a:latin typeface="Cambria Math" panose="02040503050406030204" pitchFamily="18" charset="0"/>
                            </a:rPr>
                            <m:t>𝑜</m:t>
                          </m:r>
                        </m:sup>
                      </m:sSup>
                    </m:oMath>
                  </m:oMathPara>
                </a14:m>
                <a:endParaRPr lang="en-GB" sz="2800" dirty="0"/>
              </a:p>
            </p:txBody>
          </p:sp>
        </mc:Choice>
        <mc:Fallback xmlns="">
          <p:sp>
            <p:nvSpPr>
              <p:cNvPr id="6" name="TextBox 5">
                <a:extLst>
                  <a:ext uri="{FF2B5EF4-FFF2-40B4-BE49-F238E27FC236}">
                    <a16:creationId xmlns:a16="http://schemas.microsoft.com/office/drawing/2014/main" id="{311AA9C0-EBC2-3B29-43EE-5253F88D6D82}"/>
                  </a:ext>
                </a:extLst>
              </p:cNvPr>
              <p:cNvSpPr txBox="1">
                <a:spLocks noRot="1" noChangeAspect="1" noMove="1" noResize="1" noEditPoints="1" noAdjustHandles="1" noChangeArrowheads="1" noChangeShapeType="1" noTextEdit="1"/>
              </p:cNvSpPr>
              <p:nvPr/>
            </p:nvSpPr>
            <p:spPr>
              <a:xfrm>
                <a:off x="7938225" y="3710510"/>
                <a:ext cx="856132" cy="523220"/>
              </a:xfrm>
              <a:prstGeom prst="rect">
                <a:avLst/>
              </a:prstGeom>
              <a:blipFill>
                <a:blip r:embed="rId7"/>
                <a:stretch>
                  <a:fillRect/>
                </a:stretch>
              </a:blipFill>
            </p:spPr>
            <p:txBody>
              <a:bodyPr/>
              <a:lstStyle/>
              <a:p>
                <a:r>
                  <a:rPr lang="en-GB">
                    <a:noFill/>
                  </a:rPr>
                  <a:t> </a:t>
                </a:r>
              </a:p>
            </p:txBody>
          </p:sp>
        </mc:Fallback>
      </mc:AlternateContent>
      <p:grpSp>
        <p:nvGrpSpPr>
          <p:cNvPr id="7" name="Group 6">
            <a:extLst>
              <a:ext uri="{FF2B5EF4-FFF2-40B4-BE49-F238E27FC236}">
                <a16:creationId xmlns:a16="http://schemas.microsoft.com/office/drawing/2014/main" id="{D15F31EF-86DB-32E5-360D-5EBA74E2BA94}"/>
              </a:ext>
            </a:extLst>
          </p:cNvPr>
          <p:cNvGrpSpPr/>
          <p:nvPr/>
        </p:nvGrpSpPr>
        <p:grpSpPr>
          <a:xfrm>
            <a:off x="5074265" y="2111720"/>
            <a:ext cx="3545153" cy="3513464"/>
            <a:chOff x="2504068" y="2398261"/>
            <a:chExt cx="3545153" cy="3513464"/>
          </a:xfrm>
        </p:grpSpPr>
        <p:cxnSp>
          <p:nvCxnSpPr>
            <p:cNvPr id="14" name="Straight Connector 13">
              <a:extLst>
                <a:ext uri="{FF2B5EF4-FFF2-40B4-BE49-F238E27FC236}">
                  <a16:creationId xmlns:a16="http://schemas.microsoft.com/office/drawing/2014/main" id="{43A8B6D6-6618-B278-368E-50A740B005E8}"/>
                </a:ext>
              </a:extLst>
            </p:cNvPr>
            <p:cNvCxnSpPr>
              <a:cxnSpLocks/>
            </p:cNvCxnSpPr>
            <p:nvPr/>
          </p:nvCxnSpPr>
          <p:spPr>
            <a:xfrm flipV="1">
              <a:off x="4416324" y="2398261"/>
              <a:ext cx="1632897" cy="163979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DB6E7D4-C2A1-332E-9129-854E4A2EB655}"/>
                </a:ext>
              </a:extLst>
            </p:cNvPr>
            <p:cNvCxnSpPr>
              <a:cxnSpLocks/>
            </p:cNvCxnSpPr>
            <p:nvPr/>
          </p:nvCxnSpPr>
          <p:spPr>
            <a:xfrm flipH="1">
              <a:off x="2504068" y="3307745"/>
              <a:ext cx="2640064"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Freeform: Shape 15">
              <a:extLst>
                <a:ext uri="{FF2B5EF4-FFF2-40B4-BE49-F238E27FC236}">
                  <a16:creationId xmlns:a16="http://schemas.microsoft.com/office/drawing/2014/main" id="{BDD68928-BCE5-9CA2-B9C5-373BEDCDD3FD}"/>
                </a:ext>
              </a:extLst>
            </p:cNvPr>
            <p:cNvSpPr/>
            <p:nvPr/>
          </p:nvSpPr>
          <p:spPr bwMode="auto">
            <a:xfrm rot="5400000">
              <a:off x="3301704" y="3163729"/>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17" name="Straight Arrow Connector 16">
              <a:extLst>
                <a:ext uri="{FF2B5EF4-FFF2-40B4-BE49-F238E27FC236}">
                  <a16:creationId xmlns:a16="http://schemas.microsoft.com/office/drawing/2014/main" id="{E627152C-E594-6F7C-BA5A-4A7AFD58C3C5}"/>
                </a:ext>
              </a:extLst>
            </p:cNvPr>
            <p:cNvCxnSpPr>
              <a:cxnSpLocks/>
            </p:cNvCxnSpPr>
            <p:nvPr/>
          </p:nvCxnSpPr>
          <p:spPr>
            <a:xfrm flipH="1" flipV="1">
              <a:off x="5127347" y="3291857"/>
              <a:ext cx="32891" cy="2619868"/>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60721A1F-4764-6222-C585-C815E4BA9ED2}"/>
                </a:ext>
              </a:extLst>
            </p:cNvPr>
            <p:cNvSpPr/>
            <p:nvPr/>
          </p:nvSpPr>
          <p:spPr bwMode="auto">
            <a:xfrm rot="10800000">
              <a:off x="5082403" y="5453211"/>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3334F0BA-1CD5-DA82-B669-7980A90F5CD7}"/>
                  </a:ext>
                </a:extLst>
              </p:cNvPr>
              <p:cNvSpPr txBox="1"/>
              <p:nvPr/>
            </p:nvSpPr>
            <p:spPr>
              <a:xfrm>
                <a:off x="6678412" y="3005316"/>
                <a:ext cx="760208"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45</m:t>
                          </m:r>
                        </m:e>
                        <m:sup>
                          <m:r>
                            <a:rPr lang="en-GB" sz="2400" b="0" i="1" smtClean="0">
                              <a:latin typeface="Cambria Math" panose="02040503050406030204" pitchFamily="18" charset="0"/>
                            </a:rPr>
                            <m:t>𝑜</m:t>
                          </m:r>
                        </m:sup>
                      </m:sSup>
                    </m:oMath>
                  </m:oMathPara>
                </a14:m>
                <a:endParaRPr lang="en-GB" sz="2400" dirty="0"/>
              </a:p>
            </p:txBody>
          </p:sp>
        </mc:Choice>
        <mc:Fallback xmlns="">
          <p:sp>
            <p:nvSpPr>
              <p:cNvPr id="20" name="TextBox 19">
                <a:extLst>
                  <a:ext uri="{FF2B5EF4-FFF2-40B4-BE49-F238E27FC236}">
                    <a16:creationId xmlns:a16="http://schemas.microsoft.com/office/drawing/2014/main" id="{3334F0BA-1CD5-DA82-B669-7980A90F5CD7}"/>
                  </a:ext>
                </a:extLst>
              </p:cNvPr>
              <p:cNvSpPr txBox="1">
                <a:spLocks noRot="1" noChangeAspect="1" noMove="1" noResize="1" noEditPoints="1" noAdjustHandles="1" noChangeArrowheads="1" noChangeShapeType="1" noTextEdit="1"/>
              </p:cNvSpPr>
              <p:nvPr/>
            </p:nvSpPr>
            <p:spPr>
              <a:xfrm>
                <a:off x="6678412" y="3005316"/>
                <a:ext cx="760208" cy="461665"/>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7873E5A-8791-DC74-E9B2-869AA80423E3}"/>
                  </a:ext>
                </a:extLst>
              </p:cNvPr>
              <p:cNvSpPr txBox="1"/>
              <p:nvPr/>
            </p:nvSpPr>
            <p:spPr>
              <a:xfrm>
                <a:off x="7005692" y="3469024"/>
                <a:ext cx="760208" cy="461665"/>
              </a:xfrm>
              <a:prstGeom prst="rect">
                <a:avLst/>
              </a:prstGeom>
              <a:noFill/>
            </p:spPr>
            <p:txBody>
              <a:bodyPr wrap="none" rtlCol="0">
                <a:spAutoFit/>
              </a:bodyPr>
              <a:lstStyle/>
              <a:p>
                <a:pPr algn="l"/>
                <a14:m>
                  <m:oMathPara xmlns:m="http://schemas.openxmlformats.org/officeDocument/2006/math">
                    <m:oMathParaPr>
                      <m:jc m:val="centerGroup"/>
                    </m:oMathParaPr>
                    <m:oMath xmlns:m="http://schemas.openxmlformats.org/officeDocument/2006/math">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45</m:t>
                          </m:r>
                        </m:e>
                        <m:sup>
                          <m:r>
                            <a:rPr lang="en-GB" sz="2400" b="0" i="1" smtClean="0">
                              <a:latin typeface="Cambria Math" panose="02040503050406030204" pitchFamily="18" charset="0"/>
                            </a:rPr>
                            <m:t>𝑜</m:t>
                          </m:r>
                        </m:sup>
                      </m:sSup>
                    </m:oMath>
                  </m:oMathPara>
                </a14:m>
                <a:endParaRPr lang="en-GB" sz="2400" dirty="0"/>
              </a:p>
            </p:txBody>
          </p:sp>
        </mc:Choice>
        <mc:Fallback xmlns="">
          <p:sp>
            <p:nvSpPr>
              <p:cNvPr id="21" name="TextBox 20">
                <a:extLst>
                  <a:ext uri="{FF2B5EF4-FFF2-40B4-BE49-F238E27FC236}">
                    <a16:creationId xmlns:a16="http://schemas.microsoft.com/office/drawing/2014/main" id="{87873E5A-8791-DC74-E9B2-869AA80423E3}"/>
                  </a:ext>
                </a:extLst>
              </p:cNvPr>
              <p:cNvSpPr txBox="1">
                <a:spLocks noRot="1" noChangeAspect="1" noMove="1" noResize="1" noEditPoints="1" noAdjustHandles="1" noChangeArrowheads="1" noChangeShapeType="1" noTextEdit="1"/>
              </p:cNvSpPr>
              <p:nvPr/>
            </p:nvSpPr>
            <p:spPr>
              <a:xfrm>
                <a:off x="7005692" y="3469024"/>
                <a:ext cx="760208" cy="461665"/>
              </a:xfrm>
              <a:prstGeom prst="rect">
                <a:avLst/>
              </a:prstGeom>
              <a:blipFill>
                <a:blip r:embed="rId9"/>
                <a:stretch>
                  <a:fillRect/>
                </a:stretch>
              </a:blipFill>
            </p:spPr>
            <p:txBody>
              <a:bodyPr/>
              <a:lstStyle/>
              <a:p>
                <a:r>
                  <a:rPr lang="en-GB">
                    <a:noFill/>
                  </a:rPr>
                  <a:t> </a:t>
                </a:r>
              </a:p>
            </p:txBody>
          </p:sp>
        </mc:Fallback>
      </mc:AlternateContent>
      <p:sp>
        <p:nvSpPr>
          <p:cNvPr id="8" name="Title 7">
            <a:extLst>
              <a:ext uri="{FF2B5EF4-FFF2-40B4-BE49-F238E27FC236}">
                <a16:creationId xmlns:a16="http://schemas.microsoft.com/office/drawing/2014/main" id="{9D4FD9DF-16AB-A579-F6EE-E52FDAFD6C60}"/>
              </a:ext>
            </a:extLst>
          </p:cNvPr>
          <p:cNvSpPr>
            <a:spLocks noGrp="1"/>
          </p:cNvSpPr>
          <p:nvPr>
            <p:ph type="title"/>
          </p:nvPr>
        </p:nvSpPr>
        <p:spPr/>
        <p:txBody>
          <a:bodyPr>
            <a:normAutofit fontScale="90000"/>
          </a:bodyPr>
          <a:lstStyle/>
          <a:p>
            <a:r>
              <a:rPr lang="en-GB" dirty="0" err="1"/>
              <a:t>Sampla</a:t>
            </a:r>
            <a:r>
              <a:rPr lang="en-GB" dirty="0"/>
              <a:t> 12</a:t>
            </a:r>
          </a:p>
        </p:txBody>
      </p:sp>
      <p:sp>
        <p:nvSpPr>
          <p:cNvPr id="19" name="Text Placeholder 18">
            <a:extLst>
              <a:ext uri="{FF2B5EF4-FFF2-40B4-BE49-F238E27FC236}">
                <a16:creationId xmlns:a16="http://schemas.microsoft.com/office/drawing/2014/main" id="{1C32DB20-F93D-993C-A23B-D29A410BF040}"/>
              </a:ext>
            </a:extLst>
          </p:cNvPr>
          <p:cNvSpPr>
            <a:spLocks noGrp="1"/>
          </p:cNvSpPr>
          <p:nvPr>
            <p:ph type="body" sz="quarter" idx="10"/>
          </p:nvPr>
        </p:nvSpPr>
        <p:spPr>
          <a:xfrm>
            <a:off x="122292" y="461664"/>
            <a:ext cx="8899415" cy="1255728"/>
          </a:xfrm>
        </p:spPr>
        <p:txBody>
          <a:bodyPr/>
          <a:lstStyle/>
          <a:p>
            <a:r>
              <a:rPr lang="ga-IE" dirty="0">
                <a:effectLst/>
                <a:latin typeface="+mj-lt"/>
              </a:rPr>
              <a:t>Cad é an luach is lú den </a:t>
            </a:r>
            <a:r>
              <a:rPr lang="en-US" dirty="0" err="1">
                <a:effectLst/>
                <a:latin typeface="+mj-lt"/>
              </a:rPr>
              <a:t>chomhéifeacht</a:t>
            </a:r>
            <a:r>
              <a:rPr lang="en-US" dirty="0">
                <a:effectLst/>
                <a:latin typeface="+mj-lt"/>
              </a:rPr>
              <a:t> </a:t>
            </a:r>
            <a:r>
              <a:rPr lang="en-US" dirty="0" err="1">
                <a:effectLst/>
                <a:latin typeface="+mj-lt"/>
              </a:rPr>
              <a:t>athraonta</a:t>
            </a:r>
            <a:r>
              <a:rPr lang="ga-IE" dirty="0">
                <a:effectLst/>
                <a:latin typeface="+mj-lt"/>
              </a:rPr>
              <a:t> athraonta a cheadaíonn </a:t>
            </a:r>
            <a:r>
              <a:rPr lang="en-US" dirty="0" err="1">
                <a:effectLst/>
                <a:latin typeface="+mj-lt"/>
              </a:rPr>
              <a:t>frithchaitheamh</a:t>
            </a:r>
            <a:r>
              <a:rPr lang="ga-IE" dirty="0">
                <a:effectLst/>
                <a:latin typeface="+mj-lt"/>
              </a:rPr>
              <a:t> inmheánach iomlán sa </a:t>
            </a:r>
            <a:r>
              <a:rPr lang="ga-IE" dirty="0" err="1">
                <a:effectLst/>
                <a:latin typeface="+mj-lt"/>
              </a:rPr>
              <a:t>phriosma</a:t>
            </a:r>
            <a:r>
              <a:rPr lang="ga-IE" dirty="0">
                <a:effectLst/>
                <a:latin typeface="+mj-lt"/>
              </a:rPr>
              <a:t> thíos ?</a:t>
            </a:r>
          </a:p>
        </p:txBody>
      </p:sp>
    </p:spTree>
    <p:extLst>
      <p:ext uri="{BB962C8B-B14F-4D97-AF65-F5344CB8AC3E}">
        <p14:creationId xmlns:p14="http://schemas.microsoft.com/office/powerpoint/2010/main" val="152989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D75A4-8607-5754-B8C5-AE613FD55BF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E1BAF96-AA43-F2A0-5B8E-32993AD6F7A7}"/>
                  </a:ext>
                </a:extLst>
              </p:cNvPr>
              <p:cNvSpPr txBox="1"/>
              <p:nvPr/>
            </p:nvSpPr>
            <p:spPr>
              <a:xfrm>
                <a:off x="-331485" y="2439633"/>
                <a:ext cx="4551711" cy="9017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𝑛</m:t>
                      </m:r>
                      <m:r>
                        <a:rPr lang="en-GB" sz="2800" b="0" i="1" smtClean="0">
                          <a:solidFill>
                            <a:srgbClr val="0000FF"/>
                          </a:solidFill>
                          <a:latin typeface="Cambria Math" panose="02040503050406030204" pitchFamily="18" charset="0"/>
                        </a:rPr>
                        <m:t>=1.33=</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den>
                      </m:f>
                    </m:oMath>
                  </m:oMathPara>
                </a14:m>
                <a:endParaRPr lang="en-GB" sz="2800" b="0" i="1" dirty="0">
                  <a:solidFill>
                    <a:srgbClr val="0000FF"/>
                  </a:solidFill>
                  <a:latin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5E1BAF96-AA43-F2A0-5B8E-32993AD6F7A7}"/>
                  </a:ext>
                </a:extLst>
              </p:cNvPr>
              <p:cNvSpPr txBox="1">
                <a:spLocks noRot="1" noChangeAspect="1" noMove="1" noResize="1" noEditPoints="1" noAdjustHandles="1" noChangeArrowheads="1" noChangeShapeType="1" noTextEdit="1"/>
              </p:cNvSpPr>
              <p:nvPr/>
            </p:nvSpPr>
            <p:spPr>
              <a:xfrm>
                <a:off x="-331485" y="2439633"/>
                <a:ext cx="4551711" cy="901785"/>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46A6861-2C1C-405E-823A-3F91CB4AB0D1}"/>
                  </a:ext>
                </a:extLst>
              </p:cNvPr>
              <p:cNvSpPr txBox="1"/>
              <p:nvPr/>
            </p:nvSpPr>
            <p:spPr>
              <a:xfrm>
                <a:off x="165783" y="4842049"/>
                <a:ext cx="4680520" cy="90178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tan</m:t>
                          </m:r>
                        </m:fName>
                        <m:e>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2</m:t>
                              </m:r>
                            </m:num>
                            <m:den>
                              <m:r>
                                <a:rPr lang="en-GB" sz="2800" b="0" i="1" smtClean="0">
                                  <a:solidFill>
                                    <a:srgbClr val="0000FF"/>
                                  </a:solidFill>
                                  <a:latin typeface="Cambria Math" panose="02040503050406030204" pitchFamily="18" charset="0"/>
                                </a:rPr>
                                <m:t>𝑑</m:t>
                              </m:r>
                            </m:den>
                          </m:f>
                        </m:e>
                      </m:func>
                    </m:oMath>
                  </m:oMathPara>
                </a14:m>
                <a:endParaRPr lang="en-GB" sz="2800" b="0" dirty="0">
                  <a:solidFill>
                    <a:srgbClr val="0000FF"/>
                  </a:solidFill>
                </a:endParaRPr>
              </a:p>
            </p:txBody>
          </p:sp>
        </mc:Choice>
        <mc:Fallback xmlns="">
          <p:sp>
            <p:nvSpPr>
              <p:cNvPr id="7" name="TextBox 6">
                <a:extLst>
                  <a:ext uri="{FF2B5EF4-FFF2-40B4-BE49-F238E27FC236}">
                    <a16:creationId xmlns:a16="http://schemas.microsoft.com/office/drawing/2014/main" id="{C46A6861-2C1C-405E-823A-3F91CB4AB0D1}"/>
                  </a:ext>
                </a:extLst>
              </p:cNvPr>
              <p:cNvSpPr txBox="1">
                <a:spLocks noRot="1" noChangeAspect="1" noMove="1" noResize="1" noEditPoints="1" noAdjustHandles="1" noChangeArrowheads="1" noChangeShapeType="1" noTextEdit="1"/>
              </p:cNvSpPr>
              <p:nvPr/>
            </p:nvSpPr>
            <p:spPr>
              <a:xfrm>
                <a:off x="165783" y="4842049"/>
                <a:ext cx="4680520" cy="901785"/>
              </a:xfrm>
              <a:prstGeom prst="rect">
                <a:avLst/>
              </a:prstGeom>
              <a:blipFill>
                <a:blip r:embed="rId3"/>
                <a:stretch>
                  <a:fillRect/>
                </a:stretch>
              </a:blipFill>
            </p:spPr>
            <p:txBody>
              <a:bodyPr/>
              <a:lstStyle/>
              <a:p>
                <a:r>
                  <a:rPr lang="ga-IE">
                    <a:noFill/>
                  </a:rPr>
                  <a:t> </a:t>
                </a:r>
              </a:p>
            </p:txBody>
          </p:sp>
        </mc:Fallback>
      </mc:AlternateContent>
      <p:sp>
        <p:nvSpPr>
          <p:cNvPr id="8" name="Rectangle 7">
            <a:extLst>
              <a:ext uri="{FF2B5EF4-FFF2-40B4-BE49-F238E27FC236}">
                <a16:creationId xmlns:a16="http://schemas.microsoft.com/office/drawing/2014/main" id="{D2930431-4227-1455-D0EE-C6DFC81A7761}"/>
              </a:ext>
            </a:extLst>
          </p:cNvPr>
          <p:cNvSpPr/>
          <p:nvPr/>
        </p:nvSpPr>
        <p:spPr>
          <a:xfrm>
            <a:off x="5298422" y="2961546"/>
            <a:ext cx="2649263" cy="2119706"/>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09CCE459-B3C8-D27E-F319-9FC441558B34}"/>
              </a:ext>
            </a:extLst>
          </p:cNvPr>
          <p:cNvSpPr txBox="1"/>
          <p:nvPr/>
        </p:nvSpPr>
        <p:spPr>
          <a:xfrm>
            <a:off x="5640247" y="5078750"/>
            <a:ext cx="1024639" cy="523220"/>
          </a:xfrm>
          <a:prstGeom prst="rect">
            <a:avLst/>
          </a:prstGeom>
          <a:noFill/>
        </p:spPr>
        <p:txBody>
          <a:bodyPr wrap="none" rtlCol="0">
            <a:spAutoFit/>
          </a:bodyPr>
          <a:lstStyle/>
          <a:p>
            <a:pPr algn="l"/>
            <a:r>
              <a:rPr lang="en-GB" sz="2800" dirty="0" err="1"/>
              <a:t>solas</a:t>
            </a:r>
            <a:endParaRPr lang="en-GB" sz="2800" dirty="0"/>
          </a:p>
        </p:txBody>
      </p:sp>
      <p:grpSp>
        <p:nvGrpSpPr>
          <p:cNvPr id="21" name="Group 20">
            <a:extLst>
              <a:ext uri="{FF2B5EF4-FFF2-40B4-BE49-F238E27FC236}">
                <a16:creationId xmlns:a16="http://schemas.microsoft.com/office/drawing/2014/main" id="{65E387F7-5430-95F8-9E8F-CA88932B6145}"/>
              </a:ext>
            </a:extLst>
          </p:cNvPr>
          <p:cNvGrpSpPr/>
          <p:nvPr/>
        </p:nvGrpSpPr>
        <p:grpSpPr>
          <a:xfrm>
            <a:off x="6016179" y="2937802"/>
            <a:ext cx="1948483" cy="2089662"/>
            <a:chOff x="5505783" y="3621989"/>
            <a:chExt cx="1948483" cy="2089662"/>
          </a:xfrm>
        </p:grpSpPr>
        <p:cxnSp>
          <p:nvCxnSpPr>
            <p:cNvPr id="11" name="Straight Connector 10">
              <a:extLst>
                <a:ext uri="{FF2B5EF4-FFF2-40B4-BE49-F238E27FC236}">
                  <a16:creationId xmlns:a16="http://schemas.microsoft.com/office/drawing/2014/main" id="{837B4F65-7C1F-A2A0-8B9F-2740B76CED78}"/>
                </a:ext>
              </a:extLst>
            </p:cNvPr>
            <p:cNvCxnSpPr>
              <a:cxnSpLocks/>
            </p:cNvCxnSpPr>
            <p:nvPr/>
          </p:nvCxnSpPr>
          <p:spPr>
            <a:xfrm flipV="1">
              <a:off x="5505783" y="3621989"/>
              <a:ext cx="1948483" cy="208966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FB3A1B37-A148-E3B7-A090-17CF48597F43}"/>
                </a:ext>
              </a:extLst>
            </p:cNvPr>
            <p:cNvSpPr/>
            <p:nvPr/>
          </p:nvSpPr>
          <p:spPr>
            <a:xfrm rot="18730884">
              <a:off x="6572578" y="4324391"/>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cxnSp>
        <p:nvCxnSpPr>
          <p:cNvPr id="25" name="Straight Arrow Connector 24">
            <a:extLst>
              <a:ext uri="{FF2B5EF4-FFF2-40B4-BE49-F238E27FC236}">
                <a16:creationId xmlns:a16="http://schemas.microsoft.com/office/drawing/2014/main" id="{AD1A1F1E-2BD5-CCEE-97A1-0DC542DF1D17}"/>
              </a:ext>
            </a:extLst>
          </p:cNvPr>
          <p:cNvCxnSpPr/>
          <p:nvPr/>
        </p:nvCxnSpPr>
        <p:spPr>
          <a:xfrm flipV="1">
            <a:off x="6014233" y="2924462"/>
            <a:ext cx="0" cy="2092456"/>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7" name="Straight Connector 26">
            <a:extLst>
              <a:ext uri="{FF2B5EF4-FFF2-40B4-BE49-F238E27FC236}">
                <a16:creationId xmlns:a16="http://schemas.microsoft.com/office/drawing/2014/main" id="{07A41B75-F6D9-6A79-D5B5-E4DA67F8D191}"/>
              </a:ext>
            </a:extLst>
          </p:cNvPr>
          <p:cNvCxnSpPr>
            <a:cxnSpLocks/>
          </p:cNvCxnSpPr>
          <p:nvPr/>
        </p:nvCxnSpPr>
        <p:spPr>
          <a:xfrm>
            <a:off x="7940867" y="2953706"/>
            <a:ext cx="105739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Freeform: Shape 27">
            <a:extLst>
              <a:ext uri="{FF2B5EF4-FFF2-40B4-BE49-F238E27FC236}">
                <a16:creationId xmlns:a16="http://schemas.microsoft.com/office/drawing/2014/main" id="{0B4E6328-DAB4-C2C4-F9EE-767E7A5B6515}"/>
              </a:ext>
            </a:extLst>
          </p:cNvPr>
          <p:cNvSpPr/>
          <p:nvPr/>
        </p:nvSpPr>
        <p:spPr>
          <a:xfrm>
            <a:off x="8307546" y="2810312"/>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33" name="Straight Arrow Connector 32">
            <a:extLst>
              <a:ext uri="{FF2B5EF4-FFF2-40B4-BE49-F238E27FC236}">
                <a16:creationId xmlns:a16="http://schemas.microsoft.com/office/drawing/2014/main" id="{5197C7AC-3CD2-E3DA-411A-7F6FD0787463}"/>
              </a:ext>
            </a:extLst>
          </p:cNvPr>
          <p:cNvCxnSpPr/>
          <p:nvPr/>
        </p:nvCxnSpPr>
        <p:spPr>
          <a:xfrm flipV="1">
            <a:off x="7962716" y="2407883"/>
            <a:ext cx="0" cy="2092456"/>
          </a:xfrm>
          <a:prstGeom prst="straightConnector1">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Freeform: Shape 33">
            <a:extLst>
              <a:ext uri="{FF2B5EF4-FFF2-40B4-BE49-F238E27FC236}">
                <a16:creationId xmlns:a16="http://schemas.microsoft.com/office/drawing/2014/main" id="{2ECB5189-18C3-1477-4506-028032C313E5}"/>
              </a:ext>
            </a:extLst>
          </p:cNvPr>
          <p:cNvSpPr/>
          <p:nvPr/>
        </p:nvSpPr>
        <p:spPr>
          <a:xfrm rot="13620040">
            <a:off x="7555749" y="3445998"/>
            <a:ext cx="399536" cy="152942"/>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a:extLst>
              <a:ext uri="{FF2B5EF4-FFF2-40B4-BE49-F238E27FC236}">
                <a16:creationId xmlns:a16="http://schemas.microsoft.com/office/drawing/2014/main" id="{CF4B0D7F-2388-1EFC-511C-87A13218979C}"/>
              </a:ext>
            </a:extLst>
          </p:cNvPr>
          <p:cNvSpPr txBox="1"/>
          <p:nvPr/>
        </p:nvSpPr>
        <p:spPr>
          <a:xfrm>
            <a:off x="7461214" y="3469661"/>
            <a:ext cx="444352" cy="523220"/>
          </a:xfrm>
          <a:prstGeom prst="rect">
            <a:avLst/>
          </a:prstGeom>
          <a:noFill/>
        </p:spPr>
        <p:txBody>
          <a:bodyPr wrap="none" rtlCol="0">
            <a:spAutoFit/>
          </a:bodyPr>
          <a:lstStyle/>
          <a:p>
            <a:pPr algn="l"/>
            <a:r>
              <a:rPr lang="en-GB" sz="2800" dirty="0"/>
              <a:t>C</a:t>
            </a:r>
          </a:p>
        </p:txBody>
      </p:sp>
      <p:sp>
        <p:nvSpPr>
          <p:cNvPr id="36" name="Freeform: Shape 35">
            <a:extLst>
              <a:ext uri="{FF2B5EF4-FFF2-40B4-BE49-F238E27FC236}">
                <a16:creationId xmlns:a16="http://schemas.microsoft.com/office/drawing/2014/main" id="{9919862E-48F0-C2FB-CC43-49FEEACED7DC}"/>
              </a:ext>
            </a:extLst>
          </p:cNvPr>
          <p:cNvSpPr/>
          <p:nvPr/>
        </p:nvSpPr>
        <p:spPr>
          <a:xfrm rot="2531281">
            <a:off x="6027885" y="4442062"/>
            <a:ext cx="399536" cy="152942"/>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BAF57609-82F6-6CD6-A6D7-FC1829862639}"/>
              </a:ext>
            </a:extLst>
          </p:cNvPr>
          <p:cNvSpPr txBox="1"/>
          <p:nvPr/>
        </p:nvSpPr>
        <p:spPr>
          <a:xfrm>
            <a:off x="6039824" y="4020148"/>
            <a:ext cx="444352" cy="523220"/>
          </a:xfrm>
          <a:prstGeom prst="rect">
            <a:avLst/>
          </a:prstGeom>
          <a:noFill/>
        </p:spPr>
        <p:txBody>
          <a:bodyPr wrap="none" rtlCol="0">
            <a:spAutoFit/>
          </a:bodyPr>
          <a:lstStyle/>
          <a:p>
            <a:pPr algn="l"/>
            <a:r>
              <a:rPr lang="en-GB" sz="2800" dirty="0"/>
              <a:t>C</a:t>
            </a:r>
          </a:p>
        </p:txBody>
      </p:sp>
      <p:sp>
        <p:nvSpPr>
          <p:cNvPr id="38" name="TextBox 37">
            <a:extLst>
              <a:ext uri="{FF2B5EF4-FFF2-40B4-BE49-F238E27FC236}">
                <a16:creationId xmlns:a16="http://schemas.microsoft.com/office/drawing/2014/main" id="{43251B3B-5EC4-F619-F105-4A7D83F0ECA8}"/>
              </a:ext>
            </a:extLst>
          </p:cNvPr>
          <p:cNvSpPr txBox="1"/>
          <p:nvPr/>
        </p:nvSpPr>
        <p:spPr>
          <a:xfrm>
            <a:off x="6224564" y="2507980"/>
            <a:ext cx="867866" cy="523220"/>
          </a:xfrm>
          <a:prstGeom prst="rect">
            <a:avLst/>
          </a:prstGeom>
          <a:noFill/>
        </p:spPr>
        <p:txBody>
          <a:bodyPr wrap="square" rtlCol="0">
            <a:spAutoFit/>
          </a:bodyPr>
          <a:lstStyle/>
          <a:p>
            <a:pPr algn="l"/>
            <a:r>
              <a:rPr lang="en-GB" sz="2800" dirty="0"/>
              <a:t>2 m</a:t>
            </a:r>
          </a:p>
        </p:txBody>
      </p:sp>
      <p:sp>
        <p:nvSpPr>
          <p:cNvPr id="39" name="TextBox 38">
            <a:extLst>
              <a:ext uri="{FF2B5EF4-FFF2-40B4-BE49-F238E27FC236}">
                <a16:creationId xmlns:a16="http://schemas.microsoft.com/office/drawing/2014/main" id="{E72488BC-5DAB-0FFA-E358-2C996C064F96}"/>
              </a:ext>
            </a:extLst>
          </p:cNvPr>
          <p:cNvSpPr txBox="1"/>
          <p:nvPr/>
        </p:nvSpPr>
        <p:spPr>
          <a:xfrm>
            <a:off x="5608113" y="3496928"/>
            <a:ext cx="385042" cy="523220"/>
          </a:xfrm>
          <a:prstGeom prst="rect">
            <a:avLst/>
          </a:prstGeom>
          <a:noFill/>
        </p:spPr>
        <p:txBody>
          <a:bodyPr wrap="none" rtlCol="0">
            <a:spAutoFit/>
          </a:bodyPr>
          <a:lstStyle/>
          <a:p>
            <a:pPr algn="l"/>
            <a:r>
              <a:rPr lang="en-GB" sz="2800" dirty="0"/>
              <a:t>d</a:t>
            </a:r>
          </a:p>
        </p:txBody>
      </p:sp>
      <p:sp>
        <p:nvSpPr>
          <p:cNvPr id="4" name="Title 3">
            <a:extLst>
              <a:ext uri="{FF2B5EF4-FFF2-40B4-BE49-F238E27FC236}">
                <a16:creationId xmlns:a16="http://schemas.microsoft.com/office/drawing/2014/main" id="{70FA3816-5DFC-7290-5996-7F3FEAE3AC1C}"/>
              </a:ext>
            </a:extLst>
          </p:cNvPr>
          <p:cNvSpPr>
            <a:spLocks noGrp="1"/>
          </p:cNvSpPr>
          <p:nvPr>
            <p:ph type="title"/>
          </p:nvPr>
        </p:nvSpPr>
        <p:spPr/>
        <p:txBody>
          <a:bodyPr>
            <a:normAutofit fontScale="90000"/>
          </a:bodyPr>
          <a:lstStyle/>
          <a:p>
            <a:r>
              <a:rPr lang="en-GB" dirty="0" err="1"/>
              <a:t>Sampla</a:t>
            </a:r>
            <a:r>
              <a:rPr lang="en-GB" dirty="0"/>
              <a:t> 13</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DB271320-3736-7CBB-E515-88144B31BDC9}"/>
                  </a:ext>
                </a:extLst>
              </p:cNvPr>
              <p:cNvSpPr>
                <a:spLocks noGrp="1"/>
              </p:cNvSpPr>
              <p:nvPr>
                <p:ph type="body" sz="quarter" idx="10"/>
              </p:nvPr>
            </p:nvSpPr>
            <p:spPr>
              <a:xfrm>
                <a:off x="122293" y="461664"/>
                <a:ext cx="8781076" cy="2159566"/>
              </a:xfrm>
            </p:spPr>
            <p:txBody>
              <a:bodyPr/>
              <a:lstStyle/>
              <a:p>
                <a:r>
                  <a:rPr lang="ga-IE" dirty="0"/>
                  <a:t>Tá ailtire ag dearadh linn ciorclach uisce le ga 2 mhéadar a bhfuil solas faoin uisce sa lár. Cad é an doimhneacht íosta den solas a ligfidh don solas imeacht ó gach pointe ar dhromchla an uisce.</a:t>
                </a:r>
              </a:p>
              <a:p>
                <a:r>
                  <a:rPr lang="en-GB" dirty="0"/>
                  <a:t>(</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US" b="0" i="1" smtClean="0">
                            <a:latin typeface="Cambria Math" panose="02040503050406030204" pitchFamily="18" charset="0"/>
                          </a:rPr>
                          <m:t>𝑢𝑖𝑠𝑐𝑒</m:t>
                        </m:r>
                      </m:sub>
                    </m:sSub>
                    <m:r>
                      <a:rPr lang="en-GB" b="0" i="1" smtClean="0">
                        <a:latin typeface="Cambria Math" panose="02040503050406030204" pitchFamily="18" charset="0"/>
                      </a:rPr>
                      <m:t>=1.33</m:t>
                    </m:r>
                  </m:oMath>
                </a14:m>
                <a:r>
                  <a:rPr lang="en-GB" dirty="0"/>
                  <a:t>).</a:t>
                </a:r>
              </a:p>
            </p:txBody>
          </p:sp>
        </mc:Choice>
        <mc:Fallback xmlns="">
          <p:sp>
            <p:nvSpPr>
              <p:cNvPr id="5" name="Text Placeholder 4">
                <a:extLst>
                  <a:ext uri="{FF2B5EF4-FFF2-40B4-BE49-F238E27FC236}">
                    <a16:creationId xmlns:a16="http://schemas.microsoft.com/office/drawing/2014/main" id="{DB271320-3736-7CBB-E515-88144B31BDC9}"/>
                  </a:ext>
                </a:extLst>
              </p:cNvPr>
              <p:cNvSpPr>
                <a:spLocks noGrp="1" noRot="1" noChangeAspect="1" noMove="1" noResize="1" noEditPoints="1" noAdjustHandles="1" noChangeArrowheads="1" noChangeShapeType="1" noTextEdit="1"/>
              </p:cNvSpPr>
              <p:nvPr>
                <p:ph type="body" sz="quarter" idx="10"/>
              </p:nvPr>
            </p:nvSpPr>
            <p:spPr>
              <a:xfrm>
                <a:off x="122293" y="461664"/>
                <a:ext cx="8781076" cy="2159566"/>
              </a:xfrm>
              <a:blipFill>
                <a:blip r:embed="rId4"/>
                <a:stretch>
                  <a:fillRect l="-1388" t="-5085" b="-7062"/>
                </a:stretch>
              </a:blipFill>
            </p:spPr>
            <p:txBody>
              <a:bodyPr/>
              <a:lstStyle/>
              <a:p>
                <a:r>
                  <a:rPr lang="ga-IE">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5841869-0633-9FF0-0BF5-3178A882B884}"/>
                  </a:ext>
                </a:extLst>
              </p:cNvPr>
              <p:cNvSpPr txBox="1"/>
              <p:nvPr/>
            </p:nvSpPr>
            <p:spPr>
              <a:xfrm>
                <a:off x="251520" y="4246276"/>
                <a:ext cx="4630886"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𝐶</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sSup>
                            <m:sSupPr>
                              <m:ctrlPr>
                                <a:rPr lang="en-GB" sz="2800" b="0" i="1" smtClean="0">
                                  <a:solidFill>
                                    <a:srgbClr val="0000FF"/>
                                  </a:solidFill>
                                  <a:latin typeface="Cambria Math" panose="02040503050406030204" pitchFamily="18" charset="0"/>
                                </a:rPr>
                              </m:ctrlPr>
                            </m:sSupPr>
                            <m:e>
                              <m:r>
                                <m:rPr>
                                  <m:sty m:val="p"/>
                                </m:rPr>
                                <a:rPr lang="en-GB" sz="2800" b="0" i="0" smtClean="0">
                                  <a:solidFill>
                                    <a:srgbClr val="0000FF"/>
                                  </a:solidFill>
                                  <a:latin typeface="Cambria Math" panose="02040503050406030204" pitchFamily="18" charset="0"/>
                                </a:rPr>
                                <m:t>sin</m:t>
                              </m:r>
                            </m:e>
                            <m:sup>
                              <m:r>
                                <a:rPr lang="en-GB" sz="2800" b="0" i="1" smtClean="0">
                                  <a:solidFill>
                                    <a:srgbClr val="0000FF"/>
                                  </a:solidFill>
                                  <a:latin typeface="Cambria Math" panose="02040503050406030204" pitchFamily="18" charset="0"/>
                                </a:rPr>
                                <m:t>−1</m:t>
                              </m:r>
                            </m:sup>
                          </m:sSup>
                        </m:fName>
                        <m:e>
                          <m:r>
                            <a:rPr lang="en-GB" sz="2800" b="0" i="1" smtClean="0">
                              <a:solidFill>
                                <a:srgbClr val="0000FF"/>
                              </a:solidFill>
                              <a:latin typeface="Cambria Math" panose="02040503050406030204" pitchFamily="18" charset="0"/>
                            </a:rPr>
                            <m:t>0.752=</m:t>
                          </m:r>
                          <m:sSup>
                            <m:sSupPr>
                              <m:ctrlPr>
                                <a:rPr lang="en-GB" sz="2800" b="0" i="1" smtClean="0">
                                  <a:solidFill>
                                    <a:srgbClr val="0000FF"/>
                                  </a:solidFill>
                                  <a:latin typeface="Cambria Math" panose="02040503050406030204" pitchFamily="18" charset="0"/>
                                </a:rPr>
                              </m:ctrlPr>
                            </m:sSupPr>
                            <m:e>
                              <m:r>
                                <a:rPr lang="en-GB" sz="2800" b="0" i="1" smtClean="0">
                                  <a:solidFill>
                                    <a:srgbClr val="0000FF"/>
                                  </a:solidFill>
                                  <a:latin typeface="Cambria Math" panose="02040503050406030204" pitchFamily="18" charset="0"/>
                                </a:rPr>
                                <m:t>48.76</m:t>
                              </m:r>
                            </m:e>
                            <m:sup>
                              <m:r>
                                <a:rPr lang="en-GB" sz="2800" b="0" i="1" smtClean="0">
                                  <a:solidFill>
                                    <a:srgbClr val="0000FF"/>
                                  </a:solidFill>
                                  <a:latin typeface="Cambria Math" panose="02040503050406030204" pitchFamily="18" charset="0"/>
                                </a:rPr>
                                <m:t>0</m:t>
                              </m:r>
                            </m:sup>
                          </m:sSup>
                        </m:e>
                      </m:func>
                    </m:oMath>
                  </m:oMathPara>
                </a14:m>
                <a:endParaRPr lang="en-GB" sz="2800" b="0" i="1" dirty="0">
                  <a:solidFill>
                    <a:srgbClr val="0000FF"/>
                  </a:solidFill>
                  <a:latin typeface="Cambria Math" panose="02040503050406030204" pitchFamily="18" charset="0"/>
                </a:endParaRPr>
              </a:p>
            </p:txBody>
          </p:sp>
        </mc:Choice>
        <mc:Fallback xmlns="">
          <p:sp>
            <p:nvSpPr>
              <p:cNvPr id="3" name="TextBox 2">
                <a:extLst>
                  <a:ext uri="{FF2B5EF4-FFF2-40B4-BE49-F238E27FC236}">
                    <a16:creationId xmlns:a16="http://schemas.microsoft.com/office/drawing/2014/main" id="{75841869-0633-9FF0-0BF5-3178A882B884}"/>
                  </a:ext>
                </a:extLst>
              </p:cNvPr>
              <p:cNvSpPr txBox="1">
                <a:spLocks noRot="1" noChangeAspect="1" noMove="1" noResize="1" noEditPoints="1" noAdjustHandles="1" noChangeArrowheads="1" noChangeShapeType="1" noTextEdit="1"/>
              </p:cNvSpPr>
              <p:nvPr/>
            </p:nvSpPr>
            <p:spPr>
              <a:xfrm>
                <a:off x="251520" y="4246276"/>
                <a:ext cx="4630886" cy="523220"/>
              </a:xfrm>
              <a:prstGeom prst="rect">
                <a:avLst/>
              </a:prstGeom>
              <a:blipFill>
                <a:blip r:embed="rId5"/>
                <a:stretch>
                  <a:fillRect/>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D0FAD375-82A6-B364-AD68-5B9D77D01CE7}"/>
              </a:ext>
            </a:extLst>
          </p:cNvPr>
          <p:cNvSpPr txBox="1"/>
          <p:nvPr/>
        </p:nvSpPr>
        <p:spPr>
          <a:xfrm>
            <a:off x="5082510" y="5659073"/>
            <a:ext cx="4061489" cy="1200329"/>
          </a:xfrm>
          <a:prstGeom prst="rect">
            <a:avLst/>
          </a:prstGeom>
          <a:noFill/>
        </p:spPr>
        <p:txBody>
          <a:bodyPr wrap="square" rtlCol="0">
            <a:spAutoFit/>
          </a:bodyPr>
          <a:lstStyle/>
          <a:p>
            <a:pPr algn="l">
              <a:spcAft>
                <a:spcPts val="1200"/>
              </a:spcAft>
            </a:pPr>
            <a:r>
              <a:rPr lang="en-GB" sz="2400" dirty="0">
                <a:solidFill>
                  <a:srgbClr val="0000FF"/>
                </a:solidFill>
                <a:latin typeface="Arial" panose="020B0604020202020204" pitchFamily="34" charset="0"/>
                <a:cs typeface="Arial" panose="020B0604020202020204" pitchFamily="34" charset="0"/>
              </a:rPr>
              <a:t>If the light were any less deep, no light would escape near the edge of the pool.</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770D6C6-9CC1-D2B9-AEB2-3710475D6543}"/>
                  </a:ext>
                </a:extLst>
              </p:cNvPr>
              <p:cNvSpPr txBox="1"/>
              <p:nvPr/>
            </p:nvSpPr>
            <p:spPr>
              <a:xfrm>
                <a:off x="258774" y="3271938"/>
                <a:ext cx="4551711" cy="90178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r>
                            <m:rPr>
                              <m:sty m:val="p"/>
                            </m:rPr>
                            <a:rPr lang="en-GB" sz="2800" b="0" i="0" smtClean="0">
                              <a:solidFill>
                                <a:srgbClr val="0000FF"/>
                              </a:solidFill>
                              <a:latin typeface="Cambria Math" panose="02040503050406030204" pitchFamily="18" charset="0"/>
                            </a:rPr>
                            <m:t>sin</m:t>
                          </m:r>
                        </m:fName>
                        <m:e>
                          <m:r>
                            <a:rPr lang="en-GB" sz="2800" b="0" i="1" smtClean="0">
                              <a:solidFill>
                                <a:srgbClr val="0000FF"/>
                              </a:solidFill>
                              <a:latin typeface="Cambria Math" panose="02040503050406030204" pitchFamily="18" charset="0"/>
                            </a:rPr>
                            <m:t>𝐶</m:t>
                          </m:r>
                        </m:e>
                      </m:func>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𝑛</m:t>
                          </m:r>
                        </m:den>
                      </m:f>
                      <m:r>
                        <a:rPr lang="en-GB" sz="2800" b="0" i="1" smtClean="0">
                          <a:solidFill>
                            <a:srgbClr val="0000FF"/>
                          </a:solidFill>
                          <a:latin typeface="Cambria Math" panose="02040503050406030204" pitchFamily="18" charset="0"/>
                        </a:rPr>
                        <m:t>=</m:t>
                      </m:r>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1</m:t>
                          </m:r>
                        </m:num>
                        <m:den>
                          <m:r>
                            <a:rPr lang="en-GB" sz="2800" b="0" i="1" smtClean="0">
                              <a:solidFill>
                                <a:srgbClr val="0000FF"/>
                              </a:solidFill>
                              <a:latin typeface="Cambria Math" panose="02040503050406030204" pitchFamily="18" charset="0"/>
                            </a:rPr>
                            <m:t>1.33</m:t>
                          </m:r>
                        </m:den>
                      </m:f>
                      <m:r>
                        <a:rPr lang="en-GB" sz="2800" b="0" i="1" smtClean="0">
                          <a:solidFill>
                            <a:srgbClr val="0000FF"/>
                          </a:solidFill>
                          <a:latin typeface="Cambria Math" panose="02040503050406030204" pitchFamily="18" charset="0"/>
                        </a:rPr>
                        <m:t>=0. 752</m:t>
                      </m:r>
                    </m:oMath>
                  </m:oMathPara>
                </a14:m>
                <a:endParaRPr lang="en-GB" sz="2800" b="0" i="1" dirty="0">
                  <a:solidFill>
                    <a:srgbClr val="0000FF"/>
                  </a:solidFill>
                  <a:latin typeface="Cambria Math" panose="02040503050406030204" pitchFamily="18" charset="0"/>
                </a:endParaRPr>
              </a:p>
            </p:txBody>
          </p:sp>
        </mc:Choice>
        <mc:Fallback xmlns="">
          <p:sp>
            <p:nvSpPr>
              <p:cNvPr id="12" name="TextBox 11">
                <a:extLst>
                  <a:ext uri="{FF2B5EF4-FFF2-40B4-BE49-F238E27FC236}">
                    <a16:creationId xmlns:a16="http://schemas.microsoft.com/office/drawing/2014/main" id="{B770D6C6-9CC1-D2B9-AEB2-3710475D6543}"/>
                  </a:ext>
                </a:extLst>
              </p:cNvPr>
              <p:cNvSpPr txBox="1">
                <a:spLocks noRot="1" noChangeAspect="1" noMove="1" noResize="1" noEditPoints="1" noAdjustHandles="1" noChangeArrowheads="1" noChangeShapeType="1" noTextEdit="1"/>
              </p:cNvSpPr>
              <p:nvPr/>
            </p:nvSpPr>
            <p:spPr>
              <a:xfrm>
                <a:off x="258774" y="3271938"/>
                <a:ext cx="4551711" cy="901785"/>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D6CBAF4-B3D9-21BE-5C65-D9D22F057B15}"/>
                  </a:ext>
                </a:extLst>
              </p:cNvPr>
              <p:cNvSpPr txBox="1"/>
              <p:nvPr/>
            </p:nvSpPr>
            <p:spPr>
              <a:xfrm>
                <a:off x="617902" y="5818680"/>
                <a:ext cx="4680520" cy="901785"/>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sz="2800" b="0" i="1" smtClean="0">
                          <a:solidFill>
                            <a:srgbClr val="0000FF"/>
                          </a:solidFill>
                          <a:latin typeface="Cambria Math" panose="02040503050406030204" pitchFamily="18" charset="0"/>
                        </a:rPr>
                        <m:t>⇒</m:t>
                      </m:r>
                      <m:r>
                        <a:rPr lang="en-GB" sz="2800" b="0" i="1" smtClean="0">
                          <a:solidFill>
                            <a:srgbClr val="0000FF"/>
                          </a:solidFill>
                          <a:latin typeface="Cambria Math" panose="02040503050406030204" pitchFamily="18" charset="0"/>
                        </a:rPr>
                        <m:t>𝑑</m:t>
                      </m:r>
                      <m:r>
                        <a:rPr lang="en-GB" sz="2800" b="0" i="1" smtClean="0">
                          <a:solidFill>
                            <a:srgbClr val="0000FF"/>
                          </a:solidFill>
                          <a:latin typeface="Cambria Math" panose="02040503050406030204" pitchFamily="18" charset="0"/>
                        </a:rPr>
                        <m:t>=</m:t>
                      </m:r>
                      <m:func>
                        <m:funcPr>
                          <m:ctrlPr>
                            <a:rPr lang="en-GB" sz="2800" b="0" i="1" smtClean="0">
                              <a:solidFill>
                                <a:srgbClr val="0000FF"/>
                              </a:solidFill>
                              <a:latin typeface="Cambria Math" panose="02040503050406030204" pitchFamily="18" charset="0"/>
                            </a:rPr>
                          </m:ctrlPr>
                        </m:funcPr>
                        <m:fName>
                          <m:f>
                            <m:fPr>
                              <m:ctrlPr>
                                <a:rPr lang="en-GB" sz="2800" b="0" i="1" smtClean="0">
                                  <a:solidFill>
                                    <a:srgbClr val="0000FF"/>
                                  </a:solidFill>
                                  <a:latin typeface="Cambria Math" panose="02040503050406030204" pitchFamily="18" charset="0"/>
                                </a:rPr>
                              </m:ctrlPr>
                            </m:fPr>
                            <m:num>
                              <m:r>
                                <a:rPr lang="en-GB" sz="2800" b="0" i="1" smtClean="0">
                                  <a:solidFill>
                                    <a:srgbClr val="0000FF"/>
                                  </a:solidFill>
                                  <a:latin typeface="Cambria Math" panose="02040503050406030204" pitchFamily="18" charset="0"/>
                                </a:rPr>
                                <m:t>2</m:t>
                              </m:r>
                            </m:num>
                            <m:den>
                              <m:r>
                                <m:rPr>
                                  <m:sty m:val="p"/>
                                </m:rPr>
                                <a:rPr lang="en-GB" sz="2800" b="0" i="0" smtClean="0">
                                  <a:solidFill>
                                    <a:srgbClr val="0000FF"/>
                                  </a:solidFill>
                                  <a:latin typeface="Cambria Math" panose="02040503050406030204" pitchFamily="18" charset="0"/>
                                </a:rPr>
                                <m:t>tan</m:t>
                              </m:r>
                              <m:r>
                                <a:rPr lang="en-GB" sz="2800" b="0" i="0" smtClean="0">
                                  <a:solidFill>
                                    <a:srgbClr val="0000FF"/>
                                  </a:solidFill>
                                  <a:latin typeface="Cambria Math" panose="02040503050406030204" pitchFamily="18" charset="0"/>
                                </a:rPr>
                                <m:t> </m:t>
                              </m:r>
                              <m:r>
                                <m:rPr>
                                  <m:sty m:val="p"/>
                                </m:rPr>
                                <a:rPr lang="en-GB" sz="2800" b="0" i="0" smtClean="0">
                                  <a:solidFill>
                                    <a:srgbClr val="0000FF"/>
                                  </a:solidFill>
                                  <a:latin typeface="Cambria Math" panose="02040503050406030204" pitchFamily="18" charset="0"/>
                                </a:rPr>
                                <m:t>C</m:t>
                              </m:r>
                            </m:den>
                          </m:f>
                        </m:fName>
                        <m:e>
                          <m:r>
                            <a:rPr lang="en-GB" sz="2800" b="0" i="1" smtClean="0">
                              <a:solidFill>
                                <a:srgbClr val="0000FF"/>
                              </a:solidFill>
                              <a:latin typeface="Cambria Math" panose="02040503050406030204" pitchFamily="18" charset="0"/>
                            </a:rPr>
                            <m:t>=1.75 </m:t>
                          </m:r>
                          <m:r>
                            <a:rPr lang="en-GB" sz="2800" b="0" i="1" smtClean="0">
                              <a:solidFill>
                                <a:srgbClr val="0000FF"/>
                              </a:solidFill>
                              <a:latin typeface="Cambria Math" panose="02040503050406030204" pitchFamily="18" charset="0"/>
                            </a:rPr>
                            <m:t>𝑚</m:t>
                          </m:r>
                        </m:e>
                      </m:func>
                    </m:oMath>
                  </m:oMathPara>
                </a14:m>
                <a:endParaRPr lang="en-GB" sz="2800" dirty="0">
                  <a:solidFill>
                    <a:srgbClr val="0000FF"/>
                  </a:solidFill>
                </a:endParaRPr>
              </a:p>
            </p:txBody>
          </p:sp>
        </mc:Choice>
        <mc:Fallback xmlns="">
          <p:sp>
            <p:nvSpPr>
              <p:cNvPr id="13" name="TextBox 12">
                <a:extLst>
                  <a:ext uri="{FF2B5EF4-FFF2-40B4-BE49-F238E27FC236}">
                    <a16:creationId xmlns:a16="http://schemas.microsoft.com/office/drawing/2014/main" id="{2D6CBAF4-B3D9-21BE-5C65-D9D22F057B15}"/>
                  </a:ext>
                </a:extLst>
              </p:cNvPr>
              <p:cNvSpPr txBox="1">
                <a:spLocks noRot="1" noChangeAspect="1" noMove="1" noResize="1" noEditPoints="1" noAdjustHandles="1" noChangeArrowheads="1" noChangeShapeType="1" noTextEdit="1"/>
              </p:cNvSpPr>
              <p:nvPr/>
            </p:nvSpPr>
            <p:spPr>
              <a:xfrm>
                <a:off x="617902" y="5818680"/>
                <a:ext cx="4680520" cy="901785"/>
              </a:xfrm>
              <a:prstGeom prst="rect">
                <a:avLst/>
              </a:prstGeom>
              <a:blipFill>
                <a:blip r:embed="rId7"/>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5938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 grpId="0"/>
      <p:bldP spid="12" grpId="0"/>
      <p:bldP spid="1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BDE3C0D-3F71-6EFA-067A-F12941F285EE}"/>
              </a:ext>
            </a:extLst>
          </p:cNvPr>
          <p:cNvGrpSpPr/>
          <p:nvPr/>
        </p:nvGrpSpPr>
        <p:grpSpPr>
          <a:xfrm>
            <a:off x="24695" y="0"/>
            <a:ext cx="9094610" cy="6611022"/>
            <a:chOff x="494110" y="260648"/>
            <a:chExt cx="5707507" cy="4148881"/>
          </a:xfrm>
        </p:grpSpPr>
        <p:pic>
          <p:nvPicPr>
            <p:cNvPr id="2050" name="Picture 2">
              <a:extLst>
                <a:ext uri="{FF2B5EF4-FFF2-40B4-BE49-F238E27FC236}">
                  <a16:creationId xmlns:a16="http://schemas.microsoft.com/office/drawing/2014/main" id="{E5A59D23-E2C5-7A41-C617-7DC88D084A4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051" r="5113"/>
            <a:stretch>
              <a:fillRect/>
            </a:stretch>
          </p:blipFill>
          <p:spPr bwMode="auto">
            <a:xfrm>
              <a:off x="494110" y="260648"/>
              <a:ext cx="5707507" cy="414888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hlinkClick r:id="rId4"/>
              <a:extLst>
                <a:ext uri="{FF2B5EF4-FFF2-40B4-BE49-F238E27FC236}">
                  <a16:creationId xmlns:a16="http://schemas.microsoft.com/office/drawing/2014/main" id="{FA51A5D8-ECA4-AF25-5079-6379B93F3C2C}"/>
                </a:ext>
              </a:extLst>
            </p:cNvPr>
            <p:cNvSpPr txBox="1"/>
            <p:nvPr/>
          </p:nvSpPr>
          <p:spPr>
            <a:xfrm>
              <a:off x="5508104" y="4005064"/>
              <a:ext cx="543739" cy="307777"/>
            </a:xfrm>
            <a:prstGeom prst="rect">
              <a:avLst/>
            </a:prstGeom>
            <a:noFill/>
          </p:spPr>
          <p:txBody>
            <a:bodyPr wrap="none" rtlCol="0">
              <a:spAutoFit/>
            </a:bodyPr>
            <a:lstStyle/>
            <a:p>
              <a:pPr algn="l"/>
              <a:r>
                <a:rPr lang="en-GB" sz="1400" dirty="0">
                  <a:solidFill>
                    <a:schemeClr val="bg1">
                      <a:lumMod val="65000"/>
                    </a:schemeClr>
                  </a:solidFill>
                </a:rPr>
                <a:t>CC0</a:t>
              </a:r>
            </a:p>
          </p:txBody>
        </p:sp>
      </p:grpSp>
      <p:sp>
        <p:nvSpPr>
          <p:cNvPr id="2" name="TextBox 1">
            <a:extLst>
              <a:ext uri="{FF2B5EF4-FFF2-40B4-BE49-F238E27FC236}">
                <a16:creationId xmlns:a16="http://schemas.microsoft.com/office/drawing/2014/main" id="{CE7F2CB0-6C10-DABB-F7C4-2FE8464D79B9}"/>
              </a:ext>
            </a:extLst>
          </p:cNvPr>
          <p:cNvSpPr txBox="1"/>
          <p:nvPr/>
        </p:nvSpPr>
        <p:spPr>
          <a:xfrm>
            <a:off x="6554804" y="0"/>
            <a:ext cx="2564500" cy="6555641"/>
          </a:xfrm>
          <a:prstGeom prst="rect">
            <a:avLst/>
          </a:prstGeom>
          <a:solidFill>
            <a:schemeClr val="tx1">
              <a:lumMod val="65000"/>
              <a:lumOff val="35000"/>
            </a:schemeClr>
          </a:solidFill>
        </p:spPr>
        <p:txBody>
          <a:bodyPr wrap="square" rtlCol="0">
            <a:spAutoFit/>
          </a:bodyPr>
          <a:lstStyle/>
          <a:p>
            <a:r>
              <a:rPr lang="en-IE" sz="2800" dirty="0">
                <a:solidFill>
                  <a:schemeClr val="bg1"/>
                </a:solidFill>
                <a:latin typeface="+mj-lt"/>
              </a:rPr>
              <a:t>Nuair a </a:t>
            </a:r>
            <a:r>
              <a:rPr lang="en-IE" sz="2800" dirty="0" err="1">
                <a:solidFill>
                  <a:schemeClr val="bg1"/>
                </a:solidFill>
                <a:latin typeface="+mj-lt"/>
              </a:rPr>
              <a:t>fhéachann</a:t>
            </a:r>
            <a:r>
              <a:rPr lang="en-IE" sz="2800" dirty="0">
                <a:solidFill>
                  <a:schemeClr val="bg1"/>
                </a:solidFill>
                <a:latin typeface="+mj-lt"/>
              </a:rPr>
              <a:t> </a:t>
            </a:r>
            <a:r>
              <a:rPr lang="en-IE" sz="2800" dirty="0" err="1">
                <a:solidFill>
                  <a:schemeClr val="bg1"/>
                </a:solidFill>
                <a:latin typeface="+mj-lt"/>
              </a:rPr>
              <a:t>tumadóir</a:t>
            </a:r>
            <a:r>
              <a:rPr lang="en-IE" sz="2800" dirty="0">
                <a:solidFill>
                  <a:schemeClr val="bg1"/>
                </a:solidFill>
                <a:latin typeface="+mj-lt"/>
              </a:rPr>
              <a:t> </a:t>
            </a:r>
            <a:r>
              <a:rPr lang="en-IE" sz="2800" dirty="0" err="1">
                <a:solidFill>
                  <a:schemeClr val="bg1"/>
                </a:solidFill>
                <a:latin typeface="+mj-lt"/>
              </a:rPr>
              <a:t>suas</a:t>
            </a:r>
            <a:r>
              <a:rPr lang="en-IE" sz="2800" dirty="0">
                <a:solidFill>
                  <a:schemeClr val="bg1"/>
                </a:solidFill>
                <a:latin typeface="+mj-lt"/>
              </a:rPr>
              <a:t>, </a:t>
            </a:r>
            <a:r>
              <a:rPr lang="en-IE" sz="2800" dirty="0" err="1">
                <a:solidFill>
                  <a:schemeClr val="bg1"/>
                </a:solidFill>
                <a:latin typeface="+mj-lt"/>
              </a:rPr>
              <a:t>feiceann</a:t>
            </a:r>
            <a:r>
              <a:rPr lang="en-IE" sz="2800" dirty="0">
                <a:solidFill>
                  <a:schemeClr val="bg1"/>
                </a:solidFill>
                <a:latin typeface="+mj-lt"/>
              </a:rPr>
              <a:t> </a:t>
            </a:r>
            <a:r>
              <a:rPr lang="en-IE" sz="2800" dirty="0" err="1">
                <a:solidFill>
                  <a:schemeClr val="bg1"/>
                </a:solidFill>
                <a:latin typeface="+mj-lt"/>
              </a:rPr>
              <a:t>sé</a:t>
            </a:r>
            <a:r>
              <a:rPr lang="en-IE" sz="2800" dirty="0">
                <a:solidFill>
                  <a:schemeClr val="bg1"/>
                </a:solidFill>
                <a:latin typeface="+mj-lt"/>
              </a:rPr>
              <a:t> </a:t>
            </a:r>
            <a:r>
              <a:rPr lang="en-IE" sz="2800" dirty="0" err="1">
                <a:solidFill>
                  <a:schemeClr val="bg1"/>
                </a:solidFill>
                <a:latin typeface="+mj-lt"/>
              </a:rPr>
              <a:t>nó</a:t>
            </a:r>
            <a:r>
              <a:rPr lang="en-IE" sz="2800" dirty="0">
                <a:solidFill>
                  <a:schemeClr val="bg1"/>
                </a:solidFill>
                <a:latin typeface="+mj-lt"/>
              </a:rPr>
              <a:t> </a:t>
            </a:r>
            <a:r>
              <a:rPr lang="en-IE" sz="2800" dirty="0" err="1">
                <a:solidFill>
                  <a:schemeClr val="bg1"/>
                </a:solidFill>
                <a:latin typeface="+mj-lt"/>
              </a:rPr>
              <a:t>sí</a:t>
            </a:r>
            <a:r>
              <a:rPr lang="en-IE" sz="2800" dirty="0">
                <a:solidFill>
                  <a:schemeClr val="bg1"/>
                </a:solidFill>
                <a:latin typeface="+mj-lt"/>
              </a:rPr>
              <a:t> </a:t>
            </a:r>
            <a:r>
              <a:rPr lang="en-IE" sz="2800" dirty="0" err="1">
                <a:solidFill>
                  <a:schemeClr val="bg1"/>
                </a:solidFill>
                <a:latin typeface="+mj-lt"/>
              </a:rPr>
              <a:t>diosca</a:t>
            </a:r>
            <a:r>
              <a:rPr lang="en-IE" sz="2800" dirty="0">
                <a:solidFill>
                  <a:schemeClr val="bg1"/>
                </a:solidFill>
                <a:latin typeface="+mj-lt"/>
              </a:rPr>
              <a:t> </a:t>
            </a:r>
            <a:r>
              <a:rPr lang="en-IE" sz="2800" dirty="0" err="1">
                <a:solidFill>
                  <a:schemeClr val="bg1"/>
                </a:solidFill>
                <a:latin typeface="+mj-lt"/>
              </a:rPr>
              <a:t>solais</a:t>
            </a:r>
            <a:r>
              <a:rPr lang="en-IE" sz="2800" dirty="0">
                <a:solidFill>
                  <a:schemeClr val="bg1"/>
                </a:solidFill>
                <a:latin typeface="+mj-lt"/>
              </a:rPr>
              <a:t>. </a:t>
            </a:r>
            <a:r>
              <a:rPr lang="en-IE" sz="2800" dirty="0" err="1">
                <a:solidFill>
                  <a:schemeClr val="bg1"/>
                </a:solidFill>
                <a:latin typeface="+mj-lt"/>
              </a:rPr>
              <a:t>Ní</a:t>
            </a:r>
            <a:r>
              <a:rPr lang="en-IE" sz="2800" dirty="0">
                <a:solidFill>
                  <a:schemeClr val="bg1"/>
                </a:solidFill>
                <a:latin typeface="+mj-lt"/>
              </a:rPr>
              <a:t> </a:t>
            </a:r>
            <a:r>
              <a:rPr lang="en-IE" sz="2800" dirty="0" err="1">
                <a:solidFill>
                  <a:schemeClr val="bg1"/>
                </a:solidFill>
                <a:latin typeface="+mj-lt"/>
              </a:rPr>
              <a:t>thagann</a:t>
            </a:r>
            <a:r>
              <a:rPr lang="en-IE" sz="2800" dirty="0">
                <a:solidFill>
                  <a:schemeClr val="bg1"/>
                </a:solidFill>
                <a:latin typeface="+mj-lt"/>
              </a:rPr>
              <a:t> </a:t>
            </a:r>
            <a:r>
              <a:rPr lang="en-IE" sz="2800" dirty="0" err="1">
                <a:solidFill>
                  <a:schemeClr val="bg1"/>
                </a:solidFill>
                <a:latin typeface="+mj-lt"/>
              </a:rPr>
              <a:t>solas</a:t>
            </a:r>
            <a:r>
              <a:rPr lang="en-IE" sz="2800" dirty="0">
                <a:solidFill>
                  <a:schemeClr val="bg1"/>
                </a:solidFill>
                <a:latin typeface="+mj-lt"/>
              </a:rPr>
              <a:t> </a:t>
            </a:r>
            <a:r>
              <a:rPr lang="en-IE" sz="2800" dirty="0" err="1">
                <a:solidFill>
                  <a:schemeClr val="bg1"/>
                </a:solidFill>
                <a:latin typeface="+mj-lt"/>
              </a:rPr>
              <a:t>isteach</a:t>
            </a:r>
            <a:r>
              <a:rPr lang="en-IE" sz="2800" dirty="0">
                <a:solidFill>
                  <a:schemeClr val="bg1"/>
                </a:solidFill>
                <a:latin typeface="+mj-lt"/>
              </a:rPr>
              <a:t> </a:t>
            </a:r>
            <a:r>
              <a:rPr lang="en-IE" sz="2800" dirty="0" err="1">
                <a:solidFill>
                  <a:schemeClr val="bg1"/>
                </a:solidFill>
                <a:latin typeface="+mj-lt"/>
              </a:rPr>
              <a:t>sa</a:t>
            </a:r>
            <a:r>
              <a:rPr lang="en-IE" sz="2800" dirty="0">
                <a:solidFill>
                  <a:schemeClr val="bg1"/>
                </a:solidFill>
                <a:latin typeface="+mj-lt"/>
              </a:rPr>
              <a:t> </a:t>
            </a:r>
            <a:r>
              <a:rPr lang="en-IE" sz="2800" dirty="0" err="1">
                <a:solidFill>
                  <a:schemeClr val="bg1"/>
                </a:solidFill>
                <a:latin typeface="+mj-lt"/>
              </a:rPr>
              <a:t>cheantar</a:t>
            </a:r>
            <a:r>
              <a:rPr lang="en-IE" sz="2800" dirty="0">
                <a:solidFill>
                  <a:schemeClr val="bg1"/>
                </a:solidFill>
                <a:latin typeface="+mj-lt"/>
              </a:rPr>
              <a:t> </a:t>
            </a:r>
            <a:r>
              <a:rPr lang="en-IE" sz="2800" dirty="0" err="1">
                <a:solidFill>
                  <a:schemeClr val="bg1"/>
                </a:solidFill>
                <a:latin typeface="+mj-lt"/>
              </a:rPr>
              <a:t>níos</a:t>
            </a:r>
            <a:r>
              <a:rPr lang="en-IE" sz="2800" dirty="0">
                <a:solidFill>
                  <a:schemeClr val="bg1"/>
                </a:solidFill>
                <a:latin typeface="+mj-lt"/>
              </a:rPr>
              <a:t> </a:t>
            </a:r>
            <a:r>
              <a:rPr lang="en-IE" sz="2800" dirty="0" err="1">
                <a:solidFill>
                  <a:schemeClr val="bg1"/>
                </a:solidFill>
                <a:latin typeface="+mj-lt"/>
              </a:rPr>
              <a:t>dorcha</a:t>
            </a:r>
            <a:r>
              <a:rPr lang="en-IE" sz="2800" dirty="0">
                <a:solidFill>
                  <a:schemeClr val="bg1"/>
                </a:solidFill>
                <a:latin typeface="+mj-lt"/>
              </a:rPr>
              <a:t> </a:t>
            </a:r>
            <a:r>
              <a:rPr lang="en-IE" sz="2800" dirty="0" err="1">
                <a:solidFill>
                  <a:schemeClr val="bg1"/>
                </a:solidFill>
                <a:latin typeface="+mj-lt"/>
              </a:rPr>
              <a:t>agus</a:t>
            </a:r>
            <a:r>
              <a:rPr lang="en-IE" sz="2800" dirty="0">
                <a:solidFill>
                  <a:schemeClr val="bg1"/>
                </a:solidFill>
                <a:latin typeface="+mj-lt"/>
              </a:rPr>
              <a:t> </a:t>
            </a:r>
            <a:r>
              <a:rPr lang="en-IE" sz="2800" dirty="0" err="1">
                <a:solidFill>
                  <a:schemeClr val="bg1"/>
                </a:solidFill>
                <a:latin typeface="+mj-lt"/>
              </a:rPr>
              <a:t>ní</a:t>
            </a:r>
            <a:r>
              <a:rPr lang="en-IE" sz="2800" dirty="0">
                <a:solidFill>
                  <a:schemeClr val="bg1"/>
                </a:solidFill>
                <a:latin typeface="+mj-lt"/>
              </a:rPr>
              <a:t> </a:t>
            </a:r>
            <a:r>
              <a:rPr lang="en-IE" sz="2800" dirty="0" err="1">
                <a:solidFill>
                  <a:schemeClr val="bg1"/>
                </a:solidFill>
                <a:latin typeface="+mj-lt"/>
              </a:rPr>
              <a:t>fheictear</a:t>
            </a:r>
            <a:r>
              <a:rPr lang="en-IE" sz="2800" dirty="0">
                <a:solidFill>
                  <a:schemeClr val="bg1"/>
                </a:solidFill>
                <a:latin typeface="+mj-lt"/>
              </a:rPr>
              <a:t> ach </a:t>
            </a:r>
            <a:r>
              <a:rPr lang="en-IE" sz="2800" dirty="0" err="1">
                <a:solidFill>
                  <a:schemeClr val="bg1"/>
                </a:solidFill>
                <a:latin typeface="+mj-lt"/>
              </a:rPr>
              <a:t>frithchaitheamh</a:t>
            </a:r>
            <a:r>
              <a:rPr lang="en-IE" sz="2800" dirty="0">
                <a:solidFill>
                  <a:schemeClr val="bg1"/>
                </a:solidFill>
                <a:latin typeface="+mj-lt"/>
              </a:rPr>
              <a:t> den </a:t>
            </a:r>
            <a:r>
              <a:rPr lang="en-IE" sz="2800" dirty="0" err="1">
                <a:solidFill>
                  <a:schemeClr val="bg1"/>
                </a:solidFill>
                <a:latin typeface="+mj-lt"/>
              </a:rPr>
              <a:t>dorchadas</a:t>
            </a:r>
            <a:r>
              <a:rPr lang="en-IE" sz="2800" dirty="0">
                <a:solidFill>
                  <a:schemeClr val="bg1"/>
                </a:solidFill>
                <a:latin typeface="+mj-lt"/>
              </a:rPr>
              <a:t> </a:t>
            </a:r>
            <a:r>
              <a:rPr lang="en-IE" sz="2800" dirty="0" err="1">
                <a:solidFill>
                  <a:schemeClr val="bg1"/>
                </a:solidFill>
                <a:latin typeface="+mj-lt"/>
              </a:rPr>
              <a:t>faoin</a:t>
            </a:r>
            <a:r>
              <a:rPr lang="en-IE" sz="2800" dirty="0">
                <a:solidFill>
                  <a:schemeClr val="bg1"/>
                </a:solidFill>
                <a:latin typeface="+mj-lt"/>
              </a:rPr>
              <a:t> </a:t>
            </a:r>
            <a:r>
              <a:rPr lang="en-IE" sz="2800" dirty="0" err="1">
                <a:solidFill>
                  <a:schemeClr val="bg1"/>
                </a:solidFill>
                <a:latin typeface="+mj-lt"/>
              </a:rPr>
              <a:t>uisce</a:t>
            </a:r>
            <a:endParaRPr lang="en-IE" sz="2800" dirty="0">
              <a:solidFill>
                <a:schemeClr val="bg1"/>
              </a:solidFill>
              <a:latin typeface="+mj-lt"/>
            </a:endParaRPr>
          </a:p>
        </p:txBody>
      </p:sp>
      <p:sp>
        <p:nvSpPr>
          <p:cNvPr id="4" name="Title 3">
            <a:extLst>
              <a:ext uri="{FF2B5EF4-FFF2-40B4-BE49-F238E27FC236}">
                <a16:creationId xmlns:a16="http://schemas.microsoft.com/office/drawing/2014/main" id="{B63E8D03-2FC0-6B63-1AFA-AFEFE9983901}"/>
              </a:ext>
            </a:extLst>
          </p:cNvPr>
          <p:cNvSpPr>
            <a:spLocks noGrp="1"/>
          </p:cNvSpPr>
          <p:nvPr>
            <p:ph type="title" idx="4294967295"/>
          </p:nvPr>
        </p:nvSpPr>
        <p:spPr>
          <a:xfrm>
            <a:off x="0" y="59549"/>
            <a:ext cx="4148488" cy="884202"/>
          </a:xfrm>
        </p:spPr>
        <p:txBody>
          <a:bodyPr/>
          <a:lstStyle/>
          <a:p>
            <a:r>
              <a:rPr lang="en-GB" dirty="0" err="1">
                <a:solidFill>
                  <a:schemeClr val="bg1"/>
                </a:solidFill>
              </a:rPr>
              <a:t>Tumadóir</a:t>
            </a:r>
            <a:endParaRPr lang="en-GB" dirty="0">
              <a:solidFill>
                <a:schemeClr val="bg1"/>
              </a:solidFill>
            </a:endParaRPr>
          </a:p>
        </p:txBody>
      </p:sp>
    </p:spTree>
    <p:extLst>
      <p:ext uri="{BB962C8B-B14F-4D97-AF65-F5344CB8AC3E}">
        <p14:creationId xmlns:p14="http://schemas.microsoft.com/office/powerpoint/2010/main" val="14246655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297A4D-6211-C3F8-DCEE-54A83B5F79F1}"/>
              </a:ext>
            </a:extLst>
          </p:cNvPr>
          <p:cNvSpPr>
            <a:spLocks noGrp="1"/>
          </p:cNvSpPr>
          <p:nvPr>
            <p:ph type="title"/>
          </p:nvPr>
        </p:nvSpPr>
        <p:spPr/>
        <p:txBody>
          <a:bodyPr>
            <a:normAutofit fontScale="90000"/>
          </a:bodyPr>
          <a:lstStyle/>
          <a:p>
            <a:r>
              <a:rPr lang="en-GB" dirty="0" err="1"/>
              <a:t>Cleachtaigh</a:t>
            </a:r>
            <a:r>
              <a:rPr lang="en-GB" dirty="0"/>
              <a:t> </a:t>
            </a:r>
          </a:p>
        </p:txBody>
      </p:sp>
      <p:sp>
        <p:nvSpPr>
          <p:cNvPr id="5" name="Text Placeholder 4">
            <a:extLst>
              <a:ext uri="{FF2B5EF4-FFF2-40B4-BE49-F238E27FC236}">
                <a16:creationId xmlns:a16="http://schemas.microsoft.com/office/drawing/2014/main" id="{07AAE02E-8297-825F-6486-004467723102}"/>
              </a:ext>
            </a:extLst>
          </p:cNvPr>
          <p:cNvSpPr>
            <a:spLocks noGrp="1"/>
          </p:cNvSpPr>
          <p:nvPr>
            <p:ph type="body" sz="quarter" idx="10"/>
          </p:nvPr>
        </p:nvSpPr>
        <p:spPr>
          <a:xfrm>
            <a:off x="122292" y="461664"/>
            <a:ext cx="8899415" cy="1643527"/>
          </a:xfrm>
        </p:spPr>
        <p:txBody>
          <a:bodyPr/>
          <a:lstStyle/>
          <a:p>
            <a:r>
              <a:rPr lang="en-GB" dirty="0" err="1"/>
              <a:t>Bíonn</a:t>
            </a:r>
            <a:r>
              <a:rPr lang="en-GB" dirty="0"/>
              <a:t> </a:t>
            </a:r>
            <a:r>
              <a:rPr lang="en-GB" dirty="0" err="1"/>
              <a:t>sileacan</a:t>
            </a:r>
            <a:r>
              <a:rPr lang="en-GB" dirty="0"/>
              <a:t> </a:t>
            </a:r>
            <a:r>
              <a:rPr lang="en-GB" dirty="0" err="1"/>
              <a:t>íon</a:t>
            </a:r>
            <a:r>
              <a:rPr lang="en-GB" dirty="0"/>
              <a:t> </a:t>
            </a:r>
            <a:r>
              <a:rPr lang="en-GB" dirty="0" err="1"/>
              <a:t>teimhneach</a:t>
            </a:r>
            <a:r>
              <a:rPr lang="en-GB" dirty="0"/>
              <a:t> i </a:t>
            </a:r>
            <a:r>
              <a:rPr lang="en-GB" dirty="0" err="1"/>
              <a:t>gcás</a:t>
            </a:r>
            <a:r>
              <a:rPr lang="en-GB" dirty="0"/>
              <a:t> </a:t>
            </a:r>
            <a:r>
              <a:rPr lang="en-GB" dirty="0" err="1"/>
              <a:t>solas</a:t>
            </a:r>
            <a:r>
              <a:rPr lang="en-GB" dirty="0"/>
              <a:t> </a:t>
            </a:r>
            <a:r>
              <a:rPr lang="en-GB" dirty="0" err="1"/>
              <a:t>infheicthe</a:t>
            </a:r>
            <a:r>
              <a:rPr lang="en-GB" dirty="0"/>
              <a:t> </a:t>
            </a:r>
            <a:r>
              <a:rPr lang="en-GB" dirty="0" err="1"/>
              <a:t>agus</a:t>
            </a:r>
            <a:r>
              <a:rPr lang="en-GB" dirty="0"/>
              <a:t> </a:t>
            </a:r>
            <a:r>
              <a:rPr lang="en-GB" dirty="0" err="1"/>
              <a:t>trédhearcach</a:t>
            </a:r>
            <a:r>
              <a:rPr lang="en-GB" dirty="0"/>
              <a:t> i </a:t>
            </a:r>
            <a:r>
              <a:rPr lang="en-GB" dirty="0" err="1"/>
              <a:t>gcás</a:t>
            </a:r>
            <a:r>
              <a:rPr lang="en-GB" dirty="0"/>
              <a:t> </a:t>
            </a:r>
            <a:r>
              <a:rPr lang="en-GB" dirty="0" err="1"/>
              <a:t>minicíochtaí</a:t>
            </a:r>
            <a:r>
              <a:rPr lang="en-GB" dirty="0"/>
              <a:t> </a:t>
            </a:r>
            <a:r>
              <a:rPr lang="en-GB" dirty="0" err="1"/>
              <a:t>infridhearg</a:t>
            </a:r>
            <a:r>
              <a:rPr lang="en-GB" dirty="0"/>
              <a:t>. </a:t>
            </a:r>
            <a:r>
              <a:rPr lang="en-GB" dirty="0" err="1"/>
              <a:t>Tá</a:t>
            </a:r>
            <a:r>
              <a:rPr lang="en-GB" dirty="0"/>
              <a:t> </a:t>
            </a:r>
            <a:r>
              <a:rPr lang="en-GB" dirty="0" err="1"/>
              <a:t>comhéifeacht</a:t>
            </a:r>
            <a:r>
              <a:rPr lang="en-GB" dirty="0"/>
              <a:t> </a:t>
            </a:r>
            <a:r>
              <a:rPr lang="en-GB" dirty="0" err="1"/>
              <a:t>athraonta</a:t>
            </a:r>
            <a:r>
              <a:rPr lang="en-GB" dirty="0"/>
              <a:t> 3.4 </a:t>
            </a:r>
            <a:r>
              <a:rPr lang="en-GB" dirty="0" err="1"/>
              <a:t>aige</a:t>
            </a:r>
            <a:r>
              <a:rPr lang="en-GB" dirty="0"/>
              <a:t>. </a:t>
            </a:r>
            <a:r>
              <a:rPr lang="en-GB" dirty="0" err="1"/>
              <a:t>Faigh</a:t>
            </a:r>
            <a:r>
              <a:rPr lang="en-GB" dirty="0"/>
              <a:t> an </a:t>
            </a:r>
            <a:r>
              <a:rPr lang="en-GB" dirty="0" err="1"/>
              <a:t>uillinn</a:t>
            </a:r>
            <a:r>
              <a:rPr lang="en-GB" dirty="0"/>
              <a:t> </a:t>
            </a:r>
            <a:r>
              <a:rPr lang="en-GB" dirty="0" err="1"/>
              <a:t>chriticiúil</a:t>
            </a:r>
            <a:r>
              <a:rPr lang="en-GB" dirty="0"/>
              <a:t>.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572B10F-FEDB-DED2-7D36-F6C8D1DC4A92}"/>
                  </a:ext>
                </a:extLst>
              </p:cNvPr>
              <p:cNvSpPr txBox="1"/>
              <p:nvPr/>
            </p:nvSpPr>
            <p:spPr>
              <a:xfrm>
                <a:off x="4045906" y="6304002"/>
                <a:ext cx="1052186" cy="553998"/>
              </a:xfrm>
              <a:prstGeom prst="rect">
                <a:avLst/>
              </a:prstGeom>
              <a:noFill/>
            </p:spPr>
            <p:txBody>
              <a:bodyPr wrap="square" rtlCol="0">
                <a:spAutoFit/>
              </a:bodyPr>
              <a:lstStyle/>
              <a:p>
                <a:pPr algn="l">
                  <a:spcAft>
                    <a:spcPts val="1200"/>
                  </a:spcAft>
                </a:pPr>
                <a14:m>
                  <m:oMathPara xmlns:m="http://schemas.openxmlformats.org/officeDocument/2006/math">
                    <m:oMathParaPr>
                      <m:jc m:val="centerGroup"/>
                    </m:oMathParaPr>
                    <m:oMath xmlns:m="http://schemas.openxmlformats.org/officeDocument/2006/math">
                      <m:sSup>
                        <m:sSupPr>
                          <m:ctrlPr>
                            <a:rPr lang="en-GB" sz="2000" b="0" i="1" smtClean="0">
                              <a:solidFill>
                                <a:srgbClr val="0000FF"/>
                              </a:solidFill>
                              <a:latin typeface="Cambria Math" panose="02040503050406030204" pitchFamily="18" charset="0"/>
                              <a:cs typeface="Arial" panose="020B0604020202020204" pitchFamily="34" charset="0"/>
                            </a:rPr>
                          </m:ctrlPr>
                        </m:sSupPr>
                        <m:e>
                          <m:r>
                            <a:rPr lang="en-GB" sz="2000" b="0" i="1" smtClean="0">
                              <a:solidFill>
                                <a:srgbClr val="0000FF"/>
                              </a:solidFill>
                              <a:latin typeface="Cambria Math" panose="02040503050406030204" pitchFamily="18" charset="0"/>
                              <a:cs typeface="Arial" panose="020B0604020202020204" pitchFamily="34" charset="0"/>
                            </a:rPr>
                            <m:t>17.1</m:t>
                          </m:r>
                        </m:e>
                        <m:sup>
                          <m:r>
                            <a:rPr lang="en-GB" sz="2000" b="0" i="1" smtClean="0">
                              <a:solidFill>
                                <a:srgbClr val="0000FF"/>
                              </a:solidFill>
                              <a:latin typeface="Cambria Math" panose="02040503050406030204" pitchFamily="18" charset="0"/>
                              <a:cs typeface="Arial" panose="020B0604020202020204" pitchFamily="34" charset="0"/>
                            </a:rPr>
                            <m:t>𝑜</m:t>
                          </m:r>
                        </m:sup>
                      </m:sSup>
                    </m:oMath>
                  </m:oMathPara>
                </a14:m>
                <a:endParaRPr lang="en-GB" sz="2000" dirty="0" err="1">
                  <a:solidFill>
                    <a:srgbClr val="0000FF"/>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0572B10F-FEDB-DED2-7D36-F6C8D1DC4A92}"/>
                  </a:ext>
                </a:extLst>
              </p:cNvPr>
              <p:cNvSpPr txBox="1">
                <a:spLocks noRot="1" noChangeAspect="1" noMove="1" noResize="1" noEditPoints="1" noAdjustHandles="1" noChangeArrowheads="1" noChangeShapeType="1" noTextEdit="1"/>
              </p:cNvSpPr>
              <p:nvPr/>
            </p:nvSpPr>
            <p:spPr>
              <a:xfrm>
                <a:off x="4045906" y="6304002"/>
                <a:ext cx="1052186" cy="553998"/>
              </a:xfrm>
              <a:prstGeom prst="rect">
                <a:avLst/>
              </a:prstGeom>
              <a:blipFill>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875991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82AE9-7AC0-DE56-608B-BA72361C323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9CF0175-DA3E-D662-2E4D-F5B6016343A9}"/>
                  </a:ext>
                </a:extLst>
              </p:cNvPr>
              <p:cNvSpPr txBox="1"/>
              <p:nvPr/>
            </p:nvSpPr>
            <p:spPr>
              <a:xfrm>
                <a:off x="3969734" y="6211670"/>
                <a:ext cx="1204530" cy="369332"/>
              </a:xfrm>
              <a:prstGeom prst="rect">
                <a:avLst/>
              </a:prstGeom>
              <a:noFill/>
            </p:spPr>
            <p:txBody>
              <a:bodyPr wrap="square" rtlCol="0">
                <a:spAutoFit/>
              </a:bodyPr>
              <a:lstStyle/>
              <a:p>
                <a:pPr algn="l"/>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1.44</m:t>
                      </m:r>
                    </m:oMath>
                  </m:oMathPara>
                </a14:m>
                <a:endParaRPr lang="en-GB" dirty="0"/>
              </a:p>
            </p:txBody>
          </p:sp>
        </mc:Choice>
        <mc:Fallback xmlns="">
          <p:sp>
            <p:nvSpPr>
              <p:cNvPr id="6" name="TextBox 5">
                <a:extLst>
                  <a:ext uri="{FF2B5EF4-FFF2-40B4-BE49-F238E27FC236}">
                    <a16:creationId xmlns:a16="http://schemas.microsoft.com/office/drawing/2014/main" id="{09CF0175-DA3E-D662-2E4D-F5B6016343A9}"/>
                  </a:ext>
                </a:extLst>
              </p:cNvPr>
              <p:cNvSpPr txBox="1">
                <a:spLocks noRot="1" noChangeAspect="1" noMove="1" noResize="1" noEditPoints="1" noAdjustHandles="1" noChangeArrowheads="1" noChangeShapeType="1" noTextEdit="1"/>
              </p:cNvSpPr>
              <p:nvPr/>
            </p:nvSpPr>
            <p:spPr>
              <a:xfrm>
                <a:off x="3969734" y="6211670"/>
                <a:ext cx="1204530" cy="369332"/>
              </a:xfrm>
              <a:prstGeom prst="rect">
                <a:avLst/>
              </a:prstGeom>
              <a:blipFill>
                <a:blip r:embed="rId2"/>
                <a:stretch>
                  <a:fillRect/>
                </a:stretch>
              </a:blipFill>
            </p:spPr>
            <p:txBody>
              <a:bodyPr/>
              <a:lstStyle/>
              <a:p>
                <a:r>
                  <a:rPr lang="en-GB">
                    <a:noFill/>
                  </a:rPr>
                  <a:t> </a:t>
                </a:r>
              </a:p>
            </p:txBody>
          </p:sp>
        </mc:Fallback>
      </mc:AlternateContent>
      <p:sp>
        <p:nvSpPr>
          <p:cNvPr id="4" name="Title 3">
            <a:extLst>
              <a:ext uri="{FF2B5EF4-FFF2-40B4-BE49-F238E27FC236}">
                <a16:creationId xmlns:a16="http://schemas.microsoft.com/office/drawing/2014/main" id="{08085DB6-08D0-7985-C02B-F113F323497B}"/>
              </a:ext>
            </a:extLst>
          </p:cNvPr>
          <p:cNvSpPr>
            <a:spLocks noGrp="1"/>
          </p:cNvSpPr>
          <p:nvPr>
            <p:ph type="title"/>
          </p:nvPr>
        </p:nvSpPr>
        <p:spPr/>
        <p:txBody>
          <a:bodyPr>
            <a:normAutofit fontScale="90000"/>
          </a:bodyPr>
          <a:lstStyle/>
          <a:p>
            <a:r>
              <a:rPr lang="en-GB" dirty="0" err="1"/>
              <a:t>Cleachtaigh</a:t>
            </a:r>
            <a:endParaRPr lang="en-GB" dirty="0"/>
          </a:p>
        </p:txBody>
      </p:sp>
      <p:sp>
        <p:nvSpPr>
          <p:cNvPr id="5" name="Text Placeholder 4">
            <a:extLst>
              <a:ext uri="{FF2B5EF4-FFF2-40B4-BE49-F238E27FC236}">
                <a16:creationId xmlns:a16="http://schemas.microsoft.com/office/drawing/2014/main" id="{8BBA5935-47A2-E2FE-9DBA-7F257B6CCFB4}"/>
              </a:ext>
            </a:extLst>
          </p:cNvPr>
          <p:cNvSpPr>
            <a:spLocks noGrp="1"/>
          </p:cNvSpPr>
          <p:nvPr>
            <p:ph type="body" sz="quarter" idx="10"/>
          </p:nvPr>
        </p:nvSpPr>
        <p:spPr>
          <a:xfrm>
            <a:off x="122292" y="461664"/>
            <a:ext cx="8899415" cy="867930"/>
          </a:xfrm>
        </p:spPr>
        <p:txBody>
          <a:bodyPr/>
          <a:lstStyle/>
          <a:p>
            <a:r>
              <a:rPr lang="en-GB" dirty="0" err="1"/>
              <a:t>Tá</a:t>
            </a:r>
            <a:r>
              <a:rPr lang="en-GB" dirty="0"/>
              <a:t> </a:t>
            </a:r>
            <a:r>
              <a:rPr lang="en-GB" dirty="0" err="1"/>
              <a:t>uillinn</a:t>
            </a:r>
            <a:r>
              <a:rPr lang="en-GB" dirty="0"/>
              <a:t> </a:t>
            </a:r>
            <a:r>
              <a:rPr lang="en-GB" dirty="0" err="1"/>
              <a:t>chriticiúil</a:t>
            </a:r>
            <a:r>
              <a:rPr lang="en-GB" dirty="0"/>
              <a:t> </a:t>
            </a:r>
            <a:r>
              <a:rPr lang="en-IE" dirty="0"/>
              <a:t>44° ag </a:t>
            </a:r>
            <a:r>
              <a:rPr lang="en-IE" dirty="0" err="1"/>
              <a:t>plaisteach</a:t>
            </a:r>
            <a:r>
              <a:rPr lang="en-IE" dirty="0"/>
              <a:t> </a:t>
            </a:r>
            <a:r>
              <a:rPr lang="en-IE" dirty="0" err="1"/>
              <a:t>áirithe</a:t>
            </a:r>
            <a:r>
              <a:rPr lang="en-GB" dirty="0"/>
              <a:t>. </a:t>
            </a:r>
            <a:r>
              <a:rPr lang="en-GB" dirty="0" err="1"/>
              <a:t>Faigh</a:t>
            </a:r>
            <a:r>
              <a:rPr lang="en-GB" dirty="0"/>
              <a:t> an </a:t>
            </a:r>
            <a:r>
              <a:rPr lang="en-GB" dirty="0" err="1"/>
              <a:t>chomhéifeacht</a:t>
            </a:r>
            <a:r>
              <a:rPr lang="en-GB" dirty="0"/>
              <a:t> </a:t>
            </a:r>
            <a:r>
              <a:rPr lang="en-GB" dirty="0" err="1"/>
              <a:t>athraonta</a:t>
            </a:r>
            <a:r>
              <a:rPr lang="en-GB" dirty="0"/>
              <a:t>.</a:t>
            </a:r>
          </a:p>
        </p:txBody>
      </p:sp>
    </p:spTree>
    <p:extLst>
      <p:ext uri="{BB962C8B-B14F-4D97-AF65-F5344CB8AC3E}">
        <p14:creationId xmlns:p14="http://schemas.microsoft.com/office/powerpoint/2010/main" val="247936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5469-73B9-90DD-2DFC-A78ED34FC8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786F0B-DAF6-FC58-F2C3-38E00CCE6455}"/>
              </a:ext>
            </a:extLst>
          </p:cNvPr>
          <p:cNvSpPr>
            <a:spLocks noGrp="1"/>
          </p:cNvSpPr>
          <p:nvPr>
            <p:ph type="title"/>
          </p:nvPr>
        </p:nvSpPr>
        <p:spPr/>
        <p:txBody>
          <a:bodyPr>
            <a:normAutofit fontScale="90000"/>
          </a:bodyPr>
          <a:lstStyle/>
          <a:p>
            <a:r>
              <a:rPr lang="en-GB" dirty="0" err="1"/>
              <a:t>Cleachtadh</a:t>
            </a:r>
            <a:endParaRPr lang="en-GB" dirty="0"/>
          </a:p>
        </p:txBody>
      </p:sp>
      <p:sp>
        <p:nvSpPr>
          <p:cNvPr id="5" name="Text Placeholder 4">
            <a:extLst>
              <a:ext uri="{FF2B5EF4-FFF2-40B4-BE49-F238E27FC236}">
                <a16:creationId xmlns:a16="http://schemas.microsoft.com/office/drawing/2014/main" id="{A6ECBB0F-A992-997F-932C-F836E7D6009C}"/>
              </a:ext>
            </a:extLst>
          </p:cNvPr>
          <p:cNvSpPr>
            <a:spLocks noGrp="1"/>
          </p:cNvSpPr>
          <p:nvPr>
            <p:ph type="body" sz="quarter" idx="10"/>
          </p:nvPr>
        </p:nvSpPr>
        <p:spPr>
          <a:xfrm>
            <a:off x="122292" y="461664"/>
            <a:ext cx="8899415" cy="867930"/>
          </a:xfrm>
        </p:spPr>
        <p:txBody>
          <a:bodyPr/>
          <a:lstStyle/>
          <a:p>
            <a:r>
              <a:rPr lang="en-GB" dirty="0" err="1"/>
              <a:t>Tarraing</a:t>
            </a:r>
            <a:r>
              <a:rPr lang="en-GB" dirty="0"/>
              <a:t> an ga </a:t>
            </a:r>
            <a:r>
              <a:rPr lang="en-GB" dirty="0" err="1"/>
              <a:t>athraonta</a:t>
            </a:r>
            <a:r>
              <a:rPr lang="en-GB" dirty="0"/>
              <a:t> </a:t>
            </a:r>
            <a:r>
              <a:rPr lang="en-GB" dirty="0" err="1"/>
              <a:t>agus</a:t>
            </a:r>
            <a:r>
              <a:rPr lang="en-GB" dirty="0"/>
              <a:t> an ga </a:t>
            </a:r>
            <a:r>
              <a:rPr lang="en-GB" dirty="0" err="1"/>
              <a:t>frithchaite</a:t>
            </a:r>
            <a:r>
              <a:rPr lang="en-GB" dirty="0"/>
              <a:t> (go </a:t>
            </a:r>
            <a:r>
              <a:rPr lang="en-GB" dirty="0" err="1"/>
              <a:t>hinmheánach</a:t>
            </a:r>
            <a:r>
              <a:rPr lang="en-GB" dirty="0"/>
              <a:t>) go </a:t>
            </a:r>
            <a:r>
              <a:rPr lang="en-GB" dirty="0" err="1"/>
              <a:t>páirteach</a:t>
            </a:r>
            <a:r>
              <a:rPr lang="en-GB" dirty="0"/>
              <a:t>. </a:t>
            </a:r>
          </a:p>
        </p:txBody>
      </p:sp>
      <p:sp>
        <p:nvSpPr>
          <p:cNvPr id="10" name="TextBox 9">
            <a:extLst>
              <a:ext uri="{FF2B5EF4-FFF2-40B4-BE49-F238E27FC236}">
                <a16:creationId xmlns:a16="http://schemas.microsoft.com/office/drawing/2014/main" id="{1398B747-5CF2-2BA5-1D4A-0603A70F022D}"/>
              </a:ext>
            </a:extLst>
          </p:cNvPr>
          <p:cNvSpPr txBox="1"/>
          <p:nvPr/>
        </p:nvSpPr>
        <p:spPr>
          <a:xfrm>
            <a:off x="2450434" y="5433288"/>
            <a:ext cx="3024336" cy="954107"/>
          </a:xfrm>
          <a:prstGeom prst="rect">
            <a:avLst/>
          </a:prstGeom>
          <a:noFill/>
        </p:spPr>
        <p:txBody>
          <a:bodyPr wrap="square" rtlCol="0">
            <a:spAutoFit/>
          </a:bodyPr>
          <a:lstStyle/>
          <a:p>
            <a:pPr algn="l"/>
            <a:r>
              <a:rPr lang="en-IE" sz="2800" dirty="0" err="1"/>
              <a:t>Bosca</a:t>
            </a:r>
            <a:r>
              <a:rPr lang="en-IE" sz="2800" dirty="0"/>
              <a:t> </a:t>
            </a:r>
            <a:r>
              <a:rPr lang="en-IE" sz="2800" dirty="0" err="1"/>
              <a:t>gathanna</a:t>
            </a:r>
            <a:r>
              <a:rPr lang="en-IE" sz="2800" dirty="0"/>
              <a:t> </a:t>
            </a:r>
            <a:r>
              <a:rPr lang="en-IE" sz="2800" dirty="0" err="1"/>
              <a:t>nó</a:t>
            </a:r>
            <a:r>
              <a:rPr lang="en-IE" sz="2800" dirty="0"/>
              <a:t> </a:t>
            </a:r>
            <a:r>
              <a:rPr lang="en-IE" sz="2800" dirty="0" err="1"/>
              <a:t>léasar</a:t>
            </a:r>
            <a:endParaRPr lang="en-IE" sz="2800" dirty="0"/>
          </a:p>
        </p:txBody>
      </p:sp>
      <p:grpSp>
        <p:nvGrpSpPr>
          <p:cNvPr id="22" name="Group 21">
            <a:extLst>
              <a:ext uri="{FF2B5EF4-FFF2-40B4-BE49-F238E27FC236}">
                <a16:creationId xmlns:a16="http://schemas.microsoft.com/office/drawing/2014/main" id="{686B7E5F-B256-CBF4-B0AD-DC37123362A1}"/>
              </a:ext>
            </a:extLst>
          </p:cNvPr>
          <p:cNvGrpSpPr/>
          <p:nvPr/>
        </p:nvGrpSpPr>
        <p:grpSpPr>
          <a:xfrm>
            <a:off x="2028918" y="2100679"/>
            <a:ext cx="3293250" cy="3645397"/>
            <a:chOff x="2790918" y="1935579"/>
            <a:chExt cx="3293250" cy="3645397"/>
          </a:xfrm>
        </p:grpSpPr>
        <p:sp>
          <p:nvSpPr>
            <p:cNvPr id="2" name="Freeform: Shape 1">
              <a:extLst>
                <a:ext uri="{FF2B5EF4-FFF2-40B4-BE49-F238E27FC236}">
                  <a16:creationId xmlns:a16="http://schemas.microsoft.com/office/drawing/2014/main" id="{A2173F9F-F5D6-E66D-4FED-3210E11FE011}"/>
                </a:ext>
              </a:extLst>
            </p:cNvPr>
            <p:cNvSpPr/>
            <p:nvPr/>
          </p:nvSpPr>
          <p:spPr>
            <a:xfrm>
              <a:off x="3059832" y="2419344"/>
              <a:ext cx="3024336" cy="1541119"/>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3" name="Straight Connector 2">
              <a:extLst>
                <a:ext uri="{FF2B5EF4-FFF2-40B4-BE49-F238E27FC236}">
                  <a16:creationId xmlns:a16="http://schemas.microsoft.com/office/drawing/2014/main" id="{0A2A1360-8443-7E66-F738-AE7FA4C18559}"/>
                </a:ext>
              </a:extLst>
            </p:cNvPr>
            <p:cNvCxnSpPr>
              <a:cxnSpLocks/>
            </p:cNvCxnSpPr>
            <p:nvPr/>
          </p:nvCxnSpPr>
          <p:spPr>
            <a:xfrm flipV="1">
              <a:off x="4571999" y="1935579"/>
              <a:ext cx="0" cy="122413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C91DEDFD-8B3A-D3DA-F13C-FA864D5F7414}"/>
                </a:ext>
              </a:extLst>
            </p:cNvPr>
            <p:cNvCxnSpPr>
              <a:cxnSpLocks/>
            </p:cNvCxnSpPr>
            <p:nvPr/>
          </p:nvCxnSpPr>
          <p:spPr>
            <a:xfrm flipH="1">
              <a:off x="3119451" y="2405015"/>
              <a:ext cx="1460291" cy="251958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3A26A452-EE23-7903-6870-2CB17096CBDE}"/>
                </a:ext>
              </a:extLst>
            </p:cNvPr>
            <p:cNvSpPr/>
            <p:nvPr/>
          </p:nvSpPr>
          <p:spPr bwMode="auto">
            <a:xfrm rot="1968814">
              <a:off x="3402388" y="416184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8" name="Freeform: Shape 17">
              <a:extLst>
                <a:ext uri="{FF2B5EF4-FFF2-40B4-BE49-F238E27FC236}">
                  <a16:creationId xmlns:a16="http://schemas.microsoft.com/office/drawing/2014/main" id="{0AD494B8-BC87-CBD6-CB20-6CE5D28DD309}"/>
                </a:ext>
              </a:extLst>
            </p:cNvPr>
            <p:cNvSpPr/>
            <p:nvPr/>
          </p:nvSpPr>
          <p:spPr>
            <a:xfrm rot="18095878">
              <a:off x="2616948" y="5065509"/>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grpSp>
        <p:nvGrpSpPr>
          <p:cNvPr id="23" name="Group 22">
            <a:extLst>
              <a:ext uri="{FF2B5EF4-FFF2-40B4-BE49-F238E27FC236}">
                <a16:creationId xmlns:a16="http://schemas.microsoft.com/office/drawing/2014/main" id="{315FE00A-0689-2773-CB6B-3B5B00B3EA87}"/>
              </a:ext>
            </a:extLst>
          </p:cNvPr>
          <p:cNvGrpSpPr/>
          <p:nvPr/>
        </p:nvGrpSpPr>
        <p:grpSpPr>
          <a:xfrm>
            <a:off x="3817742" y="1901433"/>
            <a:ext cx="3998814" cy="3139602"/>
            <a:chOff x="4579742" y="1736333"/>
            <a:chExt cx="3998814" cy="3139602"/>
          </a:xfrm>
        </p:grpSpPr>
        <p:cxnSp>
          <p:nvCxnSpPr>
            <p:cNvPr id="9" name="Straight Connector 8">
              <a:extLst>
                <a:ext uri="{FF2B5EF4-FFF2-40B4-BE49-F238E27FC236}">
                  <a16:creationId xmlns:a16="http://schemas.microsoft.com/office/drawing/2014/main" id="{37629639-CD1D-6729-33B8-2FD0EFFDB8C7}"/>
                </a:ext>
              </a:extLst>
            </p:cNvPr>
            <p:cNvCxnSpPr/>
            <p:nvPr/>
          </p:nvCxnSpPr>
          <p:spPr>
            <a:xfrm flipV="1">
              <a:off x="4579742" y="1736333"/>
              <a:ext cx="2571071" cy="668682"/>
            </a:xfrm>
            <a:prstGeom prst="line">
              <a:avLst/>
            </a:prstGeom>
            <a:ln w="28575">
              <a:solidFill>
                <a:srgbClr val="0000FF"/>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B6F1D28-4F8E-65B7-18A7-7E4C18CA7865}"/>
                </a:ext>
              </a:extLst>
            </p:cNvPr>
            <p:cNvCxnSpPr>
              <a:cxnSpLocks/>
            </p:cNvCxnSpPr>
            <p:nvPr/>
          </p:nvCxnSpPr>
          <p:spPr>
            <a:xfrm>
              <a:off x="4579742" y="2419344"/>
              <a:ext cx="1452548" cy="2418991"/>
            </a:xfrm>
            <a:prstGeom prst="line">
              <a:avLst/>
            </a:prstGeom>
            <a:ln w="28575">
              <a:solidFill>
                <a:srgbClr val="0000FF"/>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6" name="Freeform: Shape 15">
              <a:extLst>
                <a:ext uri="{FF2B5EF4-FFF2-40B4-BE49-F238E27FC236}">
                  <a16:creationId xmlns:a16="http://schemas.microsoft.com/office/drawing/2014/main" id="{74E149A5-BC21-4D9A-D4AE-3CCB87929EEA}"/>
                </a:ext>
              </a:extLst>
            </p:cNvPr>
            <p:cNvSpPr/>
            <p:nvPr/>
          </p:nvSpPr>
          <p:spPr bwMode="auto">
            <a:xfrm rot="4423958">
              <a:off x="5779356" y="192665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Freeform: Shape 16">
              <a:extLst>
                <a:ext uri="{FF2B5EF4-FFF2-40B4-BE49-F238E27FC236}">
                  <a16:creationId xmlns:a16="http://schemas.microsoft.com/office/drawing/2014/main" id="{D60478A0-508E-B486-9705-764937B0084D}"/>
                </a:ext>
              </a:extLst>
            </p:cNvPr>
            <p:cNvSpPr/>
            <p:nvPr/>
          </p:nvSpPr>
          <p:spPr bwMode="auto">
            <a:xfrm rot="8701000">
              <a:off x="5546830" y="4002696"/>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00FF"/>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0" name="TextBox 19">
              <a:extLst>
                <a:ext uri="{FF2B5EF4-FFF2-40B4-BE49-F238E27FC236}">
                  <a16:creationId xmlns:a16="http://schemas.microsoft.com/office/drawing/2014/main" id="{F0252C0C-9E9D-E4C9-ED21-6391F3A94328}"/>
                </a:ext>
              </a:extLst>
            </p:cNvPr>
            <p:cNvSpPr txBox="1"/>
            <p:nvPr/>
          </p:nvSpPr>
          <p:spPr>
            <a:xfrm>
              <a:off x="6372503" y="1896124"/>
              <a:ext cx="2206053" cy="523220"/>
            </a:xfrm>
            <a:prstGeom prst="rect">
              <a:avLst/>
            </a:prstGeom>
            <a:noFill/>
          </p:spPr>
          <p:txBody>
            <a:bodyPr wrap="non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ga </a:t>
              </a:r>
              <a:r>
                <a:rPr lang="en-GB" sz="2800" dirty="0" err="1">
                  <a:solidFill>
                    <a:srgbClr val="0000FF"/>
                  </a:solidFill>
                  <a:latin typeface="Arial" panose="020B0604020202020204" pitchFamily="34" charset="0"/>
                  <a:cs typeface="Arial" panose="020B0604020202020204" pitchFamily="34" charset="0"/>
                </a:rPr>
                <a:t>athraonta</a:t>
              </a:r>
              <a:endParaRPr lang="en-GB" sz="2800" dirty="0">
                <a:solidFill>
                  <a:srgbClr val="0000FF"/>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E077787-84BD-FC0C-5877-9B51F3843D77}"/>
                </a:ext>
              </a:extLst>
            </p:cNvPr>
            <p:cNvSpPr txBox="1"/>
            <p:nvPr/>
          </p:nvSpPr>
          <p:spPr>
            <a:xfrm>
              <a:off x="6046857" y="3921828"/>
              <a:ext cx="2248681" cy="954107"/>
            </a:xfrm>
            <a:prstGeom prst="rect">
              <a:avLst/>
            </a:prstGeom>
            <a:noFill/>
          </p:spPr>
          <p:txBody>
            <a:bodyPr wrap="square" rtlCol="0">
              <a:spAutoFit/>
            </a:bodyPr>
            <a:lstStyle/>
            <a:p>
              <a:pPr algn="l">
                <a:spcAft>
                  <a:spcPts val="1200"/>
                </a:spcAft>
              </a:pPr>
              <a:r>
                <a:rPr lang="en-GB" sz="2800" dirty="0">
                  <a:solidFill>
                    <a:srgbClr val="0000FF"/>
                  </a:solidFill>
                  <a:latin typeface="Arial" panose="020B0604020202020204" pitchFamily="34" charset="0"/>
                  <a:cs typeface="Arial" panose="020B0604020202020204" pitchFamily="34" charset="0"/>
                </a:rPr>
                <a:t>FII go </a:t>
              </a:r>
              <a:r>
                <a:rPr lang="en-GB" sz="2800" dirty="0" err="1">
                  <a:solidFill>
                    <a:srgbClr val="0000FF"/>
                  </a:solidFill>
                  <a:latin typeface="Arial" panose="020B0604020202020204" pitchFamily="34" charset="0"/>
                  <a:cs typeface="Arial" panose="020B0604020202020204" pitchFamily="34" charset="0"/>
                </a:rPr>
                <a:t>páirteach</a:t>
              </a:r>
              <a:endParaRPr lang="en-GB" sz="2800" dirty="0">
                <a:solidFill>
                  <a:srgbClr val="0000FF"/>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9486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0301C-CFC1-9FE7-15EA-43606BD5DF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CA630-C8AE-8F98-9F57-A59B7E37E715}"/>
              </a:ext>
            </a:extLst>
          </p:cNvPr>
          <p:cNvSpPr>
            <a:spLocks noGrp="1"/>
          </p:cNvSpPr>
          <p:nvPr>
            <p:ph type="title"/>
          </p:nvPr>
        </p:nvSpPr>
        <p:spPr/>
        <p:txBody>
          <a:bodyPr>
            <a:normAutofit fontScale="90000"/>
          </a:bodyPr>
          <a:lstStyle/>
          <a:p>
            <a:r>
              <a:rPr lang="en-GB" dirty="0" err="1"/>
              <a:t>Cleachtaigh</a:t>
            </a:r>
            <a:r>
              <a:rPr lang="en-GB" dirty="0"/>
              <a:t> HL</a:t>
            </a:r>
          </a:p>
        </p:txBody>
      </p:sp>
      <p:sp>
        <p:nvSpPr>
          <p:cNvPr id="3" name="Text Placeholder 2">
            <a:extLst>
              <a:ext uri="{FF2B5EF4-FFF2-40B4-BE49-F238E27FC236}">
                <a16:creationId xmlns:a16="http://schemas.microsoft.com/office/drawing/2014/main" id="{F75F2764-3052-E657-1E4E-566D71DA4A3C}"/>
              </a:ext>
            </a:extLst>
          </p:cNvPr>
          <p:cNvSpPr>
            <a:spLocks noGrp="1"/>
          </p:cNvSpPr>
          <p:nvPr>
            <p:ph type="body" sz="quarter" idx="10"/>
          </p:nvPr>
        </p:nvSpPr>
        <p:spPr>
          <a:xfrm>
            <a:off x="122292" y="461664"/>
            <a:ext cx="8899415" cy="1255728"/>
          </a:xfrm>
        </p:spPr>
        <p:txBody>
          <a:bodyPr/>
          <a:lstStyle/>
          <a:p>
            <a:r>
              <a:rPr lang="en-IE" dirty="0" err="1"/>
              <a:t>Tá</a:t>
            </a:r>
            <a:r>
              <a:rPr lang="en-IE" dirty="0"/>
              <a:t> </a:t>
            </a:r>
            <a:r>
              <a:rPr lang="en-IE" dirty="0" err="1"/>
              <a:t>plaisteach</a:t>
            </a:r>
            <a:r>
              <a:rPr lang="en-IE" dirty="0"/>
              <a:t> A </a:t>
            </a:r>
            <a:r>
              <a:rPr lang="en-IE" dirty="0" err="1"/>
              <a:t>agus</a:t>
            </a:r>
            <a:r>
              <a:rPr lang="en-IE" dirty="0"/>
              <a:t> </a:t>
            </a:r>
            <a:r>
              <a:rPr lang="en-IE" dirty="0" err="1"/>
              <a:t>plaisteach</a:t>
            </a:r>
            <a:r>
              <a:rPr lang="en-IE" dirty="0"/>
              <a:t> B i </a:t>
            </a:r>
            <a:r>
              <a:rPr lang="en-IE" dirty="0" err="1"/>
              <a:t>dteagmháil</a:t>
            </a:r>
            <a:r>
              <a:rPr lang="en-IE" dirty="0"/>
              <a:t>. Is </a:t>
            </a:r>
            <a:r>
              <a:rPr lang="en-IE" dirty="0" err="1"/>
              <a:t>iad</a:t>
            </a:r>
            <a:r>
              <a:rPr lang="en-IE" dirty="0"/>
              <a:t> na </a:t>
            </a:r>
            <a:r>
              <a:rPr lang="en-IE" dirty="0" err="1"/>
              <a:t>comhéifeachtaí</a:t>
            </a:r>
            <a:r>
              <a:rPr lang="en-IE" dirty="0"/>
              <a:t> </a:t>
            </a:r>
            <a:r>
              <a:rPr lang="en-IE" dirty="0" err="1"/>
              <a:t>athraonta</a:t>
            </a:r>
            <a:r>
              <a:rPr lang="en-IE" dirty="0"/>
              <a:t> 1.44 </a:t>
            </a:r>
            <a:r>
              <a:rPr lang="en-IE" dirty="0" err="1"/>
              <a:t>agus</a:t>
            </a:r>
            <a:r>
              <a:rPr lang="en-IE" dirty="0"/>
              <a:t> 1.47 </a:t>
            </a:r>
            <a:r>
              <a:rPr lang="en-IE" dirty="0" err="1"/>
              <a:t>faoi</a:t>
            </a:r>
            <a:r>
              <a:rPr lang="en-IE" dirty="0"/>
              <a:t> </a:t>
            </a:r>
            <a:r>
              <a:rPr lang="en-IE" dirty="0" err="1"/>
              <a:t>seach</a:t>
            </a:r>
            <a:r>
              <a:rPr lang="en-IE" dirty="0"/>
              <a:t>. </a:t>
            </a:r>
            <a:r>
              <a:rPr lang="en-IE" dirty="0" err="1"/>
              <a:t>Céard</a:t>
            </a:r>
            <a:r>
              <a:rPr lang="en-IE" dirty="0"/>
              <a:t> í an </a:t>
            </a:r>
            <a:r>
              <a:rPr lang="en-IE" dirty="0" err="1"/>
              <a:t>uillinn</a:t>
            </a:r>
            <a:r>
              <a:rPr lang="en-IE" dirty="0"/>
              <a:t> </a:t>
            </a:r>
            <a:r>
              <a:rPr lang="en-IE" dirty="0" err="1"/>
              <a:t>chriticiúil</a:t>
            </a:r>
            <a:r>
              <a:rPr lang="en-IE" dirty="0"/>
              <a:t> ó B go A?</a:t>
            </a:r>
          </a:p>
        </p:txBody>
      </p:sp>
      <p:sp>
        <p:nvSpPr>
          <p:cNvPr id="4" name="TextBox 3">
            <a:extLst>
              <a:ext uri="{FF2B5EF4-FFF2-40B4-BE49-F238E27FC236}">
                <a16:creationId xmlns:a16="http://schemas.microsoft.com/office/drawing/2014/main" id="{A8D26F94-F9A4-4351-1E97-6ADE4B11782A}"/>
              </a:ext>
            </a:extLst>
          </p:cNvPr>
          <p:cNvSpPr txBox="1"/>
          <p:nvPr/>
        </p:nvSpPr>
        <p:spPr>
          <a:xfrm>
            <a:off x="4183110" y="6196281"/>
            <a:ext cx="777777" cy="400110"/>
          </a:xfrm>
          <a:prstGeom prst="rect">
            <a:avLst/>
          </a:prstGeom>
          <a:noFill/>
        </p:spPr>
        <p:txBody>
          <a:bodyPr wrap="none" rtlCol="0">
            <a:spAutoFit/>
          </a:bodyPr>
          <a:lstStyle/>
          <a:p>
            <a:pPr algn="l">
              <a:spcAft>
                <a:spcPts val="1200"/>
              </a:spcAft>
            </a:pPr>
            <a:r>
              <a:rPr lang="en-GB" sz="2000" dirty="0">
                <a:latin typeface="Arial" panose="020B0604020202020204" pitchFamily="34" charset="0"/>
                <a:cs typeface="Arial" panose="020B0604020202020204" pitchFamily="34" charset="0"/>
              </a:rPr>
              <a:t>78.4</a:t>
            </a:r>
            <a:r>
              <a:rPr lang="en-GB" sz="2000" baseline="30000" dirty="0">
                <a:latin typeface="Arial" panose="020B0604020202020204" pitchFamily="34" charset="0"/>
                <a:cs typeface="Arial" panose="020B0604020202020204" pitchFamily="34" charset="0"/>
              </a:rPr>
              <a:t>0</a:t>
            </a:r>
          </a:p>
        </p:txBody>
      </p:sp>
      <p:grpSp>
        <p:nvGrpSpPr>
          <p:cNvPr id="6" name="Group 5">
            <a:extLst>
              <a:ext uri="{FF2B5EF4-FFF2-40B4-BE49-F238E27FC236}">
                <a16:creationId xmlns:a16="http://schemas.microsoft.com/office/drawing/2014/main" id="{7511312A-ECE2-B2A5-37BE-93CA3062B962}"/>
              </a:ext>
            </a:extLst>
          </p:cNvPr>
          <p:cNvGrpSpPr/>
          <p:nvPr/>
        </p:nvGrpSpPr>
        <p:grpSpPr>
          <a:xfrm>
            <a:off x="5940152" y="1679253"/>
            <a:ext cx="2835593" cy="2292433"/>
            <a:chOff x="872331" y="1836740"/>
            <a:chExt cx="2835593" cy="2292433"/>
          </a:xfrm>
        </p:grpSpPr>
        <p:sp>
          <p:nvSpPr>
            <p:cNvPr id="9" name="Rectangle 8">
              <a:extLst>
                <a:ext uri="{FF2B5EF4-FFF2-40B4-BE49-F238E27FC236}">
                  <a16:creationId xmlns:a16="http://schemas.microsoft.com/office/drawing/2014/main" id="{33A7C421-1ED2-A872-2916-15D35DA4FF40}"/>
                </a:ext>
              </a:extLst>
            </p:cNvPr>
            <p:cNvSpPr/>
            <p:nvPr/>
          </p:nvSpPr>
          <p:spPr>
            <a:xfrm>
              <a:off x="899592" y="1861513"/>
              <a:ext cx="2808312" cy="1135439"/>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ADD7DB4-5AE5-87D8-A9FF-D60426BE3D82}"/>
                </a:ext>
              </a:extLst>
            </p:cNvPr>
            <p:cNvSpPr/>
            <p:nvPr/>
          </p:nvSpPr>
          <p:spPr>
            <a:xfrm>
              <a:off x="899592" y="2993734"/>
              <a:ext cx="2808332" cy="113543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 name="Straight Connector 10">
              <a:extLst>
                <a:ext uri="{FF2B5EF4-FFF2-40B4-BE49-F238E27FC236}">
                  <a16:creationId xmlns:a16="http://schemas.microsoft.com/office/drawing/2014/main" id="{9D90DCFC-8108-45B1-46A9-0A772AA6F693}"/>
                </a:ext>
              </a:extLst>
            </p:cNvPr>
            <p:cNvCxnSpPr>
              <a:cxnSpLocks/>
            </p:cNvCxnSpPr>
            <p:nvPr/>
          </p:nvCxnSpPr>
          <p:spPr>
            <a:xfrm>
              <a:off x="1320279" y="2968961"/>
              <a:ext cx="1307485" cy="2477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1574926-2FC3-68F4-318F-F4A09EA9D2FD}"/>
                </a:ext>
              </a:extLst>
            </p:cNvPr>
            <p:cNvCxnSpPr>
              <a:cxnSpLocks/>
            </p:cNvCxnSpPr>
            <p:nvPr/>
          </p:nvCxnSpPr>
          <p:spPr>
            <a:xfrm flipH="1" flipV="1">
              <a:off x="2627764" y="2993734"/>
              <a:ext cx="918092" cy="173653"/>
            </a:xfrm>
            <a:prstGeom prst="line">
              <a:avLst/>
            </a:prstGeom>
            <a:ln w="38100">
              <a:solidFill>
                <a:schemeClr val="tx1"/>
              </a:solidFill>
              <a:headEnd type="none" w="med" len="med"/>
              <a:tailEnd type="arrow" w="lg" len="lg"/>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9BB8F68-C768-63A6-C0EE-3B6E72A21D43}"/>
                </a:ext>
              </a:extLst>
            </p:cNvPr>
            <p:cNvCxnSpPr>
              <a:cxnSpLocks/>
            </p:cNvCxnSpPr>
            <p:nvPr/>
          </p:nvCxnSpPr>
          <p:spPr>
            <a:xfrm>
              <a:off x="2627784" y="2132856"/>
              <a:ext cx="0" cy="180020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F29FE1AE-AA9E-C800-02AF-6618F12DA769}"/>
                </a:ext>
              </a:extLst>
            </p:cNvPr>
            <p:cNvSpPr txBox="1"/>
            <p:nvPr/>
          </p:nvSpPr>
          <p:spPr>
            <a:xfrm>
              <a:off x="872331" y="1836740"/>
              <a:ext cx="1713354" cy="523220"/>
            </a:xfrm>
            <a:prstGeom prst="rect">
              <a:avLst/>
            </a:prstGeom>
            <a:noFill/>
          </p:spPr>
          <p:txBody>
            <a:bodyPr wrap="none" rtlCol="0">
              <a:spAutoFit/>
            </a:bodyPr>
            <a:lstStyle/>
            <a:p>
              <a:pPr algn="l"/>
              <a:r>
                <a:rPr lang="en-GB" sz="2800" dirty="0"/>
                <a:t>A  n=1.44</a:t>
              </a:r>
            </a:p>
          </p:txBody>
        </p:sp>
        <p:sp>
          <p:nvSpPr>
            <p:cNvPr id="17" name="TextBox 16">
              <a:extLst>
                <a:ext uri="{FF2B5EF4-FFF2-40B4-BE49-F238E27FC236}">
                  <a16:creationId xmlns:a16="http://schemas.microsoft.com/office/drawing/2014/main" id="{ACF03CAB-C90A-FAF9-609F-DD7E3799F83E}"/>
                </a:ext>
              </a:extLst>
            </p:cNvPr>
            <p:cNvSpPr txBox="1"/>
            <p:nvPr/>
          </p:nvSpPr>
          <p:spPr>
            <a:xfrm>
              <a:off x="872331" y="2968961"/>
              <a:ext cx="1733167" cy="523220"/>
            </a:xfrm>
            <a:prstGeom prst="rect">
              <a:avLst/>
            </a:prstGeom>
            <a:noFill/>
          </p:spPr>
          <p:txBody>
            <a:bodyPr wrap="none" rtlCol="0">
              <a:spAutoFit/>
            </a:bodyPr>
            <a:lstStyle/>
            <a:p>
              <a:pPr algn="l"/>
              <a:r>
                <a:rPr lang="en-GB" sz="2800" dirty="0"/>
                <a:t>B  n=1.47</a:t>
              </a:r>
            </a:p>
          </p:txBody>
        </p:sp>
      </p:grpSp>
    </p:spTree>
    <p:extLst>
      <p:ext uri="{BB962C8B-B14F-4D97-AF65-F5344CB8AC3E}">
        <p14:creationId xmlns:p14="http://schemas.microsoft.com/office/powerpoint/2010/main" val="218130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F350289-1D61-5976-98EF-39AB8BA950B4}"/>
              </a:ext>
            </a:extLst>
          </p:cNvPr>
          <p:cNvCxnSpPr/>
          <p:nvPr/>
        </p:nvCxnSpPr>
        <p:spPr>
          <a:xfrm>
            <a:off x="2051720" y="2492896"/>
            <a:ext cx="403244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52B2E828-950C-6659-5CB3-FFFA51B9261A}"/>
              </a:ext>
            </a:extLst>
          </p:cNvPr>
          <p:cNvCxnSpPr/>
          <p:nvPr/>
        </p:nvCxnSpPr>
        <p:spPr>
          <a:xfrm flipV="1">
            <a:off x="2123728" y="2492896"/>
            <a:ext cx="2880320" cy="12961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0556DF22-E860-2C5B-920C-2DC239D4820A}"/>
              </a:ext>
            </a:extLst>
          </p:cNvPr>
          <p:cNvCxnSpPr/>
          <p:nvPr/>
        </p:nvCxnSpPr>
        <p:spPr>
          <a:xfrm>
            <a:off x="5004048" y="2492896"/>
            <a:ext cx="2304256" cy="100811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7F2C5C8-C5B6-AEFB-E905-4AB257EBF732}"/>
              </a:ext>
            </a:extLst>
          </p:cNvPr>
          <p:cNvSpPr txBox="1"/>
          <p:nvPr/>
        </p:nvSpPr>
        <p:spPr>
          <a:xfrm>
            <a:off x="2051720" y="1836956"/>
            <a:ext cx="1385316" cy="523220"/>
          </a:xfrm>
          <a:prstGeom prst="rect">
            <a:avLst/>
          </a:prstGeom>
          <a:noFill/>
        </p:spPr>
        <p:txBody>
          <a:bodyPr wrap="none" rtlCol="0">
            <a:spAutoFit/>
          </a:bodyPr>
          <a:lstStyle/>
          <a:p>
            <a:pPr algn="l"/>
            <a:r>
              <a:rPr lang="en-IE" sz="2800" dirty="0" err="1"/>
              <a:t>Meán</a:t>
            </a:r>
            <a:r>
              <a:rPr lang="en-IE" sz="2800" dirty="0"/>
              <a:t> 1</a:t>
            </a:r>
          </a:p>
        </p:txBody>
      </p:sp>
      <p:sp>
        <p:nvSpPr>
          <p:cNvPr id="7" name="TextBox 6">
            <a:extLst>
              <a:ext uri="{FF2B5EF4-FFF2-40B4-BE49-F238E27FC236}">
                <a16:creationId xmlns:a16="http://schemas.microsoft.com/office/drawing/2014/main" id="{9CB16A4B-C9ED-BEB4-8568-F95ED4752796}"/>
              </a:ext>
            </a:extLst>
          </p:cNvPr>
          <p:cNvSpPr txBox="1"/>
          <p:nvPr/>
        </p:nvSpPr>
        <p:spPr>
          <a:xfrm>
            <a:off x="2051720" y="2557027"/>
            <a:ext cx="1385316" cy="523220"/>
          </a:xfrm>
          <a:prstGeom prst="rect">
            <a:avLst/>
          </a:prstGeom>
          <a:noFill/>
        </p:spPr>
        <p:txBody>
          <a:bodyPr wrap="none" rtlCol="0">
            <a:spAutoFit/>
          </a:bodyPr>
          <a:lstStyle/>
          <a:p>
            <a:pPr algn="l"/>
            <a:r>
              <a:rPr lang="en-IE" sz="2800" dirty="0" err="1"/>
              <a:t>Meán</a:t>
            </a:r>
            <a:r>
              <a:rPr lang="en-IE" sz="2800" dirty="0"/>
              <a:t> 2</a:t>
            </a:r>
          </a:p>
        </p:txBody>
      </p:sp>
      <p:sp>
        <p:nvSpPr>
          <p:cNvPr id="9" name="TextBox 8">
            <a:extLst>
              <a:ext uri="{FF2B5EF4-FFF2-40B4-BE49-F238E27FC236}">
                <a16:creationId xmlns:a16="http://schemas.microsoft.com/office/drawing/2014/main" id="{7480223E-D2EE-18E5-D02F-B991A284F9E5}"/>
              </a:ext>
            </a:extLst>
          </p:cNvPr>
          <p:cNvSpPr txBox="1"/>
          <p:nvPr/>
        </p:nvSpPr>
        <p:spPr>
          <a:xfrm>
            <a:off x="2624423" y="3911277"/>
            <a:ext cx="5987537" cy="523220"/>
          </a:xfrm>
          <a:prstGeom prst="rect">
            <a:avLst/>
          </a:prstGeom>
          <a:noFill/>
        </p:spPr>
        <p:txBody>
          <a:bodyPr wrap="none" rtlCol="0">
            <a:spAutoFit/>
          </a:bodyPr>
          <a:lstStyle/>
          <a:p>
            <a:pPr algn="l"/>
            <a:r>
              <a:rPr lang="en-IE" sz="2800" dirty="0" err="1"/>
              <a:t>Frithchaitheamh</a:t>
            </a:r>
            <a:r>
              <a:rPr lang="en-IE" sz="2800" dirty="0"/>
              <a:t> </a:t>
            </a:r>
            <a:r>
              <a:rPr lang="en-IE" sz="2800" dirty="0" err="1"/>
              <a:t>inmheánach</a:t>
            </a:r>
            <a:r>
              <a:rPr lang="en-IE" sz="2800" dirty="0"/>
              <a:t> </a:t>
            </a:r>
            <a:r>
              <a:rPr lang="en-IE" sz="2800" dirty="0" err="1"/>
              <a:t>iomlán</a:t>
            </a:r>
            <a:endParaRPr lang="en-IE" sz="2800" dirty="0"/>
          </a:p>
        </p:txBody>
      </p:sp>
      <p:cxnSp>
        <p:nvCxnSpPr>
          <p:cNvPr id="11" name="Straight Arrow Connector 10">
            <a:extLst>
              <a:ext uri="{FF2B5EF4-FFF2-40B4-BE49-F238E27FC236}">
                <a16:creationId xmlns:a16="http://schemas.microsoft.com/office/drawing/2014/main" id="{40E6B710-AA08-151A-1098-A8CF9CD15795}"/>
              </a:ext>
            </a:extLst>
          </p:cNvPr>
          <p:cNvCxnSpPr/>
          <p:nvPr/>
        </p:nvCxnSpPr>
        <p:spPr>
          <a:xfrm flipV="1">
            <a:off x="4860032" y="2818637"/>
            <a:ext cx="144016" cy="70879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D7305F14-2105-2C93-FA19-2CD39ED51DE4}"/>
              </a:ext>
            </a:extLst>
          </p:cNvPr>
          <p:cNvSpPr>
            <a:spLocks noGrp="1"/>
          </p:cNvSpPr>
          <p:nvPr>
            <p:ph type="title"/>
          </p:nvPr>
        </p:nvSpPr>
        <p:spPr>
          <a:xfrm>
            <a:off x="552893" y="-1"/>
            <a:ext cx="6177518" cy="461665"/>
          </a:xfrm>
        </p:spPr>
        <p:txBody>
          <a:bodyPr>
            <a:normAutofit fontScale="90000"/>
          </a:bodyPr>
          <a:lstStyle/>
          <a:p>
            <a:r>
              <a:rPr lang="en-GB" dirty="0" err="1"/>
              <a:t>Cleachtaigh</a:t>
            </a:r>
            <a:endParaRPr lang="en-GB" dirty="0"/>
          </a:p>
        </p:txBody>
      </p:sp>
      <p:sp>
        <p:nvSpPr>
          <p:cNvPr id="10" name="Text Placeholder 9">
            <a:extLst>
              <a:ext uri="{FF2B5EF4-FFF2-40B4-BE49-F238E27FC236}">
                <a16:creationId xmlns:a16="http://schemas.microsoft.com/office/drawing/2014/main" id="{1A2E518D-5B59-90FD-7B83-2613EAAF657E}"/>
              </a:ext>
            </a:extLst>
          </p:cNvPr>
          <p:cNvSpPr>
            <a:spLocks noGrp="1"/>
          </p:cNvSpPr>
          <p:nvPr>
            <p:ph type="body" sz="quarter" idx="10"/>
          </p:nvPr>
        </p:nvSpPr>
        <p:spPr>
          <a:xfrm>
            <a:off x="122292" y="461664"/>
            <a:ext cx="8899415" cy="480131"/>
          </a:xfrm>
        </p:spPr>
        <p:txBody>
          <a:bodyPr/>
          <a:lstStyle/>
          <a:p>
            <a:r>
              <a:rPr lang="en-IE" dirty="0" err="1"/>
              <a:t>Cé</a:t>
            </a:r>
            <a:r>
              <a:rPr lang="en-IE" dirty="0"/>
              <a:t> </a:t>
            </a:r>
            <a:r>
              <a:rPr lang="en-IE" dirty="0" err="1"/>
              <a:t>acu</a:t>
            </a:r>
            <a:r>
              <a:rPr lang="en-IE" dirty="0"/>
              <a:t> </a:t>
            </a:r>
            <a:r>
              <a:rPr lang="en-IE" dirty="0" err="1"/>
              <a:t>meán</a:t>
            </a:r>
            <a:r>
              <a:rPr lang="en-IE" dirty="0"/>
              <a:t> leis an </a:t>
            </a:r>
            <a:r>
              <a:rPr lang="en-IE" dirty="0" err="1"/>
              <a:t>gcomhéifeacht</a:t>
            </a:r>
            <a:r>
              <a:rPr lang="en-IE" dirty="0"/>
              <a:t> </a:t>
            </a:r>
            <a:r>
              <a:rPr lang="en-IE" dirty="0" err="1"/>
              <a:t>athraonta</a:t>
            </a:r>
            <a:r>
              <a:rPr lang="en-IE" dirty="0"/>
              <a:t> is </a:t>
            </a:r>
            <a:r>
              <a:rPr lang="en-IE" dirty="0" err="1"/>
              <a:t>airde</a:t>
            </a:r>
            <a:r>
              <a:rPr lang="en-IE" dirty="0"/>
              <a:t>?</a:t>
            </a:r>
          </a:p>
        </p:txBody>
      </p:sp>
      <p:sp>
        <p:nvSpPr>
          <p:cNvPr id="8" name="TextBox 7">
            <a:extLst>
              <a:ext uri="{FF2B5EF4-FFF2-40B4-BE49-F238E27FC236}">
                <a16:creationId xmlns:a16="http://schemas.microsoft.com/office/drawing/2014/main" id="{0CFB0D88-BD4C-C290-2D88-F1612F9178C9}"/>
              </a:ext>
            </a:extLst>
          </p:cNvPr>
          <p:cNvSpPr txBox="1"/>
          <p:nvPr/>
        </p:nvSpPr>
        <p:spPr>
          <a:xfrm>
            <a:off x="7308304" y="6285039"/>
            <a:ext cx="1085554" cy="338554"/>
          </a:xfrm>
          <a:prstGeom prst="rect">
            <a:avLst/>
          </a:prstGeom>
          <a:noFill/>
        </p:spPr>
        <p:txBody>
          <a:bodyPr wrap="none" rtlCol="0">
            <a:spAutoFit/>
          </a:bodyPr>
          <a:lstStyle/>
          <a:p>
            <a:pPr algn="l">
              <a:spcAft>
                <a:spcPts val="1200"/>
              </a:spcAft>
            </a:pPr>
            <a:r>
              <a:rPr lang="en-GB" sz="1600" dirty="0">
                <a:solidFill>
                  <a:srgbClr val="0000FF"/>
                </a:solidFill>
                <a:latin typeface="Arial" panose="020B0604020202020204" pitchFamily="34" charset="0"/>
                <a:cs typeface="Arial" panose="020B0604020202020204" pitchFamily="34" charset="0"/>
              </a:rPr>
              <a:t>Medium 2</a:t>
            </a:r>
          </a:p>
        </p:txBody>
      </p:sp>
    </p:spTree>
    <p:extLst>
      <p:ext uri="{BB962C8B-B14F-4D97-AF65-F5344CB8AC3E}">
        <p14:creationId xmlns:p14="http://schemas.microsoft.com/office/powerpoint/2010/main" val="3074279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A0CD3F3D-19D9-0A4F-A1FB-7D86024F73FD}"/>
              </a:ext>
            </a:extLst>
          </p:cNvPr>
          <p:cNvSpPr/>
          <p:nvPr/>
        </p:nvSpPr>
        <p:spPr>
          <a:xfrm>
            <a:off x="1763688" y="1988840"/>
            <a:ext cx="5544616" cy="2880320"/>
          </a:xfrm>
          <a:prstGeom prst="triangle">
            <a:avLst>
              <a:gd name="adj" fmla="val 49588"/>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Box 2">
            <a:extLst>
              <a:ext uri="{FF2B5EF4-FFF2-40B4-BE49-F238E27FC236}">
                <a16:creationId xmlns:a16="http://schemas.microsoft.com/office/drawing/2014/main" id="{C9A0826A-D137-1CEA-5C45-AC5D9D17E953}"/>
              </a:ext>
            </a:extLst>
          </p:cNvPr>
          <p:cNvSpPr txBox="1"/>
          <p:nvPr/>
        </p:nvSpPr>
        <p:spPr>
          <a:xfrm>
            <a:off x="1744131" y="1867673"/>
            <a:ext cx="432048" cy="523220"/>
          </a:xfrm>
          <a:prstGeom prst="rect">
            <a:avLst/>
          </a:prstGeom>
          <a:noFill/>
        </p:spPr>
        <p:txBody>
          <a:bodyPr wrap="square" rtlCol="0">
            <a:spAutoFit/>
          </a:bodyPr>
          <a:lstStyle/>
          <a:p>
            <a:pPr algn="l"/>
            <a:r>
              <a:rPr lang="en-IE" sz="2800" dirty="0"/>
              <a:t>A</a:t>
            </a:r>
          </a:p>
        </p:txBody>
      </p:sp>
      <p:sp>
        <p:nvSpPr>
          <p:cNvPr id="4" name="TextBox 3">
            <a:extLst>
              <a:ext uri="{FF2B5EF4-FFF2-40B4-BE49-F238E27FC236}">
                <a16:creationId xmlns:a16="http://schemas.microsoft.com/office/drawing/2014/main" id="{0B2DA5E7-C9E4-DC5E-985B-FC47517C2F57}"/>
              </a:ext>
            </a:extLst>
          </p:cNvPr>
          <p:cNvSpPr txBox="1"/>
          <p:nvPr/>
        </p:nvSpPr>
        <p:spPr>
          <a:xfrm flipH="1">
            <a:off x="3347864" y="6376160"/>
            <a:ext cx="360040" cy="523220"/>
          </a:xfrm>
          <a:prstGeom prst="rect">
            <a:avLst/>
          </a:prstGeom>
          <a:noFill/>
        </p:spPr>
        <p:txBody>
          <a:bodyPr wrap="square" rtlCol="0">
            <a:spAutoFit/>
          </a:bodyPr>
          <a:lstStyle/>
          <a:p>
            <a:pPr algn="l"/>
            <a:r>
              <a:rPr lang="en-IE" sz="2800" dirty="0"/>
              <a:t>C</a:t>
            </a:r>
          </a:p>
        </p:txBody>
      </p:sp>
      <p:sp>
        <p:nvSpPr>
          <p:cNvPr id="5" name="TextBox 4">
            <a:extLst>
              <a:ext uri="{FF2B5EF4-FFF2-40B4-BE49-F238E27FC236}">
                <a16:creationId xmlns:a16="http://schemas.microsoft.com/office/drawing/2014/main" id="{4C9CDE79-41D0-CB08-022B-F5F1C2C66850}"/>
              </a:ext>
            </a:extLst>
          </p:cNvPr>
          <p:cNvSpPr txBox="1"/>
          <p:nvPr/>
        </p:nvSpPr>
        <p:spPr>
          <a:xfrm flipH="1">
            <a:off x="6948264" y="1988840"/>
            <a:ext cx="360040" cy="523220"/>
          </a:xfrm>
          <a:prstGeom prst="rect">
            <a:avLst/>
          </a:prstGeom>
          <a:noFill/>
        </p:spPr>
        <p:txBody>
          <a:bodyPr wrap="square" rtlCol="0">
            <a:spAutoFit/>
          </a:bodyPr>
          <a:lstStyle/>
          <a:p>
            <a:pPr algn="l"/>
            <a:r>
              <a:rPr lang="en-IE" sz="2800" dirty="0"/>
              <a:t>B</a:t>
            </a:r>
          </a:p>
        </p:txBody>
      </p:sp>
      <p:cxnSp>
        <p:nvCxnSpPr>
          <p:cNvPr id="7" name="Straight Connector 6">
            <a:extLst>
              <a:ext uri="{FF2B5EF4-FFF2-40B4-BE49-F238E27FC236}">
                <a16:creationId xmlns:a16="http://schemas.microsoft.com/office/drawing/2014/main" id="{AE7C34FB-2BC4-732C-1479-89F258A7AE79}"/>
              </a:ext>
            </a:extLst>
          </p:cNvPr>
          <p:cNvCxnSpPr>
            <a:cxnSpLocks/>
          </p:cNvCxnSpPr>
          <p:nvPr/>
        </p:nvCxnSpPr>
        <p:spPr>
          <a:xfrm flipV="1">
            <a:off x="4914040" y="2250450"/>
            <a:ext cx="1632897" cy="1639790"/>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A218AC0B-19E8-2C28-9BD7-32189D22AD37}"/>
              </a:ext>
            </a:extLst>
          </p:cNvPr>
          <p:cNvGrpSpPr/>
          <p:nvPr/>
        </p:nvGrpSpPr>
        <p:grpSpPr>
          <a:xfrm>
            <a:off x="3378200" y="3070345"/>
            <a:ext cx="2263648" cy="179177"/>
            <a:chOff x="3378200" y="3070345"/>
            <a:chExt cx="2263648" cy="179177"/>
          </a:xfrm>
        </p:grpSpPr>
        <p:cxnSp>
          <p:nvCxnSpPr>
            <p:cNvPr id="8" name="Straight Arrow Connector 7">
              <a:extLst>
                <a:ext uri="{FF2B5EF4-FFF2-40B4-BE49-F238E27FC236}">
                  <a16:creationId xmlns:a16="http://schemas.microsoft.com/office/drawing/2014/main" id="{E51190AE-C2E2-DBDD-FAD9-D170BB428CE6}"/>
                </a:ext>
              </a:extLst>
            </p:cNvPr>
            <p:cNvCxnSpPr>
              <a:cxnSpLocks/>
            </p:cNvCxnSpPr>
            <p:nvPr/>
          </p:nvCxnSpPr>
          <p:spPr>
            <a:xfrm flipH="1">
              <a:off x="3378200" y="3159934"/>
              <a:ext cx="2263648" cy="2366"/>
            </a:xfrm>
            <a:prstGeom prst="straightConnector1">
              <a:avLst/>
            </a:prstGeom>
            <a:ln w="38100">
              <a:solidFill>
                <a:srgbClr val="000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C6014287-86DD-6B6E-1F17-FEC9DC0296DC}"/>
                </a:ext>
              </a:extLst>
            </p:cNvPr>
            <p:cNvSpPr/>
            <p:nvPr/>
          </p:nvSpPr>
          <p:spPr bwMode="auto">
            <a:xfrm rot="5400000">
              <a:off x="4279108" y="3015918"/>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grpSp>
        <p:nvGrpSpPr>
          <p:cNvPr id="23" name="Group 22">
            <a:extLst>
              <a:ext uri="{FF2B5EF4-FFF2-40B4-BE49-F238E27FC236}">
                <a16:creationId xmlns:a16="http://schemas.microsoft.com/office/drawing/2014/main" id="{34F718E7-F709-0AB1-EBBB-4CB5E4799C84}"/>
              </a:ext>
            </a:extLst>
          </p:cNvPr>
          <p:cNvGrpSpPr/>
          <p:nvPr/>
        </p:nvGrpSpPr>
        <p:grpSpPr>
          <a:xfrm>
            <a:off x="5535474" y="3144046"/>
            <a:ext cx="179177" cy="3049191"/>
            <a:chOff x="5535474" y="3144046"/>
            <a:chExt cx="179177" cy="3049191"/>
          </a:xfrm>
        </p:grpSpPr>
        <p:cxnSp>
          <p:nvCxnSpPr>
            <p:cNvPr id="10" name="Straight Arrow Connector 9">
              <a:extLst>
                <a:ext uri="{FF2B5EF4-FFF2-40B4-BE49-F238E27FC236}">
                  <a16:creationId xmlns:a16="http://schemas.microsoft.com/office/drawing/2014/main" id="{02E5C1F5-D682-11FE-8755-C24FBB0F669B}"/>
                </a:ext>
              </a:extLst>
            </p:cNvPr>
            <p:cNvCxnSpPr>
              <a:cxnSpLocks/>
            </p:cNvCxnSpPr>
            <p:nvPr/>
          </p:nvCxnSpPr>
          <p:spPr>
            <a:xfrm flipV="1">
              <a:off x="5625063" y="3144046"/>
              <a:ext cx="0" cy="3049191"/>
            </a:xfrm>
            <a:prstGeom prst="straightConnector1">
              <a:avLst/>
            </a:prstGeom>
            <a:ln w="38100">
              <a:solidFill>
                <a:srgbClr val="000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25344184-1C07-9727-CCD8-6B163C2E5A3F}"/>
                </a:ext>
              </a:extLst>
            </p:cNvPr>
            <p:cNvSpPr/>
            <p:nvPr/>
          </p:nvSpPr>
          <p:spPr bwMode="auto">
            <a:xfrm rot="10800000">
              <a:off x="5535474" y="5305400"/>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cxnSp>
        <p:nvCxnSpPr>
          <p:cNvPr id="13" name="Straight Connector 12">
            <a:extLst>
              <a:ext uri="{FF2B5EF4-FFF2-40B4-BE49-F238E27FC236}">
                <a16:creationId xmlns:a16="http://schemas.microsoft.com/office/drawing/2014/main" id="{41C5478A-37AD-7D59-60B4-61EA7118B371}"/>
              </a:ext>
            </a:extLst>
          </p:cNvPr>
          <p:cNvCxnSpPr>
            <a:cxnSpLocks/>
          </p:cNvCxnSpPr>
          <p:nvPr/>
        </p:nvCxnSpPr>
        <p:spPr>
          <a:xfrm>
            <a:off x="2879444" y="2663494"/>
            <a:ext cx="1273229" cy="1226746"/>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972DA376-C9E6-74C7-EA9B-DAB61DFC3860}"/>
              </a:ext>
            </a:extLst>
          </p:cNvPr>
          <p:cNvGrpSpPr/>
          <p:nvPr/>
        </p:nvGrpSpPr>
        <p:grpSpPr>
          <a:xfrm>
            <a:off x="3293653" y="3138691"/>
            <a:ext cx="179177" cy="3049191"/>
            <a:chOff x="3293653" y="3138691"/>
            <a:chExt cx="179177" cy="3049191"/>
          </a:xfrm>
        </p:grpSpPr>
        <p:cxnSp>
          <p:nvCxnSpPr>
            <p:cNvPr id="17" name="Straight Arrow Connector 16">
              <a:extLst>
                <a:ext uri="{FF2B5EF4-FFF2-40B4-BE49-F238E27FC236}">
                  <a16:creationId xmlns:a16="http://schemas.microsoft.com/office/drawing/2014/main" id="{252910F2-864E-5AAC-4A9E-48EA0BA5508B}"/>
                </a:ext>
              </a:extLst>
            </p:cNvPr>
            <p:cNvCxnSpPr>
              <a:cxnSpLocks/>
            </p:cNvCxnSpPr>
            <p:nvPr/>
          </p:nvCxnSpPr>
          <p:spPr>
            <a:xfrm flipV="1">
              <a:off x="3385964" y="3138691"/>
              <a:ext cx="0" cy="3049191"/>
            </a:xfrm>
            <a:prstGeom prst="straightConnector1">
              <a:avLst/>
            </a:prstGeom>
            <a:ln w="38100">
              <a:solidFill>
                <a:srgbClr val="0000F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3A223A48-20A2-5639-6D2D-4D6B1689B02D}"/>
                </a:ext>
              </a:extLst>
            </p:cNvPr>
            <p:cNvSpPr/>
            <p:nvPr/>
          </p:nvSpPr>
          <p:spPr bwMode="auto">
            <a:xfrm rot="10800000" flipV="1">
              <a:off x="3293653" y="520790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6" name="Title 5">
            <a:extLst>
              <a:ext uri="{FF2B5EF4-FFF2-40B4-BE49-F238E27FC236}">
                <a16:creationId xmlns:a16="http://schemas.microsoft.com/office/drawing/2014/main" id="{D76C98E6-CCC0-8817-DEC4-7867A3AA46AC}"/>
              </a:ext>
            </a:extLst>
          </p:cNvPr>
          <p:cNvSpPr>
            <a:spLocks noGrp="1"/>
          </p:cNvSpPr>
          <p:nvPr>
            <p:ph type="title"/>
          </p:nvPr>
        </p:nvSpPr>
        <p:spPr>
          <a:xfrm>
            <a:off x="552893" y="-1"/>
            <a:ext cx="6177518" cy="461665"/>
          </a:xfrm>
        </p:spPr>
        <p:txBody>
          <a:bodyPr>
            <a:normAutofit fontScale="90000"/>
          </a:bodyPr>
          <a:lstStyle/>
          <a:p>
            <a:r>
              <a:rPr lang="en-GB" dirty="0" err="1"/>
              <a:t>Cleachtaigh</a:t>
            </a:r>
            <a:endParaRPr lang="en-GB" dirty="0"/>
          </a:p>
        </p:txBody>
      </p:sp>
      <mc:AlternateContent xmlns:mc="http://schemas.openxmlformats.org/markup-compatibility/2006" xmlns:a14="http://schemas.microsoft.com/office/drawing/2010/main">
        <mc:Choice Requires="a14">
          <p:sp>
            <p:nvSpPr>
              <p:cNvPr id="12" name="Text Placeholder 11">
                <a:extLst>
                  <a:ext uri="{FF2B5EF4-FFF2-40B4-BE49-F238E27FC236}">
                    <a16:creationId xmlns:a16="http://schemas.microsoft.com/office/drawing/2014/main" id="{C7B9DB67-3959-C835-4432-B3FDCE51EEA0}"/>
                  </a:ext>
                </a:extLst>
              </p:cNvPr>
              <p:cNvSpPr>
                <a:spLocks noGrp="1"/>
              </p:cNvSpPr>
              <p:nvPr>
                <p:ph type="body" sz="quarter" idx="10"/>
              </p:nvPr>
            </p:nvSpPr>
            <p:spPr>
              <a:xfrm>
                <a:off x="122238" y="461963"/>
                <a:ext cx="8899525" cy="480131"/>
              </a:xfrm>
            </p:spPr>
            <p:txBody>
              <a:bodyPr/>
              <a:lstStyle/>
              <a:p>
                <a:r>
                  <a:rPr lang="en-IE" altLang="en-US" dirty="0" err="1"/>
                  <a:t>Conas</a:t>
                </a:r>
                <a:r>
                  <a:rPr lang="en-IE" altLang="en-US" dirty="0"/>
                  <a:t> is </a:t>
                </a:r>
                <a:r>
                  <a:rPr lang="en-IE" altLang="en-US" dirty="0" err="1"/>
                  <a:t>féidir</a:t>
                </a:r>
                <a:r>
                  <a:rPr lang="en-IE" altLang="en-US" dirty="0"/>
                  <a:t> ga </a:t>
                </a:r>
                <a:r>
                  <a:rPr lang="en-IE" altLang="en-US" dirty="0" err="1"/>
                  <a:t>solais</a:t>
                </a:r>
                <a:r>
                  <a:rPr lang="en-IE" altLang="en-US" dirty="0"/>
                  <a:t> a </a:t>
                </a:r>
                <a:r>
                  <a:rPr lang="en-IE" altLang="en-US" dirty="0" err="1"/>
                  <a:t>chasadh</a:t>
                </a:r>
                <a:r>
                  <a:rPr lang="en-IE" altLang="en-US" dirty="0"/>
                  <a:t> </a:t>
                </a:r>
                <a:r>
                  <a:rPr lang="en-IE" altLang="en-US" dirty="0" err="1"/>
                  <a:t>trí</a:t>
                </a:r>
                <a:r>
                  <a:rPr lang="en-IE" altLang="en-US" dirty="0"/>
                  <a:t> 180</a:t>
                </a:r>
                <a14:m>
                  <m:oMath xmlns:m="http://schemas.openxmlformats.org/officeDocument/2006/math">
                    <m:r>
                      <a:rPr lang="en-IE" altLang="en-US" i="1" smtClean="0">
                        <a:latin typeface="Cambria Math" panose="02040503050406030204" pitchFamily="18" charset="0"/>
                        <a:ea typeface="Cambria Math" panose="02040503050406030204" pitchFamily="18" charset="0"/>
                      </a:rPr>
                      <m:t>°</m:t>
                    </m:r>
                  </m:oMath>
                </a14:m>
                <a:r>
                  <a:rPr lang="en-IE" altLang="en-US" dirty="0"/>
                  <a:t> le </a:t>
                </a:r>
                <a:r>
                  <a:rPr lang="en-IE" altLang="en-US" dirty="0" err="1"/>
                  <a:t>priosma</a:t>
                </a:r>
                <a:r>
                  <a:rPr lang="en-IE" altLang="en-US" dirty="0"/>
                  <a:t>?</a:t>
                </a:r>
                <a:endParaRPr lang="en-GB" altLang="en-US" dirty="0"/>
              </a:p>
            </p:txBody>
          </p:sp>
        </mc:Choice>
        <mc:Fallback xmlns="">
          <p:sp>
            <p:nvSpPr>
              <p:cNvPr id="12" name="Text Placeholder 11">
                <a:extLst>
                  <a:ext uri="{FF2B5EF4-FFF2-40B4-BE49-F238E27FC236}">
                    <a16:creationId xmlns:a16="http://schemas.microsoft.com/office/drawing/2014/main" id="{C7B9DB67-3959-C835-4432-B3FDCE51EEA0}"/>
                  </a:ext>
                </a:extLst>
              </p:cNvPr>
              <p:cNvSpPr>
                <a:spLocks noGrp="1" noRot="1" noChangeAspect="1" noMove="1" noResize="1" noEditPoints="1" noAdjustHandles="1" noChangeArrowheads="1" noChangeShapeType="1" noTextEdit="1"/>
              </p:cNvSpPr>
              <p:nvPr>
                <p:ph type="body" sz="quarter" idx="10"/>
              </p:nvPr>
            </p:nvSpPr>
            <p:spPr>
              <a:xfrm>
                <a:off x="122238" y="461963"/>
                <a:ext cx="8899525" cy="480131"/>
              </a:xfrm>
              <a:blipFill>
                <a:blip r:embed="rId2"/>
                <a:stretch>
                  <a:fillRect l="-1370" t="-22785" r="-959" b="-34177"/>
                </a:stretch>
              </a:blipFill>
            </p:spPr>
            <p:txBody>
              <a:bodyPr/>
              <a:lstStyle/>
              <a:p>
                <a:r>
                  <a:rPr lang="ga-IE">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7548026-60CE-AE6E-7098-22A8F059CEC1}"/>
              </a:ext>
            </a:extLst>
          </p:cNvPr>
          <p:cNvSpPr txBox="1"/>
          <p:nvPr/>
        </p:nvSpPr>
        <p:spPr>
          <a:xfrm>
            <a:off x="179510" y="3637371"/>
            <a:ext cx="3352962" cy="1384995"/>
          </a:xfrm>
          <a:prstGeom prst="rect">
            <a:avLst/>
          </a:prstGeom>
          <a:noFill/>
        </p:spPr>
        <p:txBody>
          <a:bodyPr wrap="square">
            <a:spAutoFit/>
          </a:bodyPr>
          <a:lstStyle/>
          <a:p>
            <a:r>
              <a:rPr lang="en-IE" sz="2800" dirty="0" err="1"/>
              <a:t>Frithchaiteoirí</a:t>
            </a:r>
            <a:r>
              <a:rPr lang="en-IE" sz="2800" dirty="0"/>
              <a:t> </a:t>
            </a:r>
            <a:r>
              <a:rPr lang="en-IE" sz="2800" dirty="0" err="1"/>
              <a:t>reitreo</a:t>
            </a:r>
            <a:r>
              <a:rPr lang="en-IE" sz="2800" dirty="0"/>
              <a:t> </a:t>
            </a:r>
            <a:r>
              <a:rPr lang="en-IE" sz="2800" dirty="0" err="1"/>
              <a:t>bunaithe</a:t>
            </a:r>
            <a:r>
              <a:rPr lang="en-IE" sz="2800" dirty="0"/>
              <a:t> </a:t>
            </a:r>
            <a:r>
              <a:rPr lang="en-IE" sz="2800" dirty="0" err="1"/>
              <a:t>ar</a:t>
            </a:r>
            <a:r>
              <a:rPr lang="en-IE" sz="2800" dirty="0"/>
              <a:t> </a:t>
            </a:r>
            <a:r>
              <a:rPr lang="en-IE" sz="2800" dirty="0" err="1"/>
              <a:t>phriosmaí</a:t>
            </a:r>
            <a:endParaRPr lang="en-IE" sz="2800" dirty="0"/>
          </a:p>
        </p:txBody>
      </p:sp>
      <p:sp>
        <p:nvSpPr>
          <p:cNvPr id="7" name="Isosceles Triangle 6">
            <a:extLst>
              <a:ext uri="{FF2B5EF4-FFF2-40B4-BE49-F238E27FC236}">
                <a16:creationId xmlns:a16="http://schemas.microsoft.com/office/drawing/2014/main" id="{CC0EE059-DBF2-C45E-0858-EB98FF55966F}"/>
              </a:ext>
            </a:extLst>
          </p:cNvPr>
          <p:cNvSpPr/>
          <p:nvPr/>
        </p:nvSpPr>
        <p:spPr>
          <a:xfrm>
            <a:off x="755576" y="1256272"/>
            <a:ext cx="2664296" cy="1200329"/>
          </a:xfrm>
          <a:prstGeom prst="triangl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8" name="Freeform: Shape 7">
            <a:extLst>
              <a:ext uri="{FF2B5EF4-FFF2-40B4-BE49-F238E27FC236}">
                <a16:creationId xmlns:a16="http://schemas.microsoft.com/office/drawing/2014/main" id="{4C13134D-517B-8556-FA9F-CD3A0B87B7B5}"/>
              </a:ext>
            </a:extLst>
          </p:cNvPr>
          <p:cNvSpPr/>
          <p:nvPr/>
        </p:nvSpPr>
        <p:spPr>
          <a:xfrm>
            <a:off x="1016399" y="1620294"/>
            <a:ext cx="1809345" cy="2062263"/>
          </a:xfrm>
          <a:custGeom>
            <a:avLst/>
            <a:gdLst>
              <a:gd name="connsiteX0" fmla="*/ 0 w 1809345"/>
              <a:gd name="connsiteY0" fmla="*/ 1712068 h 2062263"/>
              <a:gd name="connsiteX1" fmla="*/ 700392 w 1809345"/>
              <a:gd name="connsiteY1" fmla="*/ 0 h 2062263"/>
              <a:gd name="connsiteX2" fmla="*/ 1809345 w 1809345"/>
              <a:gd name="connsiteY2" fmla="*/ 311285 h 2062263"/>
              <a:gd name="connsiteX3" fmla="*/ 1070043 w 1809345"/>
              <a:gd name="connsiteY3" fmla="*/ 2062263 h 2062263"/>
              <a:gd name="connsiteX0" fmla="*/ 0 w 1809345"/>
              <a:gd name="connsiteY0" fmla="*/ 1712068 h 2062263"/>
              <a:gd name="connsiteX1" fmla="*/ 423295 w 1809345"/>
              <a:gd name="connsiteY1" fmla="*/ 811621 h 2062263"/>
              <a:gd name="connsiteX2" fmla="*/ 700392 w 1809345"/>
              <a:gd name="connsiteY2" fmla="*/ 0 h 2062263"/>
              <a:gd name="connsiteX3" fmla="*/ 1809345 w 1809345"/>
              <a:gd name="connsiteY3" fmla="*/ 311285 h 2062263"/>
              <a:gd name="connsiteX4" fmla="*/ 1070043 w 1809345"/>
              <a:gd name="connsiteY4" fmla="*/ 2062263 h 2062263"/>
              <a:gd name="connsiteX0" fmla="*/ 0 w 1809345"/>
              <a:gd name="connsiteY0" fmla="*/ 1712068 h 2062263"/>
              <a:gd name="connsiteX1" fmla="*/ 423295 w 1809345"/>
              <a:gd name="connsiteY1" fmla="*/ 811621 h 2062263"/>
              <a:gd name="connsiteX2" fmla="*/ 700392 w 1809345"/>
              <a:gd name="connsiteY2" fmla="*/ 0 h 2062263"/>
              <a:gd name="connsiteX3" fmla="*/ 1809345 w 1809345"/>
              <a:gd name="connsiteY3" fmla="*/ 311285 h 2062263"/>
              <a:gd name="connsiteX4" fmla="*/ 1629524 w 1809345"/>
              <a:gd name="connsiteY4" fmla="*/ 831076 h 2062263"/>
              <a:gd name="connsiteX5" fmla="*/ 1070043 w 1809345"/>
              <a:gd name="connsiteY5" fmla="*/ 2062263 h 206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345" h="2062263">
                <a:moveTo>
                  <a:pt x="0" y="1712068"/>
                </a:moveTo>
                <a:cubicBezTo>
                  <a:pt x="121643" y="1431374"/>
                  <a:pt x="301652" y="1092315"/>
                  <a:pt x="423295" y="811621"/>
                </a:cubicBezTo>
                <a:lnTo>
                  <a:pt x="700392" y="0"/>
                </a:lnTo>
                <a:lnTo>
                  <a:pt x="1809345" y="311285"/>
                </a:lnTo>
                <a:cubicBezTo>
                  <a:pt x="1729949" y="484549"/>
                  <a:pt x="1708920" y="657812"/>
                  <a:pt x="1629524" y="831076"/>
                </a:cubicBezTo>
                <a:lnTo>
                  <a:pt x="1070043" y="2062263"/>
                </a:lnTo>
              </a:path>
            </a:pathLst>
          </a:custGeom>
          <a:noFill/>
          <a:ln w="38100">
            <a:solidFill>
              <a:schemeClr val="tx1"/>
            </a:solidFill>
            <a:tailEnd type="arrow"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9" name="TextBox 8">
            <a:extLst>
              <a:ext uri="{FF2B5EF4-FFF2-40B4-BE49-F238E27FC236}">
                <a16:creationId xmlns:a16="http://schemas.microsoft.com/office/drawing/2014/main" id="{2305905D-F6FA-ED1C-B900-DC2B0FBD2D2D}"/>
              </a:ext>
            </a:extLst>
          </p:cNvPr>
          <p:cNvSpPr txBox="1"/>
          <p:nvPr/>
        </p:nvSpPr>
        <p:spPr>
          <a:xfrm>
            <a:off x="3701117" y="920059"/>
            <a:ext cx="5332237" cy="5693866"/>
          </a:xfrm>
          <a:prstGeom prst="rect">
            <a:avLst/>
          </a:prstGeom>
          <a:noFill/>
        </p:spPr>
        <p:txBody>
          <a:bodyPr wrap="square" rtlCol="0">
            <a:spAutoFit/>
          </a:bodyPr>
          <a:lstStyle/>
          <a:p>
            <a:r>
              <a:rPr lang="en-IE" sz="2600" dirty="0" err="1"/>
              <a:t>Beidh</a:t>
            </a:r>
            <a:r>
              <a:rPr lang="en-IE" sz="2600" dirty="0"/>
              <a:t> </a:t>
            </a:r>
            <a:r>
              <a:rPr lang="en-IE" sz="2600" dirty="0" err="1"/>
              <a:t>solas</a:t>
            </a:r>
            <a:r>
              <a:rPr lang="en-IE" sz="2600" dirty="0"/>
              <a:t> a </a:t>
            </a:r>
            <a:r>
              <a:rPr lang="en-IE" sz="2600" dirty="0" err="1"/>
              <a:t>fhrithchaitear</a:t>
            </a:r>
            <a:r>
              <a:rPr lang="en-IE" sz="2600" dirty="0"/>
              <a:t> go </a:t>
            </a:r>
            <a:r>
              <a:rPr lang="en-IE" sz="2600" dirty="0" err="1"/>
              <a:t>hinmheánach</a:t>
            </a:r>
            <a:r>
              <a:rPr lang="en-IE" sz="2600" dirty="0"/>
              <a:t> i </a:t>
            </a:r>
            <a:r>
              <a:rPr lang="en-IE" sz="2600" dirty="0" err="1"/>
              <a:t>bpriosma</a:t>
            </a:r>
            <a:r>
              <a:rPr lang="en-IE" sz="2600" dirty="0"/>
              <a:t> 90° i </a:t>
            </a:r>
            <a:r>
              <a:rPr lang="en-IE" sz="2600" dirty="0" err="1"/>
              <a:t>gcónaí</a:t>
            </a:r>
            <a:r>
              <a:rPr lang="en-IE" sz="2600" dirty="0"/>
              <a:t> </a:t>
            </a:r>
            <a:r>
              <a:rPr lang="en-IE" sz="2600" dirty="0" err="1"/>
              <a:t>ar</a:t>
            </a:r>
            <a:r>
              <a:rPr lang="en-IE" sz="2600" dirty="0"/>
              <a:t> ais i </a:t>
            </a:r>
            <a:r>
              <a:rPr lang="en-IE" sz="2600" dirty="0" err="1"/>
              <a:t>dtreo</a:t>
            </a:r>
            <a:r>
              <a:rPr lang="en-IE" sz="2600" dirty="0"/>
              <a:t> a </a:t>
            </a:r>
            <a:r>
              <a:rPr lang="en-IE" sz="2600" dirty="0" err="1"/>
              <a:t>chonair</a:t>
            </a:r>
            <a:r>
              <a:rPr lang="en-IE" sz="2600" dirty="0"/>
              <a:t> </a:t>
            </a:r>
            <a:r>
              <a:rPr lang="en-IE" sz="2600" dirty="0" err="1"/>
              <a:t>isteach</a:t>
            </a:r>
            <a:r>
              <a:rPr lang="en-IE" sz="2600" dirty="0"/>
              <a:t>.</a:t>
            </a:r>
          </a:p>
          <a:p>
            <a:endParaRPr lang="en-IE" sz="2600" dirty="0"/>
          </a:p>
          <a:p>
            <a:pPr algn="l"/>
            <a:r>
              <a:rPr lang="en-IE" sz="2600" dirty="0"/>
              <a:t>Is é </a:t>
            </a:r>
            <a:r>
              <a:rPr lang="en-IE" sz="2600" dirty="0" err="1"/>
              <a:t>seo</a:t>
            </a:r>
            <a:r>
              <a:rPr lang="en-IE" sz="2600" dirty="0"/>
              <a:t> an </a:t>
            </a:r>
            <a:r>
              <a:rPr lang="en-IE" sz="2600" dirty="0" err="1"/>
              <a:t>prionsiobal</a:t>
            </a:r>
            <a:r>
              <a:rPr lang="en-IE" sz="2600" dirty="0"/>
              <a:t> </a:t>
            </a:r>
            <a:r>
              <a:rPr lang="en-IE" sz="2600" dirty="0" err="1"/>
              <a:t>taobh</a:t>
            </a:r>
            <a:r>
              <a:rPr lang="en-IE" sz="2600" dirty="0"/>
              <a:t> </a:t>
            </a:r>
            <a:r>
              <a:rPr lang="en-IE" sz="2600" dirty="0" err="1"/>
              <a:t>thiar</a:t>
            </a:r>
            <a:r>
              <a:rPr lang="en-IE" sz="2600" dirty="0"/>
              <a:t> de </a:t>
            </a:r>
            <a:r>
              <a:rPr lang="en-IE" sz="2600" dirty="0" err="1"/>
              <a:t>fhritchaiteoirí</a:t>
            </a:r>
            <a:r>
              <a:rPr lang="en-IE" sz="2600" dirty="0"/>
              <a:t> </a:t>
            </a:r>
            <a:r>
              <a:rPr lang="en-IE" sz="2600" dirty="0" err="1"/>
              <a:t>rothair</a:t>
            </a:r>
            <a:r>
              <a:rPr lang="en-IE" sz="2600" dirty="0"/>
              <a:t>, </a:t>
            </a:r>
            <a:r>
              <a:rPr lang="en-IE" sz="2600" dirty="0" err="1"/>
              <a:t>comharthaí</a:t>
            </a:r>
            <a:r>
              <a:rPr lang="en-IE" sz="2600" dirty="0"/>
              <a:t> </a:t>
            </a:r>
            <a:r>
              <a:rPr lang="en-IE" sz="2600" dirty="0" err="1"/>
              <a:t>bóithre</a:t>
            </a:r>
            <a:r>
              <a:rPr lang="en-IE" sz="2600" dirty="0"/>
              <a:t>, </a:t>
            </a:r>
            <a:r>
              <a:rPr lang="en-IE" sz="2600" dirty="0" err="1"/>
              <a:t>agus</a:t>
            </a:r>
            <a:r>
              <a:rPr lang="en-IE" sz="2600" dirty="0"/>
              <a:t> </a:t>
            </a:r>
            <a:r>
              <a:rPr lang="en-IE" sz="2600" dirty="0" err="1"/>
              <a:t>stiallacha</a:t>
            </a:r>
            <a:r>
              <a:rPr lang="en-IE" sz="2600" dirty="0"/>
              <a:t> </a:t>
            </a:r>
            <a:r>
              <a:rPr lang="en-IE" sz="2600" dirty="0" err="1"/>
              <a:t>ar</a:t>
            </a:r>
            <a:r>
              <a:rPr lang="en-IE" sz="2600" dirty="0"/>
              <a:t> </a:t>
            </a:r>
            <a:r>
              <a:rPr lang="en-IE" sz="2600" dirty="0" err="1"/>
              <a:t>éadaí</a:t>
            </a:r>
            <a:r>
              <a:rPr lang="en-IE" sz="2600" dirty="0"/>
              <a:t>.</a:t>
            </a:r>
          </a:p>
          <a:p>
            <a:pPr algn="l"/>
            <a:endParaRPr lang="en-IE" sz="2600" dirty="0"/>
          </a:p>
          <a:p>
            <a:r>
              <a:rPr lang="en-IE" sz="2600" dirty="0" err="1"/>
              <a:t>Úsáidtear</a:t>
            </a:r>
            <a:r>
              <a:rPr lang="en-IE" sz="2600" dirty="0"/>
              <a:t> </a:t>
            </a:r>
            <a:r>
              <a:rPr lang="en-IE" sz="2600" dirty="0" err="1"/>
              <a:t>leagan</a:t>
            </a:r>
            <a:r>
              <a:rPr lang="en-IE" sz="2600" dirty="0"/>
              <a:t> </a:t>
            </a:r>
            <a:r>
              <a:rPr lang="en-IE" sz="2600" dirty="0" err="1"/>
              <a:t>amach</a:t>
            </a:r>
            <a:r>
              <a:rPr lang="en-IE" sz="2600" dirty="0"/>
              <a:t> </a:t>
            </a:r>
            <a:r>
              <a:rPr lang="en-IE" sz="2600" dirty="0" err="1"/>
              <a:t>cosúil</a:t>
            </a:r>
            <a:r>
              <a:rPr lang="en-IE" sz="2600" dirty="0"/>
              <a:t> leis </a:t>
            </a:r>
            <a:r>
              <a:rPr lang="en-IE" sz="2600" dirty="0" err="1"/>
              <a:t>seo</a:t>
            </a:r>
            <a:r>
              <a:rPr lang="en-IE" sz="2600" dirty="0"/>
              <a:t> </a:t>
            </a:r>
            <a:r>
              <a:rPr lang="en-IE" sz="2600" dirty="0" err="1"/>
              <a:t>ar</a:t>
            </a:r>
            <a:r>
              <a:rPr lang="en-IE" sz="2600" dirty="0"/>
              <a:t> </a:t>
            </a:r>
            <a:r>
              <a:rPr lang="en-IE" sz="2600" dirty="0" err="1"/>
              <a:t>chlé</a:t>
            </a:r>
            <a:r>
              <a:rPr lang="en-IE" sz="2600" dirty="0"/>
              <a:t>, </a:t>
            </a:r>
            <a:r>
              <a:rPr lang="en-IE" sz="2600" dirty="0" err="1"/>
              <a:t>chun</a:t>
            </a:r>
            <a:r>
              <a:rPr lang="en-IE" sz="2600" dirty="0"/>
              <a:t> </a:t>
            </a:r>
            <a:r>
              <a:rPr lang="en-IE" sz="2600" dirty="0" err="1"/>
              <a:t>feidhmiú</a:t>
            </a:r>
            <a:r>
              <a:rPr lang="en-IE" sz="2600" dirty="0"/>
              <a:t> in 3T. </a:t>
            </a:r>
            <a:r>
              <a:rPr lang="en-IE" sz="2600" dirty="0" err="1"/>
              <a:t>Úsáidtear</a:t>
            </a:r>
            <a:r>
              <a:rPr lang="en-IE" sz="2600" dirty="0"/>
              <a:t> na </a:t>
            </a:r>
            <a:r>
              <a:rPr lang="en-IE" sz="2600" dirty="0" err="1"/>
              <a:t>céadta</a:t>
            </a:r>
            <a:r>
              <a:rPr lang="en-IE" sz="2600" dirty="0"/>
              <a:t> </a:t>
            </a:r>
            <a:r>
              <a:rPr lang="en-IE" sz="2600" dirty="0" err="1"/>
              <a:t>nó</a:t>
            </a:r>
            <a:r>
              <a:rPr lang="en-IE" sz="2600" dirty="0"/>
              <a:t> </a:t>
            </a:r>
            <a:r>
              <a:rPr lang="en-IE" sz="2600" dirty="0" err="1"/>
              <a:t>míllte</a:t>
            </a:r>
            <a:r>
              <a:rPr lang="en-IE" sz="2600" dirty="0"/>
              <a:t> </a:t>
            </a:r>
            <a:r>
              <a:rPr lang="en-IE" sz="2600" dirty="0" err="1"/>
              <a:t>dóibh</a:t>
            </a:r>
            <a:r>
              <a:rPr lang="en-IE" sz="2600" dirty="0"/>
              <a:t> i </a:t>
            </a:r>
            <a:r>
              <a:rPr lang="en-IE" sz="2600" dirty="0" err="1"/>
              <a:t>gcomharthaí</a:t>
            </a:r>
            <a:r>
              <a:rPr lang="en-IE" sz="2600" dirty="0"/>
              <a:t> </a:t>
            </a:r>
            <a:r>
              <a:rPr lang="en-IE" sz="2600" dirty="0" err="1"/>
              <a:t>bóithre</a:t>
            </a:r>
            <a:endParaRPr lang="en-IE" sz="2600" dirty="0"/>
          </a:p>
        </p:txBody>
      </p:sp>
      <p:grpSp>
        <p:nvGrpSpPr>
          <p:cNvPr id="20" name="Group 19">
            <a:extLst>
              <a:ext uri="{FF2B5EF4-FFF2-40B4-BE49-F238E27FC236}">
                <a16:creationId xmlns:a16="http://schemas.microsoft.com/office/drawing/2014/main" id="{0D8F9507-1B0C-FEB2-EFD6-E5A59A029C37}"/>
              </a:ext>
            </a:extLst>
          </p:cNvPr>
          <p:cNvGrpSpPr/>
          <p:nvPr/>
        </p:nvGrpSpPr>
        <p:grpSpPr>
          <a:xfrm>
            <a:off x="732756" y="4848647"/>
            <a:ext cx="2193115" cy="1839449"/>
            <a:chOff x="685962" y="4810097"/>
            <a:chExt cx="2193115" cy="1839449"/>
          </a:xfrm>
          <a:solidFill>
            <a:schemeClr val="bg1">
              <a:lumMod val="85000"/>
            </a:schemeClr>
          </a:solidFill>
        </p:grpSpPr>
        <p:sp>
          <p:nvSpPr>
            <p:cNvPr id="17" name="Isosceles Triangle 16">
              <a:extLst>
                <a:ext uri="{FF2B5EF4-FFF2-40B4-BE49-F238E27FC236}">
                  <a16:creationId xmlns:a16="http://schemas.microsoft.com/office/drawing/2014/main" id="{D3603C86-81C9-FADD-E960-B23B0F448F07}"/>
                </a:ext>
              </a:extLst>
            </p:cNvPr>
            <p:cNvSpPr/>
            <p:nvPr/>
          </p:nvSpPr>
          <p:spPr>
            <a:xfrm>
              <a:off x="836052" y="5429008"/>
              <a:ext cx="2043025" cy="1067244"/>
            </a:xfrm>
            <a:custGeom>
              <a:avLst/>
              <a:gdLst>
                <a:gd name="connsiteX0" fmla="*/ 0 w 1809345"/>
                <a:gd name="connsiteY0" fmla="*/ 488124 h 488124"/>
                <a:gd name="connsiteX1" fmla="*/ 904673 w 1809345"/>
                <a:gd name="connsiteY1" fmla="*/ 0 h 488124"/>
                <a:gd name="connsiteX2" fmla="*/ 1809345 w 1809345"/>
                <a:gd name="connsiteY2" fmla="*/ 488124 h 488124"/>
                <a:gd name="connsiteX3" fmla="*/ 0 w 1809345"/>
                <a:gd name="connsiteY3" fmla="*/ 488124 h 488124"/>
                <a:gd name="connsiteX0" fmla="*/ 0 w 1809345"/>
                <a:gd name="connsiteY0" fmla="*/ 660844 h 660844"/>
                <a:gd name="connsiteX1" fmla="*/ 1067233 w 1809345"/>
                <a:gd name="connsiteY1" fmla="*/ 0 h 660844"/>
                <a:gd name="connsiteX2" fmla="*/ 1809345 w 1809345"/>
                <a:gd name="connsiteY2" fmla="*/ 660844 h 660844"/>
                <a:gd name="connsiteX3" fmla="*/ 0 w 1809345"/>
                <a:gd name="connsiteY3" fmla="*/ 660844 h 660844"/>
                <a:gd name="connsiteX0" fmla="*/ 0 w 2043025"/>
                <a:gd name="connsiteY0" fmla="*/ 660844 h 1067244"/>
                <a:gd name="connsiteX1" fmla="*/ 1067233 w 2043025"/>
                <a:gd name="connsiteY1" fmla="*/ 0 h 1067244"/>
                <a:gd name="connsiteX2" fmla="*/ 2043025 w 2043025"/>
                <a:gd name="connsiteY2" fmla="*/ 1067244 h 1067244"/>
                <a:gd name="connsiteX3" fmla="*/ 0 w 2043025"/>
                <a:gd name="connsiteY3" fmla="*/ 660844 h 1067244"/>
              </a:gdLst>
              <a:ahLst/>
              <a:cxnLst>
                <a:cxn ang="0">
                  <a:pos x="connsiteX0" y="connsiteY0"/>
                </a:cxn>
                <a:cxn ang="0">
                  <a:pos x="connsiteX1" y="connsiteY1"/>
                </a:cxn>
                <a:cxn ang="0">
                  <a:pos x="connsiteX2" y="connsiteY2"/>
                </a:cxn>
                <a:cxn ang="0">
                  <a:pos x="connsiteX3" y="connsiteY3"/>
                </a:cxn>
              </a:cxnLst>
              <a:rect l="l" t="t" r="r" b="b"/>
              <a:pathLst>
                <a:path w="2043025" h="1067244">
                  <a:moveTo>
                    <a:pt x="0" y="660844"/>
                  </a:moveTo>
                  <a:lnTo>
                    <a:pt x="1067233" y="0"/>
                  </a:lnTo>
                  <a:lnTo>
                    <a:pt x="2043025" y="1067244"/>
                  </a:lnTo>
                  <a:lnTo>
                    <a:pt x="0" y="660844"/>
                  </a:lnTo>
                  <a:close/>
                </a:path>
              </a:pathLst>
            </a:cu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Isosceles Triangle 17">
              <a:extLst>
                <a:ext uri="{FF2B5EF4-FFF2-40B4-BE49-F238E27FC236}">
                  <a16:creationId xmlns:a16="http://schemas.microsoft.com/office/drawing/2014/main" id="{3DA49A8C-BAD7-DF58-1A19-3C3785365123}"/>
                </a:ext>
              </a:extLst>
            </p:cNvPr>
            <p:cNvSpPr/>
            <p:nvPr/>
          </p:nvSpPr>
          <p:spPr>
            <a:xfrm rot="8131505">
              <a:off x="685962" y="5391251"/>
              <a:ext cx="1859960" cy="257398"/>
            </a:xfrm>
            <a:custGeom>
              <a:avLst/>
              <a:gdLst>
                <a:gd name="connsiteX0" fmla="*/ 0 w 1838408"/>
                <a:gd name="connsiteY0" fmla="*/ 352235 h 352235"/>
                <a:gd name="connsiteX1" fmla="*/ 837652 w 1838408"/>
                <a:gd name="connsiteY1" fmla="*/ 0 h 352235"/>
                <a:gd name="connsiteX2" fmla="*/ 1838408 w 1838408"/>
                <a:gd name="connsiteY2" fmla="*/ 352235 h 352235"/>
                <a:gd name="connsiteX3" fmla="*/ 0 w 1838408"/>
                <a:gd name="connsiteY3" fmla="*/ 352235 h 352235"/>
                <a:gd name="connsiteX0" fmla="*/ 0 w 1838408"/>
                <a:gd name="connsiteY0" fmla="*/ 267679 h 267679"/>
                <a:gd name="connsiteX1" fmla="*/ 618306 w 1838408"/>
                <a:gd name="connsiteY1" fmla="*/ 0 h 267679"/>
                <a:gd name="connsiteX2" fmla="*/ 1838408 w 1838408"/>
                <a:gd name="connsiteY2" fmla="*/ 267679 h 267679"/>
                <a:gd name="connsiteX3" fmla="*/ 0 w 1838408"/>
                <a:gd name="connsiteY3" fmla="*/ 267679 h 267679"/>
                <a:gd name="connsiteX0" fmla="*/ 0 w 1859960"/>
                <a:gd name="connsiteY0" fmla="*/ 267877 h 267877"/>
                <a:gd name="connsiteX1" fmla="*/ 639858 w 1859960"/>
                <a:gd name="connsiteY1" fmla="*/ 0 h 267877"/>
                <a:gd name="connsiteX2" fmla="*/ 1859960 w 1859960"/>
                <a:gd name="connsiteY2" fmla="*/ 267679 h 267877"/>
                <a:gd name="connsiteX3" fmla="*/ 0 w 1859960"/>
                <a:gd name="connsiteY3" fmla="*/ 267877 h 267877"/>
                <a:gd name="connsiteX0" fmla="*/ 0 w 1859960"/>
                <a:gd name="connsiteY0" fmla="*/ 257398 h 257398"/>
                <a:gd name="connsiteX1" fmla="*/ 672284 w 1859960"/>
                <a:gd name="connsiteY1" fmla="*/ 0 h 257398"/>
                <a:gd name="connsiteX2" fmla="*/ 1859960 w 1859960"/>
                <a:gd name="connsiteY2" fmla="*/ 257200 h 257398"/>
                <a:gd name="connsiteX3" fmla="*/ 0 w 1859960"/>
                <a:gd name="connsiteY3" fmla="*/ 257398 h 257398"/>
              </a:gdLst>
              <a:ahLst/>
              <a:cxnLst>
                <a:cxn ang="0">
                  <a:pos x="connsiteX0" y="connsiteY0"/>
                </a:cxn>
                <a:cxn ang="0">
                  <a:pos x="connsiteX1" y="connsiteY1"/>
                </a:cxn>
                <a:cxn ang="0">
                  <a:pos x="connsiteX2" y="connsiteY2"/>
                </a:cxn>
                <a:cxn ang="0">
                  <a:pos x="connsiteX3" y="connsiteY3"/>
                </a:cxn>
              </a:cxnLst>
              <a:rect l="l" t="t" r="r" b="b"/>
              <a:pathLst>
                <a:path w="1859960" h="257398">
                  <a:moveTo>
                    <a:pt x="0" y="257398"/>
                  </a:moveTo>
                  <a:lnTo>
                    <a:pt x="672284" y="0"/>
                  </a:lnTo>
                  <a:lnTo>
                    <a:pt x="1859960" y="257200"/>
                  </a:lnTo>
                  <a:lnTo>
                    <a:pt x="0" y="257398"/>
                  </a:lnTo>
                  <a:close/>
                </a:path>
              </a:pathLst>
            </a:cu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Isosceles Triangle 18">
              <a:extLst>
                <a:ext uri="{FF2B5EF4-FFF2-40B4-BE49-F238E27FC236}">
                  <a16:creationId xmlns:a16="http://schemas.microsoft.com/office/drawing/2014/main" id="{A9E34756-3104-FE12-D424-A8726B858A88}"/>
                </a:ext>
              </a:extLst>
            </p:cNvPr>
            <p:cNvSpPr/>
            <p:nvPr/>
          </p:nvSpPr>
          <p:spPr>
            <a:xfrm rot="14849861">
              <a:off x="1381288" y="5472652"/>
              <a:ext cx="1839449" cy="514339"/>
            </a:xfrm>
            <a:custGeom>
              <a:avLst/>
              <a:gdLst>
                <a:gd name="connsiteX0" fmla="*/ 0 w 1809345"/>
                <a:gd name="connsiteY0" fmla="*/ 488124 h 488124"/>
                <a:gd name="connsiteX1" fmla="*/ 1285449 w 1809345"/>
                <a:gd name="connsiteY1" fmla="*/ 0 h 488124"/>
                <a:gd name="connsiteX2" fmla="*/ 1809345 w 1809345"/>
                <a:gd name="connsiteY2" fmla="*/ 488124 h 488124"/>
                <a:gd name="connsiteX3" fmla="*/ 0 w 1809345"/>
                <a:gd name="connsiteY3" fmla="*/ 488124 h 488124"/>
                <a:gd name="connsiteX0" fmla="*/ 0 w 1809345"/>
                <a:gd name="connsiteY0" fmla="*/ 507367 h 507367"/>
                <a:gd name="connsiteX1" fmla="*/ 1331911 w 1809345"/>
                <a:gd name="connsiteY1" fmla="*/ 0 h 507367"/>
                <a:gd name="connsiteX2" fmla="*/ 1809345 w 1809345"/>
                <a:gd name="connsiteY2" fmla="*/ 507367 h 507367"/>
                <a:gd name="connsiteX3" fmla="*/ 0 w 1809345"/>
                <a:gd name="connsiteY3" fmla="*/ 507367 h 507367"/>
                <a:gd name="connsiteX0" fmla="*/ 0 w 1858221"/>
                <a:gd name="connsiteY0" fmla="*/ 507367 h 522116"/>
                <a:gd name="connsiteX1" fmla="*/ 1331911 w 1858221"/>
                <a:gd name="connsiteY1" fmla="*/ 0 h 522116"/>
                <a:gd name="connsiteX2" fmla="*/ 1858221 w 1858221"/>
                <a:gd name="connsiteY2" fmla="*/ 522116 h 522116"/>
                <a:gd name="connsiteX3" fmla="*/ 0 w 1858221"/>
                <a:gd name="connsiteY3" fmla="*/ 507367 h 522116"/>
                <a:gd name="connsiteX0" fmla="*/ 0 w 1835895"/>
                <a:gd name="connsiteY0" fmla="*/ 507367 h 507367"/>
                <a:gd name="connsiteX1" fmla="*/ 1331911 w 1835895"/>
                <a:gd name="connsiteY1" fmla="*/ 0 h 507367"/>
                <a:gd name="connsiteX2" fmla="*/ 1835895 w 1835895"/>
                <a:gd name="connsiteY2" fmla="*/ 496371 h 507367"/>
                <a:gd name="connsiteX3" fmla="*/ 0 w 1835895"/>
                <a:gd name="connsiteY3" fmla="*/ 507367 h 507367"/>
                <a:gd name="connsiteX0" fmla="*/ 0 w 1839449"/>
                <a:gd name="connsiteY0" fmla="*/ 507367 h 514339"/>
                <a:gd name="connsiteX1" fmla="*/ 1331911 w 1839449"/>
                <a:gd name="connsiteY1" fmla="*/ 0 h 514339"/>
                <a:gd name="connsiteX2" fmla="*/ 1839449 w 1839449"/>
                <a:gd name="connsiteY2" fmla="*/ 514339 h 514339"/>
                <a:gd name="connsiteX3" fmla="*/ 0 w 1839449"/>
                <a:gd name="connsiteY3" fmla="*/ 507367 h 514339"/>
              </a:gdLst>
              <a:ahLst/>
              <a:cxnLst>
                <a:cxn ang="0">
                  <a:pos x="connsiteX0" y="connsiteY0"/>
                </a:cxn>
                <a:cxn ang="0">
                  <a:pos x="connsiteX1" y="connsiteY1"/>
                </a:cxn>
                <a:cxn ang="0">
                  <a:pos x="connsiteX2" y="connsiteY2"/>
                </a:cxn>
                <a:cxn ang="0">
                  <a:pos x="connsiteX3" y="connsiteY3"/>
                </a:cxn>
              </a:cxnLst>
              <a:rect l="l" t="t" r="r" b="b"/>
              <a:pathLst>
                <a:path w="1839449" h="514339">
                  <a:moveTo>
                    <a:pt x="0" y="507367"/>
                  </a:moveTo>
                  <a:lnTo>
                    <a:pt x="1331911" y="0"/>
                  </a:lnTo>
                  <a:lnTo>
                    <a:pt x="1839449" y="514339"/>
                  </a:lnTo>
                  <a:lnTo>
                    <a:pt x="0" y="507367"/>
                  </a:lnTo>
                  <a:close/>
                </a:path>
              </a:pathLst>
            </a:cu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2" name="Title 1">
            <a:extLst>
              <a:ext uri="{FF2B5EF4-FFF2-40B4-BE49-F238E27FC236}">
                <a16:creationId xmlns:a16="http://schemas.microsoft.com/office/drawing/2014/main" id="{F90F08B0-72E7-6CA3-82CF-5FAE4A11484F}"/>
              </a:ext>
            </a:extLst>
          </p:cNvPr>
          <p:cNvSpPr>
            <a:spLocks noGrp="1"/>
          </p:cNvSpPr>
          <p:nvPr>
            <p:ph type="title"/>
          </p:nvPr>
        </p:nvSpPr>
        <p:spPr>
          <a:xfrm>
            <a:off x="241300" y="155246"/>
            <a:ext cx="8724900" cy="590931"/>
          </a:xfrm>
        </p:spPr>
        <p:txBody>
          <a:bodyPr/>
          <a:lstStyle/>
          <a:p>
            <a:r>
              <a:rPr lang="en-IE" dirty="0" err="1"/>
              <a:t>Sampla</a:t>
            </a:r>
            <a:r>
              <a:rPr lang="en-IE" dirty="0"/>
              <a:t>: </a:t>
            </a:r>
            <a:r>
              <a:rPr lang="en-IE" dirty="0" err="1"/>
              <a:t>Frithchaiteoir</a:t>
            </a:r>
            <a:r>
              <a:rPr lang="en-IE" dirty="0"/>
              <a:t> </a:t>
            </a:r>
            <a:r>
              <a:rPr lang="en-IE" dirty="0" err="1"/>
              <a:t>priosma</a:t>
            </a:r>
            <a:endParaRPr lang="en-GB" dirty="0"/>
          </a:p>
        </p:txBody>
      </p:sp>
    </p:spTree>
    <p:extLst>
      <p:ext uri="{BB962C8B-B14F-4D97-AF65-F5344CB8AC3E}">
        <p14:creationId xmlns:p14="http://schemas.microsoft.com/office/powerpoint/2010/main" val="367683115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147D359-FDFD-77D9-B1B3-311C77CC574B}"/>
              </a:ext>
            </a:extLst>
          </p:cNvPr>
          <p:cNvSpPr txBox="1"/>
          <p:nvPr/>
        </p:nvSpPr>
        <p:spPr>
          <a:xfrm>
            <a:off x="4603750" y="958890"/>
            <a:ext cx="4250184" cy="5262979"/>
          </a:xfrm>
          <a:prstGeom prst="rect">
            <a:avLst/>
          </a:prstGeom>
          <a:noFill/>
        </p:spPr>
        <p:txBody>
          <a:bodyPr wrap="square" rtlCol="0">
            <a:spAutoFit/>
          </a:bodyPr>
          <a:lstStyle/>
          <a:p>
            <a:pPr algn="l"/>
            <a:r>
              <a:rPr lang="en-IE" sz="2800" dirty="0" err="1"/>
              <a:t>Tá</a:t>
            </a:r>
            <a:r>
              <a:rPr lang="en-IE" sz="2800" dirty="0"/>
              <a:t> 7 </a:t>
            </a:r>
            <a:r>
              <a:rPr lang="en-IE" sz="2800" dirty="0" err="1"/>
              <a:t>gcinn</a:t>
            </a:r>
            <a:r>
              <a:rPr lang="en-IE" sz="2800" dirty="0"/>
              <a:t> </a:t>
            </a:r>
            <a:r>
              <a:rPr lang="en-IE" sz="2800" dirty="0" err="1"/>
              <a:t>ar</a:t>
            </a:r>
            <a:r>
              <a:rPr lang="en-IE" sz="2800" dirty="0"/>
              <a:t> an </a:t>
            </a:r>
            <a:r>
              <a:rPr lang="en-IE" sz="2800" dirty="0" err="1"/>
              <a:t>ngealach</a:t>
            </a:r>
            <a:r>
              <a:rPr lang="en-IE" sz="2800" dirty="0"/>
              <a:t>.</a:t>
            </a:r>
          </a:p>
          <a:p>
            <a:pPr algn="l"/>
            <a:endParaRPr lang="en-IE" sz="2800" dirty="0"/>
          </a:p>
          <a:p>
            <a:pPr algn="l"/>
            <a:r>
              <a:rPr lang="en-IE" sz="2800" dirty="0" err="1"/>
              <a:t>Cuireadh</a:t>
            </a:r>
            <a:r>
              <a:rPr lang="en-IE" sz="2800" dirty="0"/>
              <a:t> 3 </a:t>
            </a:r>
            <a:r>
              <a:rPr lang="en-IE" sz="2800" dirty="0" err="1"/>
              <a:t>chinn</a:t>
            </a:r>
            <a:r>
              <a:rPr lang="en-IE" sz="2800" dirty="0"/>
              <a:t> </a:t>
            </a:r>
            <a:r>
              <a:rPr lang="en-IE" sz="2800" dirty="0" err="1"/>
              <a:t>ann</a:t>
            </a:r>
            <a:r>
              <a:rPr lang="en-IE" sz="2800" dirty="0"/>
              <a:t> le </a:t>
            </a:r>
            <a:r>
              <a:rPr lang="en-IE" sz="2800" dirty="0" err="1"/>
              <a:t>linn</a:t>
            </a:r>
            <a:r>
              <a:rPr lang="en-IE" sz="2800" dirty="0"/>
              <a:t> na </a:t>
            </a:r>
            <a:r>
              <a:rPr lang="en-IE" sz="2800" dirty="0" err="1"/>
              <a:t>misin</a:t>
            </a:r>
            <a:r>
              <a:rPr lang="en-IE" sz="2800" dirty="0"/>
              <a:t> Apollo </a:t>
            </a:r>
            <a:r>
              <a:rPr lang="en-IE" sz="2800" dirty="0" err="1"/>
              <a:t>agus</a:t>
            </a:r>
            <a:r>
              <a:rPr lang="en-IE" sz="2800" dirty="0"/>
              <a:t> </a:t>
            </a:r>
            <a:r>
              <a:rPr lang="en-IE" sz="2800" dirty="0" err="1"/>
              <a:t>tá</a:t>
            </a:r>
            <a:r>
              <a:rPr lang="en-IE" sz="2800" dirty="0"/>
              <a:t> </a:t>
            </a:r>
            <a:r>
              <a:rPr lang="en-IE" sz="2800" dirty="0" err="1"/>
              <a:t>dearadh</a:t>
            </a:r>
            <a:r>
              <a:rPr lang="en-IE" sz="2800" dirty="0"/>
              <a:t> </a:t>
            </a:r>
            <a:r>
              <a:rPr lang="en-IE" sz="2800" dirty="0" err="1"/>
              <a:t>priosma</a:t>
            </a:r>
            <a:r>
              <a:rPr lang="en-IE" sz="2800" dirty="0"/>
              <a:t> </a:t>
            </a:r>
            <a:r>
              <a:rPr lang="en-IE" sz="2800" dirty="0" err="1"/>
              <a:t>acu</a:t>
            </a:r>
            <a:r>
              <a:rPr lang="en-IE" sz="2800" dirty="0"/>
              <a:t>.</a:t>
            </a:r>
          </a:p>
          <a:p>
            <a:pPr algn="l"/>
            <a:endParaRPr lang="en-IE" sz="2800" dirty="0"/>
          </a:p>
          <a:p>
            <a:pPr algn="l"/>
            <a:r>
              <a:rPr lang="en-IE" sz="2800" dirty="0" err="1"/>
              <a:t>Ligeann</a:t>
            </a:r>
            <a:r>
              <a:rPr lang="en-IE" sz="2800" dirty="0"/>
              <a:t> do </a:t>
            </a:r>
            <a:r>
              <a:rPr lang="en-IE" sz="2800" dirty="0" err="1"/>
              <a:t>thomhaiseanna</a:t>
            </a:r>
            <a:r>
              <a:rPr lang="en-IE" sz="2800" dirty="0"/>
              <a:t> </a:t>
            </a:r>
            <a:r>
              <a:rPr lang="en-IE" sz="2800" dirty="0" err="1"/>
              <a:t>cruinn</a:t>
            </a:r>
            <a:r>
              <a:rPr lang="en-IE" sz="2800" dirty="0"/>
              <a:t> a </a:t>
            </a:r>
            <a:r>
              <a:rPr lang="en-IE" sz="2800" dirty="0" err="1"/>
              <a:t>bheith</a:t>
            </a:r>
            <a:r>
              <a:rPr lang="en-IE" sz="2800" dirty="0"/>
              <a:t> </a:t>
            </a:r>
            <a:r>
              <a:rPr lang="en-IE" sz="2800" dirty="0" err="1"/>
              <a:t>déanta</a:t>
            </a:r>
            <a:r>
              <a:rPr lang="en-IE" sz="2800" dirty="0"/>
              <a:t> </a:t>
            </a:r>
            <a:r>
              <a:rPr lang="en-IE" sz="2800" dirty="0" err="1"/>
              <a:t>ar</a:t>
            </a:r>
            <a:r>
              <a:rPr lang="en-IE" sz="2800" dirty="0"/>
              <a:t> </a:t>
            </a:r>
            <a:r>
              <a:rPr lang="en-IE" sz="2800" dirty="0" err="1"/>
              <a:t>shuíomh</a:t>
            </a:r>
            <a:r>
              <a:rPr lang="en-IE" sz="2800" dirty="0"/>
              <a:t> na </a:t>
            </a:r>
            <a:r>
              <a:rPr lang="en-IE" sz="2800" dirty="0" err="1"/>
              <a:t>gealaí</a:t>
            </a:r>
            <a:r>
              <a:rPr lang="en-IE" sz="2800" dirty="0"/>
              <a:t> i </a:t>
            </a:r>
            <a:r>
              <a:rPr lang="en-IE" sz="2800" dirty="0" err="1"/>
              <a:t>gcoibhneas</a:t>
            </a:r>
            <a:r>
              <a:rPr lang="en-IE" sz="2800" dirty="0"/>
              <a:t> leis an </a:t>
            </a:r>
            <a:r>
              <a:rPr lang="en-IE" sz="2800" dirty="0" err="1"/>
              <a:t>domhain</a:t>
            </a:r>
            <a:endParaRPr lang="en-IE" sz="2800" dirty="0"/>
          </a:p>
        </p:txBody>
      </p:sp>
      <p:grpSp>
        <p:nvGrpSpPr>
          <p:cNvPr id="5" name="Group 4">
            <a:extLst>
              <a:ext uri="{FF2B5EF4-FFF2-40B4-BE49-F238E27FC236}">
                <a16:creationId xmlns:a16="http://schemas.microsoft.com/office/drawing/2014/main" id="{3A337001-D0C9-7BB1-64E0-8FE2029A3913}"/>
              </a:ext>
            </a:extLst>
          </p:cNvPr>
          <p:cNvGrpSpPr/>
          <p:nvPr/>
        </p:nvGrpSpPr>
        <p:grpSpPr>
          <a:xfrm>
            <a:off x="251520" y="1340768"/>
            <a:ext cx="4104456" cy="4126422"/>
            <a:chOff x="251520" y="1340768"/>
            <a:chExt cx="3384376" cy="3402488"/>
          </a:xfrm>
        </p:grpSpPr>
        <p:pic>
          <p:nvPicPr>
            <p:cNvPr id="1026" name="Picture 2">
              <a:extLst>
                <a:ext uri="{FF2B5EF4-FFF2-40B4-BE49-F238E27FC236}">
                  <a16:creationId xmlns:a16="http://schemas.microsoft.com/office/drawing/2014/main" id="{56470D71-0630-24A3-200D-49CBF4AF6C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340768"/>
              <a:ext cx="3384376" cy="33843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extLst>
                <a:ext uri="{FF2B5EF4-FFF2-40B4-BE49-F238E27FC236}">
                  <a16:creationId xmlns:a16="http://schemas.microsoft.com/office/drawing/2014/main" id="{FA9466EB-1C2A-D21D-E809-C512C201AA9D}"/>
                </a:ext>
              </a:extLst>
            </p:cNvPr>
            <p:cNvSpPr txBox="1"/>
            <p:nvPr/>
          </p:nvSpPr>
          <p:spPr>
            <a:xfrm>
              <a:off x="2986807" y="4435479"/>
              <a:ext cx="543739" cy="307777"/>
            </a:xfrm>
            <a:prstGeom prst="rect">
              <a:avLst/>
            </a:prstGeom>
            <a:noFill/>
          </p:spPr>
          <p:txBody>
            <a:bodyPr wrap="none" rtlCol="0">
              <a:spAutoFit/>
            </a:bodyPr>
            <a:lstStyle/>
            <a:p>
              <a:pPr algn="l"/>
              <a:r>
                <a:rPr lang="en-GB" sz="1400" dirty="0">
                  <a:solidFill>
                    <a:schemeClr val="bg1">
                      <a:lumMod val="65000"/>
                    </a:schemeClr>
                  </a:solidFill>
                </a:rPr>
                <a:t>CC0</a:t>
              </a:r>
            </a:p>
          </p:txBody>
        </p:sp>
      </p:grpSp>
      <p:sp>
        <p:nvSpPr>
          <p:cNvPr id="6" name="Title 5">
            <a:extLst>
              <a:ext uri="{FF2B5EF4-FFF2-40B4-BE49-F238E27FC236}">
                <a16:creationId xmlns:a16="http://schemas.microsoft.com/office/drawing/2014/main" id="{885375DF-D9D3-8BD6-59C6-58D9BEB8AC27}"/>
              </a:ext>
            </a:extLst>
          </p:cNvPr>
          <p:cNvSpPr>
            <a:spLocks noGrp="1"/>
          </p:cNvSpPr>
          <p:nvPr>
            <p:ph type="title"/>
          </p:nvPr>
        </p:nvSpPr>
        <p:spPr>
          <a:xfrm>
            <a:off x="241300" y="155246"/>
            <a:ext cx="8724900" cy="1089529"/>
          </a:xfrm>
        </p:spPr>
        <p:txBody>
          <a:bodyPr/>
          <a:lstStyle/>
          <a:p>
            <a:r>
              <a:rPr lang="en-IE" dirty="0" err="1"/>
              <a:t>Frithchaiteoir</a:t>
            </a:r>
            <a:r>
              <a:rPr lang="en-IE" dirty="0"/>
              <a:t> </a:t>
            </a:r>
            <a:r>
              <a:rPr lang="en-IE" dirty="0" err="1"/>
              <a:t>Reitreo</a:t>
            </a:r>
            <a:r>
              <a:rPr lang="en-IE" dirty="0"/>
              <a:t> </a:t>
            </a:r>
            <a:r>
              <a:rPr lang="en-IE" dirty="0" err="1"/>
              <a:t>ar</a:t>
            </a:r>
            <a:r>
              <a:rPr lang="en-IE" dirty="0"/>
              <a:t> an </a:t>
            </a:r>
            <a:r>
              <a:rPr lang="en-IE" dirty="0" err="1"/>
              <a:t>ngealach</a:t>
            </a:r>
            <a:br>
              <a:rPr lang="en-IE" dirty="0"/>
            </a:br>
            <a:endParaRPr lang="en-GB" dirty="0"/>
          </a:p>
        </p:txBody>
      </p:sp>
    </p:spTree>
    <p:extLst>
      <p:ext uri="{BB962C8B-B14F-4D97-AF65-F5344CB8AC3E}">
        <p14:creationId xmlns:p14="http://schemas.microsoft.com/office/powerpoint/2010/main" val="6636864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6">
            <a:extLst>
              <a:ext uri="{FF2B5EF4-FFF2-40B4-BE49-F238E27FC236}">
                <a16:creationId xmlns:a16="http://schemas.microsoft.com/office/drawing/2014/main" id="{DF7460F2-0CE4-380E-A26E-67DD97CA9882}"/>
              </a:ext>
            </a:extLst>
          </p:cNvPr>
          <p:cNvSpPr txBox="1">
            <a:spLocks noChangeArrowheads="1"/>
          </p:cNvSpPr>
          <p:nvPr/>
        </p:nvSpPr>
        <p:spPr bwMode="auto">
          <a:xfrm>
            <a:off x="-687932" y="814191"/>
            <a:ext cx="82811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endParaRPr lang="en-GB" altLang="en-US" sz="4000" b="1" dirty="0"/>
          </a:p>
        </p:txBody>
      </p:sp>
      <p:sp>
        <p:nvSpPr>
          <p:cNvPr id="29701" name="Text Box 5">
            <a:extLst>
              <a:ext uri="{FF2B5EF4-FFF2-40B4-BE49-F238E27FC236}">
                <a16:creationId xmlns:a16="http://schemas.microsoft.com/office/drawing/2014/main" id="{C1DB5D74-96DC-724C-46E8-96C8D892CA26}"/>
              </a:ext>
            </a:extLst>
          </p:cNvPr>
          <p:cNvSpPr txBox="1">
            <a:spLocks noChangeArrowheads="1"/>
          </p:cNvSpPr>
          <p:nvPr/>
        </p:nvSpPr>
        <p:spPr bwMode="auto">
          <a:xfrm>
            <a:off x="412991" y="1405896"/>
            <a:ext cx="359963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t>Slat </a:t>
            </a:r>
            <a:r>
              <a:rPr lang="en-US" altLang="en-US" sz="2800" dirty="0" err="1"/>
              <a:t>tréadhearcach</a:t>
            </a:r>
            <a:r>
              <a:rPr lang="en-US" altLang="en-US" sz="2800" dirty="0"/>
              <a:t> </a:t>
            </a:r>
            <a:r>
              <a:rPr lang="en-US" altLang="en-US" sz="2800" dirty="0" err="1"/>
              <a:t>tanaí</a:t>
            </a:r>
            <a:r>
              <a:rPr lang="en-US" altLang="en-US" sz="2800" dirty="0"/>
              <a:t> a </a:t>
            </a:r>
            <a:r>
              <a:rPr lang="en-US" altLang="en-US" sz="2800" dirty="0" err="1"/>
              <a:t>dhéantar</a:t>
            </a:r>
            <a:r>
              <a:rPr lang="en-US" altLang="en-US" sz="2800" dirty="0"/>
              <a:t> as </a:t>
            </a:r>
            <a:r>
              <a:rPr lang="en-US" altLang="en-US" sz="2800" dirty="0" err="1"/>
              <a:t>ghloine</a:t>
            </a:r>
            <a:r>
              <a:rPr lang="en-US" altLang="en-US" sz="2800" dirty="0"/>
              <a:t> </a:t>
            </a:r>
            <a:r>
              <a:rPr lang="en-US" altLang="en-US" sz="2800" dirty="0" err="1"/>
              <a:t>nó</a:t>
            </a:r>
            <a:r>
              <a:rPr lang="en-US" altLang="en-US" sz="2800" dirty="0"/>
              <a:t> </a:t>
            </a:r>
            <a:r>
              <a:rPr lang="en-US" altLang="en-US" sz="2800" dirty="0" err="1"/>
              <a:t>plaisteach</a:t>
            </a:r>
            <a:r>
              <a:rPr lang="en-US" altLang="en-US" sz="2800" dirty="0"/>
              <a:t> </a:t>
            </a:r>
            <a:r>
              <a:rPr lang="en-US" altLang="en-US" sz="2800" dirty="0" err="1"/>
              <a:t>inar</a:t>
            </a:r>
            <a:r>
              <a:rPr lang="en-US" altLang="en-US" sz="2800" dirty="0"/>
              <a:t> </a:t>
            </a:r>
            <a:r>
              <a:rPr lang="en-US" altLang="en-US" sz="2800" dirty="0" err="1"/>
              <a:t>féidir</a:t>
            </a:r>
            <a:r>
              <a:rPr lang="en-US" altLang="en-US" sz="2800" dirty="0"/>
              <a:t> </a:t>
            </a:r>
            <a:r>
              <a:rPr lang="en-US" altLang="en-US" sz="2800" dirty="0" err="1"/>
              <a:t>solas</a:t>
            </a:r>
            <a:r>
              <a:rPr lang="en-US" altLang="en-US" sz="2800" dirty="0"/>
              <a:t> </a:t>
            </a:r>
            <a:r>
              <a:rPr lang="en-US" altLang="en-US" sz="2800" dirty="0" err="1"/>
              <a:t>taisteal</a:t>
            </a:r>
            <a:r>
              <a:rPr lang="en-US" altLang="en-US" sz="2800" dirty="0"/>
              <a:t> </a:t>
            </a:r>
            <a:r>
              <a:rPr lang="en-US" altLang="en-US" sz="2800" dirty="0" err="1"/>
              <a:t>tríothú</a:t>
            </a:r>
            <a:endParaRPr lang="en-GB" altLang="en-US" sz="2800" dirty="0"/>
          </a:p>
        </p:txBody>
      </p:sp>
      <p:pic>
        <p:nvPicPr>
          <p:cNvPr id="2050" name="Picture 2">
            <a:extLst>
              <a:ext uri="{FF2B5EF4-FFF2-40B4-BE49-F238E27FC236}">
                <a16:creationId xmlns:a16="http://schemas.microsoft.com/office/drawing/2014/main" id="{DE228232-73F7-5E24-729C-DEB6A4062C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4074" y="1268760"/>
            <a:ext cx="4800600" cy="38195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F84E1B7A-0BAA-3DC2-892F-028B39C7E0E8}"/>
              </a:ext>
            </a:extLst>
          </p:cNvPr>
          <p:cNvPicPr>
            <a:picLocks noChangeAspect="1"/>
          </p:cNvPicPr>
          <p:nvPr/>
        </p:nvPicPr>
        <p:blipFill>
          <a:blip r:embed="rId3"/>
          <a:stretch>
            <a:fillRect/>
          </a:stretch>
        </p:blipFill>
        <p:spPr>
          <a:xfrm>
            <a:off x="8668683" y="4804177"/>
            <a:ext cx="275991" cy="284108"/>
          </a:xfrm>
          <a:prstGeom prst="rect">
            <a:avLst/>
          </a:prstGeom>
        </p:spPr>
      </p:pic>
      <p:sp>
        <p:nvSpPr>
          <p:cNvPr id="2" name="Title 1">
            <a:extLst>
              <a:ext uri="{FF2B5EF4-FFF2-40B4-BE49-F238E27FC236}">
                <a16:creationId xmlns:a16="http://schemas.microsoft.com/office/drawing/2014/main" id="{A5D17296-3B5E-369E-E991-D3F4732F28BA}"/>
              </a:ext>
            </a:extLst>
          </p:cNvPr>
          <p:cNvSpPr>
            <a:spLocks noGrp="1"/>
          </p:cNvSpPr>
          <p:nvPr>
            <p:ph type="title"/>
          </p:nvPr>
        </p:nvSpPr>
        <p:spPr>
          <a:xfrm>
            <a:off x="241300" y="155246"/>
            <a:ext cx="8724900" cy="590931"/>
          </a:xfrm>
        </p:spPr>
        <p:txBody>
          <a:bodyPr/>
          <a:lstStyle/>
          <a:p>
            <a:r>
              <a:rPr lang="en-IE" altLang="en-US" dirty="0"/>
              <a:t>Cad is </a:t>
            </a:r>
            <a:r>
              <a:rPr lang="en-IE" altLang="en-US" dirty="0" err="1"/>
              <a:t>Snáithín</a:t>
            </a:r>
            <a:r>
              <a:rPr lang="en-IE" altLang="en-US" dirty="0"/>
              <a:t> </a:t>
            </a:r>
            <a:r>
              <a:rPr lang="en-IE" altLang="en-US" dirty="0" err="1"/>
              <a:t>Optúil</a:t>
            </a:r>
            <a:r>
              <a:rPr lang="en-IE" altLang="en-US" dirty="0"/>
              <a:t> </a:t>
            </a:r>
            <a:r>
              <a:rPr lang="en-IE" altLang="en-US" dirty="0" err="1"/>
              <a:t>ann</a:t>
            </a:r>
            <a:r>
              <a:rPr lang="en-IE" altLang="en-US" dirty="0"/>
              <a:t>?</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97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p:bldP spid="29701" grpId="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F3B227A9-E3DC-25B5-B5AF-2EC92819CD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2" y="1051350"/>
            <a:ext cx="4653867" cy="309773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F424830-AE8F-2FE4-93D4-788944FE6BDE}"/>
              </a:ext>
            </a:extLst>
          </p:cNvPr>
          <p:cNvSpPr txBox="1"/>
          <p:nvPr/>
        </p:nvSpPr>
        <p:spPr>
          <a:xfrm>
            <a:off x="250577" y="1484784"/>
            <a:ext cx="3889375" cy="1815882"/>
          </a:xfrm>
          <a:prstGeom prst="rect">
            <a:avLst/>
          </a:prstGeom>
          <a:noFill/>
        </p:spPr>
        <p:txBody>
          <a:bodyPr wrap="square" rtlCol="0">
            <a:spAutoFit/>
          </a:bodyPr>
          <a:lstStyle/>
          <a:p>
            <a:pPr algn="l"/>
            <a:r>
              <a:rPr lang="en-GB" sz="2800" dirty="0"/>
              <a:t>In </a:t>
            </a:r>
            <a:r>
              <a:rPr lang="en-GB" sz="2800" dirty="0" err="1"/>
              <a:t>líonraí</a:t>
            </a:r>
            <a:r>
              <a:rPr lang="en-GB" sz="2800" dirty="0"/>
              <a:t> </a:t>
            </a:r>
            <a:r>
              <a:rPr lang="en-GB" sz="2800" dirty="0" err="1"/>
              <a:t>cumarsáide</a:t>
            </a:r>
            <a:r>
              <a:rPr lang="en-GB" sz="2800" dirty="0"/>
              <a:t> </a:t>
            </a:r>
            <a:r>
              <a:rPr lang="en-GB" sz="2800" dirty="0" err="1"/>
              <a:t>chun</a:t>
            </a:r>
            <a:r>
              <a:rPr lang="en-GB" sz="2800" dirty="0"/>
              <a:t> </a:t>
            </a:r>
            <a:r>
              <a:rPr lang="en-GB" sz="2800" dirty="0" err="1"/>
              <a:t>eolas</a:t>
            </a:r>
            <a:r>
              <a:rPr lang="en-GB" sz="2800" dirty="0"/>
              <a:t> a </a:t>
            </a:r>
            <a:r>
              <a:rPr lang="en-GB" sz="2800" dirty="0" err="1"/>
              <a:t>tharchuir</a:t>
            </a:r>
            <a:r>
              <a:rPr lang="en-GB" sz="2800" dirty="0"/>
              <a:t> </a:t>
            </a:r>
            <a:r>
              <a:rPr lang="en-GB" sz="2800" dirty="0" err="1"/>
              <a:t>nó</a:t>
            </a:r>
            <a:r>
              <a:rPr lang="en-GB" sz="2800" dirty="0"/>
              <a:t> </a:t>
            </a:r>
            <a:r>
              <a:rPr lang="en-GB" sz="2800" dirty="0" err="1"/>
              <a:t>comharthaí</a:t>
            </a:r>
            <a:r>
              <a:rPr lang="en-GB" sz="2800" dirty="0"/>
              <a:t> </a:t>
            </a:r>
            <a:r>
              <a:rPr lang="en-GB" sz="2800" dirty="0" err="1"/>
              <a:t>fhíseáin</a:t>
            </a:r>
            <a:r>
              <a:rPr lang="en-GB" sz="2800" dirty="0"/>
              <a:t>.</a:t>
            </a:r>
          </a:p>
        </p:txBody>
      </p:sp>
      <p:pic>
        <p:nvPicPr>
          <p:cNvPr id="5" name="Picture 4">
            <a:extLst>
              <a:ext uri="{FF2B5EF4-FFF2-40B4-BE49-F238E27FC236}">
                <a16:creationId xmlns:a16="http://schemas.microsoft.com/office/drawing/2014/main" id="{48B3380E-43E6-D200-2796-32014920D3F5}"/>
              </a:ext>
            </a:extLst>
          </p:cNvPr>
          <p:cNvPicPr>
            <a:picLocks noChangeAspect="1"/>
          </p:cNvPicPr>
          <p:nvPr/>
        </p:nvPicPr>
        <p:blipFill>
          <a:blip r:embed="rId4"/>
          <a:stretch>
            <a:fillRect/>
          </a:stretch>
        </p:blipFill>
        <p:spPr>
          <a:xfrm>
            <a:off x="8676456" y="3951501"/>
            <a:ext cx="191934" cy="197579"/>
          </a:xfrm>
          <a:prstGeom prst="rect">
            <a:avLst/>
          </a:prstGeom>
        </p:spPr>
      </p:pic>
      <p:sp>
        <p:nvSpPr>
          <p:cNvPr id="3" name="Title 2">
            <a:extLst>
              <a:ext uri="{FF2B5EF4-FFF2-40B4-BE49-F238E27FC236}">
                <a16:creationId xmlns:a16="http://schemas.microsoft.com/office/drawing/2014/main" id="{7756DC54-B0DB-7088-4574-032EDD62D988}"/>
              </a:ext>
            </a:extLst>
          </p:cNvPr>
          <p:cNvSpPr>
            <a:spLocks noGrp="1"/>
          </p:cNvSpPr>
          <p:nvPr>
            <p:ph type="title"/>
          </p:nvPr>
        </p:nvSpPr>
        <p:spPr>
          <a:xfrm>
            <a:off x="241300" y="155246"/>
            <a:ext cx="8724900" cy="590931"/>
          </a:xfrm>
        </p:spPr>
        <p:txBody>
          <a:bodyPr/>
          <a:lstStyle/>
          <a:p>
            <a:r>
              <a:rPr lang="en-IE" altLang="en-US" dirty="0" err="1"/>
              <a:t>Úsáidí</a:t>
            </a:r>
            <a:r>
              <a:rPr lang="en-IE" altLang="en-US" dirty="0"/>
              <a:t> </a:t>
            </a:r>
            <a:r>
              <a:rPr lang="en-IE" altLang="en-US" dirty="0" err="1"/>
              <a:t>Snáithíní</a:t>
            </a:r>
            <a:r>
              <a:rPr lang="en-IE" altLang="en-US" dirty="0"/>
              <a:t> </a:t>
            </a:r>
            <a:r>
              <a:rPr lang="en-IE" altLang="en-US" dirty="0" err="1"/>
              <a:t>Optúla</a:t>
            </a:r>
            <a:endParaRPr lang="en-GB" dirty="0"/>
          </a:p>
        </p:txBody>
      </p:sp>
      <p:sp>
        <p:nvSpPr>
          <p:cNvPr id="4" name="TextBox 3">
            <a:extLst>
              <a:ext uri="{FF2B5EF4-FFF2-40B4-BE49-F238E27FC236}">
                <a16:creationId xmlns:a16="http://schemas.microsoft.com/office/drawing/2014/main" id="{0A161AE6-F8C8-E097-7F70-4F32D81575E7}"/>
              </a:ext>
            </a:extLst>
          </p:cNvPr>
          <p:cNvSpPr txBox="1"/>
          <p:nvPr/>
        </p:nvSpPr>
        <p:spPr>
          <a:xfrm>
            <a:off x="250577" y="4342284"/>
            <a:ext cx="3889375" cy="2246769"/>
          </a:xfrm>
          <a:prstGeom prst="rect">
            <a:avLst/>
          </a:prstGeom>
          <a:noFill/>
        </p:spPr>
        <p:txBody>
          <a:bodyPr wrap="square" rtlCol="0">
            <a:spAutoFit/>
          </a:bodyPr>
          <a:lstStyle/>
          <a:p>
            <a:pPr algn="l"/>
            <a:r>
              <a:rPr lang="en-GB" sz="2800" dirty="0"/>
              <a:t>In </a:t>
            </a:r>
            <a:r>
              <a:rPr lang="en-GB" sz="2800" dirty="0" err="1"/>
              <a:t>ionscópacht</a:t>
            </a:r>
            <a:r>
              <a:rPr lang="en-GB" sz="2800" dirty="0"/>
              <a:t> </a:t>
            </a:r>
            <a:r>
              <a:rPr lang="en-GB" sz="2800" dirty="0" err="1"/>
              <a:t>chun</a:t>
            </a:r>
            <a:r>
              <a:rPr lang="en-GB" sz="2800" dirty="0"/>
              <a:t> </a:t>
            </a:r>
            <a:r>
              <a:rPr lang="en-GB" sz="2800" dirty="0" err="1"/>
              <a:t>solas</a:t>
            </a:r>
            <a:r>
              <a:rPr lang="en-GB" sz="2800" dirty="0"/>
              <a:t> a </a:t>
            </a:r>
            <a:r>
              <a:rPr lang="en-GB" sz="2800" dirty="0" err="1"/>
              <a:t>thabhairt</a:t>
            </a:r>
            <a:r>
              <a:rPr lang="en-GB" sz="2800" dirty="0"/>
              <a:t> go </a:t>
            </a:r>
            <a:r>
              <a:rPr lang="en-GB" sz="2800" dirty="0" err="1"/>
              <a:t>dtí</a:t>
            </a:r>
            <a:r>
              <a:rPr lang="en-GB" sz="2800" dirty="0"/>
              <a:t> an </a:t>
            </a:r>
            <a:r>
              <a:rPr lang="en-GB" sz="2800" dirty="0" err="1"/>
              <a:t>barr</a:t>
            </a:r>
            <a:r>
              <a:rPr lang="en-GB" sz="2800" dirty="0"/>
              <a:t> </a:t>
            </a:r>
            <a:r>
              <a:rPr lang="en-GB" sz="2800" dirty="0" err="1"/>
              <a:t>chun</a:t>
            </a:r>
            <a:r>
              <a:rPr lang="en-GB" sz="2800" dirty="0"/>
              <a:t> </a:t>
            </a:r>
            <a:r>
              <a:rPr lang="en-GB" sz="2800" dirty="0" err="1"/>
              <a:t>codanna</a:t>
            </a:r>
            <a:r>
              <a:rPr lang="en-GB" sz="2800" dirty="0"/>
              <a:t> </a:t>
            </a:r>
            <a:r>
              <a:rPr lang="en-GB" sz="2800" dirty="0" err="1"/>
              <a:t>inmheánacha</a:t>
            </a:r>
            <a:r>
              <a:rPr lang="en-GB" sz="2800" dirty="0"/>
              <a:t> a </a:t>
            </a:r>
            <a:r>
              <a:rPr lang="en-GB" sz="2800" dirty="0" err="1"/>
              <a:t>fheiceáil</a:t>
            </a:r>
            <a:r>
              <a:rPr lang="en-GB" sz="2800" dirty="0"/>
              <a:t>.</a:t>
            </a:r>
          </a:p>
        </p:txBody>
      </p:sp>
      <p:sp>
        <p:nvSpPr>
          <p:cNvPr id="6" name="Freeform: Shape 5">
            <a:extLst>
              <a:ext uri="{FF2B5EF4-FFF2-40B4-BE49-F238E27FC236}">
                <a16:creationId xmlns:a16="http://schemas.microsoft.com/office/drawing/2014/main" id="{DF81EF1D-B936-0675-A354-622FEC617CFC}"/>
              </a:ext>
            </a:extLst>
          </p:cNvPr>
          <p:cNvSpPr/>
          <p:nvPr/>
        </p:nvSpPr>
        <p:spPr>
          <a:xfrm rot="3238716">
            <a:off x="6524075" y="5061352"/>
            <a:ext cx="1072847" cy="1062631"/>
          </a:xfrm>
          <a:custGeom>
            <a:avLst/>
            <a:gdLst>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904023 h 3125404"/>
              <a:gd name="connsiteX1" fmla="*/ 471638 w 3139426"/>
              <a:gd name="connsiteY1" fmla="*/ 1970372 h 3125404"/>
              <a:gd name="connsiteX2" fmla="*/ 2415941 w 3139426"/>
              <a:gd name="connsiteY2" fmla="*/ 1325480 h 3125404"/>
              <a:gd name="connsiteX3" fmla="*/ 2502568 w 3139426"/>
              <a:gd name="connsiteY3" fmla="*/ 131947 h 3125404"/>
              <a:gd name="connsiteX4" fmla="*/ 2704699 w 3139426"/>
              <a:gd name="connsiteY4" fmla="*/ 35695 h 3125404"/>
              <a:gd name="connsiteX5" fmla="*/ 3003082 w 3139426"/>
              <a:gd name="connsiteY5" fmla="*/ 189699 h 3125404"/>
              <a:gd name="connsiteX6" fmla="*/ 2945331 w 3139426"/>
              <a:gd name="connsiteY6" fmla="*/ 1614238 h 3125404"/>
              <a:gd name="connsiteX7" fmla="*/ 750771 w 3139426"/>
              <a:gd name="connsiteY7" fmla="*/ 2432385 h 3125404"/>
              <a:gd name="connsiteX8" fmla="*/ 539015 w 3139426"/>
              <a:gd name="connsiteY8" fmla="*/ 3125404 h 3125404"/>
              <a:gd name="connsiteX0" fmla="*/ 0 w 3139426"/>
              <a:gd name="connsiteY0" fmla="*/ 2888150 h 3109531"/>
              <a:gd name="connsiteX1" fmla="*/ 471638 w 3139426"/>
              <a:gd name="connsiteY1" fmla="*/ 1954499 h 3109531"/>
              <a:gd name="connsiteX2" fmla="*/ 2415941 w 3139426"/>
              <a:gd name="connsiteY2" fmla="*/ 1309607 h 3109531"/>
              <a:gd name="connsiteX3" fmla="*/ 2502568 w 3139426"/>
              <a:gd name="connsiteY3" fmla="*/ 116074 h 3109531"/>
              <a:gd name="connsiteX4" fmla="*/ 2704699 w 3139426"/>
              <a:gd name="connsiteY4" fmla="*/ 19822 h 3109531"/>
              <a:gd name="connsiteX5" fmla="*/ 3003082 w 3139426"/>
              <a:gd name="connsiteY5" fmla="*/ 173826 h 3109531"/>
              <a:gd name="connsiteX6" fmla="*/ 2945331 w 3139426"/>
              <a:gd name="connsiteY6" fmla="*/ 1598365 h 3109531"/>
              <a:gd name="connsiteX7" fmla="*/ 750771 w 3139426"/>
              <a:gd name="connsiteY7" fmla="*/ 2416512 h 3109531"/>
              <a:gd name="connsiteX8" fmla="*/ 539015 w 3139426"/>
              <a:gd name="connsiteY8" fmla="*/ 3109531 h 310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26" h="3109531">
                <a:moveTo>
                  <a:pt x="0" y="2888150"/>
                </a:moveTo>
                <a:cubicBezTo>
                  <a:pt x="96253" y="2605809"/>
                  <a:pt x="68981" y="2217590"/>
                  <a:pt x="471638" y="1954499"/>
                </a:cubicBezTo>
                <a:cubicBezTo>
                  <a:pt x="874295" y="1691409"/>
                  <a:pt x="2077453" y="1616011"/>
                  <a:pt x="2415941" y="1309607"/>
                </a:cubicBezTo>
                <a:cubicBezTo>
                  <a:pt x="2754429" y="1003203"/>
                  <a:pt x="2454442" y="331038"/>
                  <a:pt x="2502568" y="116074"/>
                </a:cubicBezTo>
                <a:cubicBezTo>
                  <a:pt x="2569945" y="83990"/>
                  <a:pt x="2608446" y="13405"/>
                  <a:pt x="2704699" y="19822"/>
                </a:cubicBezTo>
                <a:cubicBezTo>
                  <a:pt x="2800952" y="26239"/>
                  <a:pt x="2962977" y="-89265"/>
                  <a:pt x="3003082" y="173826"/>
                </a:cubicBezTo>
                <a:cubicBezTo>
                  <a:pt x="3043187" y="436917"/>
                  <a:pt x="3320716" y="1224584"/>
                  <a:pt x="2945331" y="1598365"/>
                </a:cubicBezTo>
                <a:cubicBezTo>
                  <a:pt x="2569946" y="1972146"/>
                  <a:pt x="898358" y="2195131"/>
                  <a:pt x="750771" y="2416512"/>
                </a:cubicBezTo>
                <a:cubicBezTo>
                  <a:pt x="603184" y="2637893"/>
                  <a:pt x="609600" y="2878525"/>
                  <a:pt x="539015" y="3109531"/>
                </a:cubicBezTo>
              </a:path>
            </a:pathLst>
          </a:cu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cxnSp>
        <p:nvCxnSpPr>
          <p:cNvPr id="8" name="Straight Arrow Connector 7">
            <a:extLst>
              <a:ext uri="{FF2B5EF4-FFF2-40B4-BE49-F238E27FC236}">
                <a16:creationId xmlns:a16="http://schemas.microsoft.com/office/drawing/2014/main" id="{E8A6DEAE-D15F-A81E-9231-A4EF972839EA}"/>
              </a:ext>
            </a:extLst>
          </p:cNvPr>
          <p:cNvCxnSpPr/>
          <p:nvPr/>
        </p:nvCxnSpPr>
        <p:spPr>
          <a:xfrm flipV="1">
            <a:off x="5867398" y="5592667"/>
            <a:ext cx="447910" cy="173133"/>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47A4A8EB-4AB0-66E9-AB66-987CC9E39A83}"/>
              </a:ext>
            </a:extLst>
          </p:cNvPr>
          <p:cNvCxnSpPr>
            <a:cxnSpLocks/>
          </p:cNvCxnSpPr>
          <p:nvPr/>
        </p:nvCxnSpPr>
        <p:spPr>
          <a:xfrm flipV="1">
            <a:off x="7750656" y="5283200"/>
            <a:ext cx="223955" cy="309467"/>
          </a:xfrm>
          <a:prstGeom prst="straightConnector1">
            <a:avLst/>
          </a:prstGeom>
          <a:ln w="38100">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7FC8AE3C-CF45-6A02-C5A9-AB125E1A0ED2}"/>
              </a:ext>
            </a:extLst>
          </p:cNvPr>
          <p:cNvSpPr txBox="1"/>
          <p:nvPr/>
        </p:nvSpPr>
        <p:spPr>
          <a:xfrm>
            <a:off x="4713525" y="5156013"/>
            <a:ext cx="1343638"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Isteach</a:t>
            </a:r>
            <a:endParaRPr lang="en-GB" sz="28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6B3A275-5E54-7E58-CA30-0A19A99A8498}"/>
              </a:ext>
            </a:extLst>
          </p:cNvPr>
          <p:cNvSpPr txBox="1"/>
          <p:nvPr/>
        </p:nvSpPr>
        <p:spPr>
          <a:xfrm>
            <a:off x="7301991" y="4672956"/>
            <a:ext cx="1303562"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Amach</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889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32943FF-0F16-EDA2-E559-8EB5565585D6}"/>
              </a:ext>
            </a:extLst>
          </p:cNvPr>
          <p:cNvSpPr/>
          <p:nvPr/>
        </p:nvSpPr>
        <p:spPr>
          <a:xfrm>
            <a:off x="4754517" y="1614611"/>
            <a:ext cx="3139426" cy="3109531"/>
          </a:xfrm>
          <a:custGeom>
            <a:avLst/>
            <a:gdLst>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003082"/>
              <a:gd name="connsiteY0" fmla="*/ 2868328 h 3089709"/>
              <a:gd name="connsiteX1" fmla="*/ 317634 w 3003082"/>
              <a:gd name="connsiteY1" fmla="*/ 2021305 h 3089709"/>
              <a:gd name="connsiteX2" fmla="*/ 2415941 w 3003082"/>
              <a:gd name="connsiteY2" fmla="*/ 1289785 h 3089709"/>
              <a:gd name="connsiteX3" fmla="*/ 2502568 w 3003082"/>
              <a:gd name="connsiteY3" fmla="*/ 96252 h 3089709"/>
              <a:gd name="connsiteX4" fmla="*/ 2704699 w 3003082"/>
              <a:gd name="connsiteY4" fmla="*/ 0 h 3089709"/>
              <a:gd name="connsiteX5" fmla="*/ 3003082 w 3003082"/>
              <a:gd name="connsiteY5" fmla="*/ 154004 h 3089709"/>
              <a:gd name="connsiteX6" fmla="*/ 2945331 w 3003082"/>
              <a:gd name="connsiteY6" fmla="*/ 1578543 h 3089709"/>
              <a:gd name="connsiteX7" fmla="*/ 750771 w 3003082"/>
              <a:gd name="connsiteY7" fmla="*/ 2396690 h 3089709"/>
              <a:gd name="connsiteX8" fmla="*/ 539015 w 3003082"/>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317634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288758 w 3139426"/>
              <a:gd name="connsiteY1" fmla="*/ 2021305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868328 h 3089709"/>
              <a:gd name="connsiteX1" fmla="*/ 471638 w 3139426"/>
              <a:gd name="connsiteY1" fmla="*/ 1934677 h 3089709"/>
              <a:gd name="connsiteX2" fmla="*/ 2415941 w 3139426"/>
              <a:gd name="connsiteY2" fmla="*/ 1289785 h 3089709"/>
              <a:gd name="connsiteX3" fmla="*/ 2502568 w 3139426"/>
              <a:gd name="connsiteY3" fmla="*/ 96252 h 3089709"/>
              <a:gd name="connsiteX4" fmla="*/ 2704699 w 3139426"/>
              <a:gd name="connsiteY4" fmla="*/ 0 h 3089709"/>
              <a:gd name="connsiteX5" fmla="*/ 3003082 w 3139426"/>
              <a:gd name="connsiteY5" fmla="*/ 154004 h 3089709"/>
              <a:gd name="connsiteX6" fmla="*/ 2945331 w 3139426"/>
              <a:gd name="connsiteY6" fmla="*/ 1578543 h 3089709"/>
              <a:gd name="connsiteX7" fmla="*/ 750771 w 3139426"/>
              <a:gd name="connsiteY7" fmla="*/ 2396690 h 3089709"/>
              <a:gd name="connsiteX8" fmla="*/ 539015 w 3139426"/>
              <a:gd name="connsiteY8" fmla="*/ 3089709 h 3089709"/>
              <a:gd name="connsiteX0" fmla="*/ 0 w 3139426"/>
              <a:gd name="connsiteY0" fmla="*/ 2904023 h 3125404"/>
              <a:gd name="connsiteX1" fmla="*/ 471638 w 3139426"/>
              <a:gd name="connsiteY1" fmla="*/ 1970372 h 3125404"/>
              <a:gd name="connsiteX2" fmla="*/ 2415941 w 3139426"/>
              <a:gd name="connsiteY2" fmla="*/ 1325480 h 3125404"/>
              <a:gd name="connsiteX3" fmla="*/ 2502568 w 3139426"/>
              <a:gd name="connsiteY3" fmla="*/ 131947 h 3125404"/>
              <a:gd name="connsiteX4" fmla="*/ 2704699 w 3139426"/>
              <a:gd name="connsiteY4" fmla="*/ 35695 h 3125404"/>
              <a:gd name="connsiteX5" fmla="*/ 3003082 w 3139426"/>
              <a:gd name="connsiteY5" fmla="*/ 189699 h 3125404"/>
              <a:gd name="connsiteX6" fmla="*/ 2945331 w 3139426"/>
              <a:gd name="connsiteY6" fmla="*/ 1614238 h 3125404"/>
              <a:gd name="connsiteX7" fmla="*/ 750771 w 3139426"/>
              <a:gd name="connsiteY7" fmla="*/ 2432385 h 3125404"/>
              <a:gd name="connsiteX8" fmla="*/ 539015 w 3139426"/>
              <a:gd name="connsiteY8" fmla="*/ 3125404 h 3125404"/>
              <a:gd name="connsiteX0" fmla="*/ 0 w 3139426"/>
              <a:gd name="connsiteY0" fmla="*/ 2888150 h 3109531"/>
              <a:gd name="connsiteX1" fmla="*/ 471638 w 3139426"/>
              <a:gd name="connsiteY1" fmla="*/ 1954499 h 3109531"/>
              <a:gd name="connsiteX2" fmla="*/ 2415941 w 3139426"/>
              <a:gd name="connsiteY2" fmla="*/ 1309607 h 3109531"/>
              <a:gd name="connsiteX3" fmla="*/ 2502568 w 3139426"/>
              <a:gd name="connsiteY3" fmla="*/ 116074 h 3109531"/>
              <a:gd name="connsiteX4" fmla="*/ 2704699 w 3139426"/>
              <a:gd name="connsiteY4" fmla="*/ 19822 h 3109531"/>
              <a:gd name="connsiteX5" fmla="*/ 3003082 w 3139426"/>
              <a:gd name="connsiteY5" fmla="*/ 173826 h 3109531"/>
              <a:gd name="connsiteX6" fmla="*/ 2945331 w 3139426"/>
              <a:gd name="connsiteY6" fmla="*/ 1598365 h 3109531"/>
              <a:gd name="connsiteX7" fmla="*/ 750771 w 3139426"/>
              <a:gd name="connsiteY7" fmla="*/ 2416512 h 3109531"/>
              <a:gd name="connsiteX8" fmla="*/ 539015 w 3139426"/>
              <a:gd name="connsiteY8" fmla="*/ 3109531 h 310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9426" h="3109531">
                <a:moveTo>
                  <a:pt x="0" y="2888150"/>
                </a:moveTo>
                <a:cubicBezTo>
                  <a:pt x="96253" y="2605809"/>
                  <a:pt x="68981" y="2217590"/>
                  <a:pt x="471638" y="1954499"/>
                </a:cubicBezTo>
                <a:cubicBezTo>
                  <a:pt x="874295" y="1691409"/>
                  <a:pt x="2077453" y="1616011"/>
                  <a:pt x="2415941" y="1309607"/>
                </a:cubicBezTo>
                <a:cubicBezTo>
                  <a:pt x="2754429" y="1003203"/>
                  <a:pt x="2454442" y="331038"/>
                  <a:pt x="2502568" y="116074"/>
                </a:cubicBezTo>
                <a:cubicBezTo>
                  <a:pt x="2569945" y="83990"/>
                  <a:pt x="2608446" y="13405"/>
                  <a:pt x="2704699" y="19822"/>
                </a:cubicBezTo>
                <a:cubicBezTo>
                  <a:pt x="2800952" y="26239"/>
                  <a:pt x="2962977" y="-89265"/>
                  <a:pt x="3003082" y="173826"/>
                </a:cubicBezTo>
                <a:cubicBezTo>
                  <a:pt x="3043187" y="436917"/>
                  <a:pt x="3320716" y="1224584"/>
                  <a:pt x="2945331" y="1598365"/>
                </a:cubicBezTo>
                <a:cubicBezTo>
                  <a:pt x="2569946" y="1972146"/>
                  <a:pt x="898358" y="2195131"/>
                  <a:pt x="750771" y="2416512"/>
                </a:cubicBezTo>
                <a:cubicBezTo>
                  <a:pt x="603184" y="2637893"/>
                  <a:pt x="609600" y="2878525"/>
                  <a:pt x="539015" y="3109531"/>
                </a:cubicBezTo>
              </a:path>
            </a:pathLst>
          </a:cu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a:p>
        </p:txBody>
      </p:sp>
      <p:sp>
        <p:nvSpPr>
          <p:cNvPr id="29701" name="Text Box 5">
            <a:extLst>
              <a:ext uri="{FF2B5EF4-FFF2-40B4-BE49-F238E27FC236}">
                <a16:creationId xmlns:a16="http://schemas.microsoft.com/office/drawing/2014/main" id="{C1DB5D74-96DC-724C-46E8-96C8D892CA26}"/>
              </a:ext>
            </a:extLst>
          </p:cNvPr>
          <p:cNvSpPr txBox="1">
            <a:spLocks noChangeArrowheads="1"/>
          </p:cNvSpPr>
          <p:nvPr/>
        </p:nvSpPr>
        <p:spPr bwMode="auto">
          <a:xfrm>
            <a:off x="491801" y="1614611"/>
            <a:ext cx="3883426" cy="4832092"/>
          </a:xfrm>
          <a:prstGeom prst="rect">
            <a:avLst/>
          </a:prstGeom>
          <a:solidFill>
            <a:schemeClr val="accent2">
              <a:lumMod val="20000"/>
              <a:lumOff val="80000"/>
            </a:schemeClr>
          </a:solidFill>
          <a:ln w="9525">
            <a:solidFill>
              <a:srgbClr val="000000"/>
            </a:solidFill>
            <a:miter lim="800000"/>
            <a:headEnd/>
            <a:tailEnd/>
          </a:ln>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err="1"/>
              <a:t>Seoltar</a:t>
            </a:r>
            <a:r>
              <a:rPr lang="en-US" altLang="en-US" sz="2800" dirty="0"/>
              <a:t> an t-</a:t>
            </a:r>
            <a:r>
              <a:rPr lang="en-US" altLang="en-US" sz="2800" dirty="0" err="1"/>
              <a:t>eolas</a:t>
            </a:r>
            <a:r>
              <a:rPr lang="en-US" altLang="en-US" sz="2800" dirty="0"/>
              <a:t> </a:t>
            </a:r>
            <a:r>
              <a:rPr lang="en-US" altLang="en-US" sz="2800" dirty="0" err="1"/>
              <a:t>trí</a:t>
            </a:r>
            <a:r>
              <a:rPr lang="en-US" altLang="en-US" sz="2800" dirty="0"/>
              <a:t> </a:t>
            </a:r>
            <a:r>
              <a:rPr lang="en-US" altLang="en-US" sz="2800" dirty="0" err="1"/>
              <a:t>léas</a:t>
            </a:r>
            <a:r>
              <a:rPr lang="en-US" altLang="en-US" sz="2800" dirty="0"/>
              <a:t> </a:t>
            </a:r>
            <a:r>
              <a:rPr lang="en-US" altLang="en-US" sz="2800" dirty="0" err="1"/>
              <a:t>bíogach</a:t>
            </a:r>
            <a:r>
              <a:rPr lang="en-US" altLang="en-US" sz="2800" dirty="0"/>
              <a:t>. </a:t>
            </a:r>
            <a:r>
              <a:rPr lang="en-US" altLang="en-US" sz="2800" dirty="0" err="1"/>
              <a:t>Bíonn</a:t>
            </a:r>
            <a:r>
              <a:rPr lang="en-US" altLang="en-US" sz="2800" dirty="0"/>
              <a:t> an </a:t>
            </a:r>
            <a:r>
              <a:rPr lang="en-US" altLang="en-US" sz="2800" dirty="0" err="1"/>
              <a:t>uillinn</a:t>
            </a:r>
            <a:r>
              <a:rPr lang="en-US" altLang="en-US" sz="2800" dirty="0"/>
              <a:t> </a:t>
            </a:r>
            <a:r>
              <a:rPr lang="en-US" altLang="en-US" sz="2800" dirty="0" err="1"/>
              <a:t>ionsaithe</a:t>
            </a:r>
            <a:r>
              <a:rPr lang="en-US" altLang="en-US" sz="2800" dirty="0"/>
              <a:t> de </a:t>
            </a:r>
            <a:r>
              <a:rPr lang="en-US" altLang="en-US" sz="2800" dirty="0" err="1"/>
              <a:t>shíor</a:t>
            </a:r>
            <a:r>
              <a:rPr lang="en-US" altLang="en-US" sz="2800" dirty="0"/>
              <a:t> </a:t>
            </a:r>
            <a:r>
              <a:rPr lang="en-US" altLang="en-US" sz="2800" dirty="0" err="1"/>
              <a:t>níos</a:t>
            </a:r>
            <a:r>
              <a:rPr lang="en-US" altLang="en-US" sz="2800" dirty="0"/>
              <a:t> </a:t>
            </a:r>
            <a:r>
              <a:rPr lang="en-US" altLang="en-US" sz="2800" dirty="0" err="1"/>
              <a:t>mó</a:t>
            </a:r>
            <a:r>
              <a:rPr lang="en-US" altLang="en-US" sz="2800" dirty="0"/>
              <a:t> </a:t>
            </a:r>
            <a:r>
              <a:rPr lang="en-US" altLang="en-US" sz="2800" dirty="0" err="1"/>
              <a:t>ná</a:t>
            </a:r>
            <a:r>
              <a:rPr lang="en-US" altLang="en-US" sz="2800" dirty="0"/>
              <a:t> an </a:t>
            </a:r>
            <a:r>
              <a:rPr lang="en-US" altLang="en-US" sz="2800" dirty="0" err="1"/>
              <a:t>uillinn</a:t>
            </a:r>
            <a:r>
              <a:rPr lang="en-US" altLang="en-US" sz="2800" dirty="0"/>
              <a:t> </a:t>
            </a:r>
            <a:r>
              <a:rPr lang="en-US" altLang="en-US" sz="2800" dirty="0" err="1"/>
              <a:t>chriticiúil</a:t>
            </a:r>
            <a:r>
              <a:rPr lang="en-US" altLang="en-US" sz="2800" dirty="0"/>
              <a:t>. </a:t>
            </a:r>
            <a:r>
              <a:rPr lang="en-US" altLang="en-US" sz="2800" dirty="0" err="1"/>
              <a:t>Tarlaíonn</a:t>
            </a:r>
            <a:r>
              <a:rPr lang="en-US" altLang="en-US" sz="2800" dirty="0"/>
              <a:t> </a:t>
            </a:r>
            <a:r>
              <a:rPr lang="en-US" altLang="en-US" sz="2800" dirty="0" err="1"/>
              <a:t>frithchaitheamh</a:t>
            </a:r>
            <a:r>
              <a:rPr lang="en-US" altLang="en-US" sz="2800" dirty="0"/>
              <a:t> </a:t>
            </a:r>
            <a:r>
              <a:rPr lang="en-US" altLang="en-US" sz="2800" dirty="0" err="1"/>
              <a:t>inmheánach</a:t>
            </a:r>
            <a:r>
              <a:rPr lang="en-US" altLang="en-US" sz="2800" dirty="0"/>
              <a:t> </a:t>
            </a:r>
            <a:r>
              <a:rPr lang="en-US" altLang="en-US" sz="2800" dirty="0" err="1"/>
              <a:t>iomlán</a:t>
            </a:r>
            <a:r>
              <a:rPr lang="en-US" altLang="en-US" sz="2800" dirty="0"/>
              <a:t> </a:t>
            </a:r>
            <a:r>
              <a:rPr lang="en-US" altLang="en-US" sz="2800" dirty="0" err="1"/>
              <a:t>agus</a:t>
            </a:r>
            <a:r>
              <a:rPr lang="en-US" altLang="en-US" sz="2800" dirty="0"/>
              <a:t> </a:t>
            </a:r>
            <a:r>
              <a:rPr lang="en-US" altLang="en-US" sz="2800" dirty="0" err="1"/>
              <a:t>coinnítear</a:t>
            </a:r>
            <a:r>
              <a:rPr lang="en-US" altLang="en-US" sz="2800" dirty="0"/>
              <a:t> an </a:t>
            </a:r>
            <a:r>
              <a:rPr lang="en-US" altLang="en-US" sz="2800" dirty="0" err="1"/>
              <a:t>léas</a:t>
            </a:r>
            <a:r>
              <a:rPr lang="en-US" altLang="en-US" sz="2800" dirty="0"/>
              <a:t> </a:t>
            </a:r>
            <a:r>
              <a:rPr lang="en-US" altLang="en-US" sz="2800" dirty="0" err="1"/>
              <a:t>taobh</a:t>
            </a:r>
            <a:r>
              <a:rPr lang="en-US" altLang="en-US" sz="2800" dirty="0"/>
              <a:t> </a:t>
            </a:r>
            <a:r>
              <a:rPr lang="en-US" altLang="en-US" sz="2800" dirty="0" err="1"/>
              <a:t>istigh</a:t>
            </a:r>
            <a:r>
              <a:rPr lang="en-US" altLang="en-US" sz="2800" dirty="0"/>
              <a:t> den </a:t>
            </a:r>
            <a:r>
              <a:rPr lang="en-US" altLang="en-US" sz="2800" dirty="0" err="1"/>
              <a:t>snáithín</a:t>
            </a:r>
            <a:r>
              <a:rPr lang="en-US" altLang="en-US" sz="2800" dirty="0"/>
              <a:t>.</a:t>
            </a:r>
            <a:endParaRPr lang="en-GB" altLang="en-US" sz="2800" dirty="0"/>
          </a:p>
        </p:txBody>
      </p:sp>
      <p:sp>
        <p:nvSpPr>
          <p:cNvPr id="2" name="Oval 1">
            <a:extLst>
              <a:ext uri="{FF2B5EF4-FFF2-40B4-BE49-F238E27FC236}">
                <a16:creationId xmlns:a16="http://schemas.microsoft.com/office/drawing/2014/main" id="{7C879B1C-1AE2-9177-DF3D-1BF78CFA0CDB}"/>
              </a:ext>
            </a:extLst>
          </p:cNvPr>
          <p:cNvSpPr/>
          <p:nvPr/>
        </p:nvSpPr>
        <p:spPr>
          <a:xfrm rot="1108894">
            <a:off x="4750528" y="4493035"/>
            <a:ext cx="560937" cy="309002"/>
          </a:xfrm>
          <a:prstGeom prst="ellipse">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 name="Straight Connector 4">
            <a:extLst>
              <a:ext uri="{FF2B5EF4-FFF2-40B4-BE49-F238E27FC236}">
                <a16:creationId xmlns:a16="http://schemas.microsoft.com/office/drawing/2014/main" id="{3742A2F2-4D89-67ED-033D-BB148735C775}"/>
              </a:ext>
            </a:extLst>
          </p:cNvPr>
          <p:cNvCxnSpPr>
            <a:cxnSpLocks/>
          </p:cNvCxnSpPr>
          <p:nvPr/>
        </p:nvCxnSpPr>
        <p:spPr>
          <a:xfrm flipV="1">
            <a:off x="5076056" y="3724824"/>
            <a:ext cx="0" cy="23163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1579311-5E42-F654-F252-C78B4EF1302F}"/>
              </a:ext>
            </a:extLst>
          </p:cNvPr>
          <p:cNvCxnSpPr>
            <a:cxnSpLocks/>
          </p:cNvCxnSpPr>
          <p:nvPr/>
        </p:nvCxnSpPr>
        <p:spPr>
          <a:xfrm flipV="1">
            <a:off x="5076056" y="3331974"/>
            <a:ext cx="108012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AACC85B-F45F-54BB-3E18-BBA889BC94E1}"/>
              </a:ext>
            </a:extLst>
          </p:cNvPr>
          <p:cNvCxnSpPr>
            <a:cxnSpLocks/>
            <a:endCxn id="3" idx="6"/>
          </p:cNvCxnSpPr>
          <p:nvPr/>
        </p:nvCxnSpPr>
        <p:spPr>
          <a:xfrm flipV="1">
            <a:off x="6156176" y="3212976"/>
            <a:ext cx="1543672" cy="11899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E1F5270-871B-463B-0284-B006B34CD3E9}"/>
              </a:ext>
            </a:extLst>
          </p:cNvPr>
          <p:cNvCxnSpPr>
            <a:cxnSpLocks/>
          </p:cNvCxnSpPr>
          <p:nvPr/>
        </p:nvCxnSpPr>
        <p:spPr>
          <a:xfrm flipV="1">
            <a:off x="7664664" y="2539886"/>
            <a:ext cx="229279" cy="6730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A4E0274-7DE9-0A9B-7060-28247A397246}"/>
              </a:ext>
            </a:extLst>
          </p:cNvPr>
          <p:cNvCxnSpPr>
            <a:cxnSpLocks/>
          </p:cNvCxnSpPr>
          <p:nvPr/>
        </p:nvCxnSpPr>
        <p:spPr>
          <a:xfrm flipH="1" flipV="1">
            <a:off x="7122107" y="1250792"/>
            <a:ext cx="771836" cy="131763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EA5DAAF7-527C-7803-C218-D53230DE8C99}"/>
              </a:ext>
            </a:extLst>
          </p:cNvPr>
          <p:cNvSpPr/>
          <p:nvPr/>
        </p:nvSpPr>
        <p:spPr>
          <a:xfrm>
            <a:off x="4991001" y="5310410"/>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643667AB-D0F0-4D1F-2D9F-8FAC33A1276E}"/>
              </a:ext>
            </a:extLst>
          </p:cNvPr>
          <p:cNvSpPr/>
          <p:nvPr/>
        </p:nvSpPr>
        <p:spPr>
          <a:xfrm rot="19849085">
            <a:off x="7120949" y="1218427"/>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86CC99E9-4B95-39AE-C139-D878F774419D}"/>
              </a:ext>
            </a:extLst>
          </p:cNvPr>
          <p:cNvSpPr/>
          <p:nvPr/>
        </p:nvSpPr>
        <p:spPr>
          <a:xfrm rot="5400000">
            <a:off x="6972748" y="3116083"/>
            <a:ext cx="170111" cy="303292"/>
          </a:xfrm>
          <a:custGeom>
            <a:avLst/>
            <a:gdLst>
              <a:gd name="connsiteX0" fmla="*/ 0 w 1424517"/>
              <a:gd name="connsiteY0" fmla="*/ 1250950 h 1250950"/>
              <a:gd name="connsiteX1" fmla="*/ 706967 w 1424517"/>
              <a:gd name="connsiteY1" fmla="*/ 0 h 1250950"/>
              <a:gd name="connsiteX2" fmla="*/ 1424517 w 1424517"/>
              <a:gd name="connsiteY2" fmla="*/ 1246717 h 1250950"/>
              <a:gd name="connsiteX3" fmla="*/ 715433 w 1424517"/>
              <a:gd name="connsiteY3" fmla="*/ 901700 h 1250950"/>
              <a:gd name="connsiteX4" fmla="*/ 0 w 1424517"/>
              <a:gd name="connsiteY4" fmla="*/ 1250950 h 1250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517" h="1250950">
                <a:moveTo>
                  <a:pt x="0" y="1250950"/>
                </a:moveTo>
                <a:lnTo>
                  <a:pt x="706967" y="0"/>
                </a:lnTo>
                <a:lnTo>
                  <a:pt x="1424517" y="1246717"/>
                </a:lnTo>
                <a:lnTo>
                  <a:pt x="715433" y="901700"/>
                </a:lnTo>
                <a:lnTo>
                  <a:pt x="0" y="125095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1B3B0ACF-3E0A-99A0-8E35-8A1AB075A0BD}"/>
              </a:ext>
            </a:extLst>
          </p:cNvPr>
          <p:cNvSpPr>
            <a:spLocks noGrp="1"/>
          </p:cNvSpPr>
          <p:nvPr>
            <p:ph type="title"/>
          </p:nvPr>
        </p:nvSpPr>
        <p:spPr>
          <a:xfrm>
            <a:off x="266700" y="165879"/>
            <a:ext cx="8674100" cy="1089529"/>
          </a:xfrm>
        </p:spPr>
        <p:txBody>
          <a:bodyPr/>
          <a:lstStyle/>
          <a:p>
            <a:r>
              <a:rPr lang="en-IE" altLang="en-US" dirty="0" err="1"/>
              <a:t>Conas</a:t>
            </a:r>
            <a:r>
              <a:rPr lang="en-IE" altLang="en-US" dirty="0"/>
              <a:t> a </a:t>
            </a:r>
            <a:r>
              <a:rPr lang="en-IE" altLang="en-US" dirty="0" err="1"/>
              <a:t>aistríonn</a:t>
            </a:r>
            <a:r>
              <a:rPr lang="en-IE" altLang="en-US" dirty="0"/>
              <a:t> </a:t>
            </a:r>
            <a:r>
              <a:rPr lang="en-IE" altLang="en-US" dirty="0" err="1"/>
              <a:t>Snáithíní</a:t>
            </a:r>
            <a:r>
              <a:rPr lang="en-IE" altLang="en-US" dirty="0"/>
              <a:t> </a:t>
            </a:r>
            <a:r>
              <a:rPr lang="en-IE" altLang="en-US" dirty="0" err="1"/>
              <a:t>Optúla</a:t>
            </a:r>
            <a:r>
              <a:rPr lang="en-IE" altLang="en-US" dirty="0"/>
              <a:t> </a:t>
            </a:r>
            <a:r>
              <a:rPr lang="en-IE" altLang="en-US" dirty="0" err="1"/>
              <a:t>solas</a:t>
            </a:r>
            <a:r>
              <a:rPr lang="en-IE" altLang="en-US" dirty="0"/>
              <a:t> </a:t>
            </a:r>
            <a:r>
              <a:rPr lang="en-IE" altLang="en-US" dirty="0" err="1"/>
              <a:t>agus</a:t>
            </a:r>
            <a:r>
              <a:rPr lang="en-IE" altLang="en-US" dirty="0"/>
              <a:t> </a:t>
            </a:r>
            <a:r>
              <a:rPr lang="en-IE" altLang="en-US" dirty="0" err="1"/>
              <a:t>faisnéis</a:t>
            </a:r>
            <a:r>
              <a:rPr lang="en-IE" altLang="en-US" dirty="0"/>
              <a:t>?</a:t>
            </a:r>
            <a:endParaRPr lang="en-GB" dirty="0"/>
          </a:p>
        </p:txBody>
      </p:sp>
    </p:spTree>
    <p:extLst>
      <p:ext uri="{BB962C8B-B14F-4D97-AF65-F5344CB8AC3E}">
        <p14:creationId xmlns:p14="http://schemas.microsoft.com/office/powerpoint/2010/main" val="171720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97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9701" grpId="0" animBg="1"/>
      <p:bldP spid="29701" grpId="1" animBg="1"/>
      <p:bldP spid="2" grpId="0" animBg="1"/>
      <p:bldP spid="15" grpId="0" animBg="1"/>
      <p:bldP spid="16" grpId="0" animBg="1"/>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2C6DF-85D7-5E1D-62BE-2A84CB43E71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4B93D9-65F3-388A-E885-CE6B44E9E211}"/>
              </a:ext>
            </a:extLst>
          </p:cNvPr>
          <p:cNvSpPr>
            <a:spLocks noGrp="1"/>
          </p:cNvSpPr>
          <p:nvPr>
            <p:ph type="title"/>
          </p:nvPr>
        </p:nvSpPr>
        <p:spPr>
          <a:xfrm>
            <a:off x="266700" y="165879"/>
            <a:ext cx="8674100" cy="1089529"/>
          </a:xfrm>
        </p:spPr>
        <p:txBody>
          <a:bodyPr/>
          <a:lstStyle/>
          <a:p>
            <a:r>
              <a:rPr lang="en-IE" altLang="en-US" dirty="0"/>
              <a:t>Cad </a:t>
            </a:r>
            <a:r>
              <a:rPr lang="en-IE" altLang="en-US" dirty="0" err="1"/>
              <a:t>atá</a:t>
            </a:r>
            <a:r>
              <a:rPr lang="en-IE" altLang="en-US" dirty="0"/>
              <a:t> i </a:t>
            </a:r>
            <a:r>
              <a:rPr lang="en-IE" altLang="en-US" dirty="0" err="1"/>
              <a:t>gceist</a:t>
            </a:r>
            <a:r>
              <a:rPr lang="en-IE" altLang="en-US" dirty="0"/>
              <a:t> leis an </a:t>
            </a:r>
            <a:r>
              <a:rPr lang="en-IE" altLang="en-US" dirty="0" err="1"/>
              <a:t>gcumhdach</a:t>
            </a:r>
            <a:r>
              <a:rPr lang="en-IE" altLang="en-US" dirty="0"/>
              <a:t> </a:t>
            </a:r>
            <a:r>
              <a:rPr lang="en-IE" altLang="en-US" dirty="0" err="1"/>
              <a:t>ar</a:t>
            </a:r>
            <a:r>
              <a:rPr lang="en-IE" altLang="en-US" dirty="0"/>
              <a:t> </a:t>
            </a:r>
            <a:r>
              <a:rPr lang="en-IE" altLang="en-US" dirty="0" err="1"/>
              <a:t>snáithíní</a:t>
            </a:r>
            <a:r>
              <a:rPr lang="en-IE" altLang="en-US" dirty="0"/>
              <a:t> </a:t>
            </a:r>
            <a:r>
              <a:rPr lang="en-IE" altLang="en-US" dirty="0" err="1"/>
              <a:t>optúla</a:t>
            </a:r>
            <a:r>
              <a:rPr lang="en-IE" altLang="en-US" dirty="0"/>
              <a:t>?</a:t>
            </a:r>
            <a:endParaRPr lang="en-GB" dirty="0"/>
          </a:p>
        </p:txBody>
      </p:sp>
      <p:sp>
        <p:nvSpPr>
          <p:cNvPr id="14" name="Freeform: Shape 13">
            <a:extLst>
              <a:ext uri="{FF2B5EF4-FFF2-40B4-BE49-F238E27FC236}">
                <a16:creationId xmlns:a16="http://schemas.microsoft.com/office/drawing/2014/main" id="{BD97D390-90B6-DD74-79E1-8603F346F0B7}"/>
              </a:ext>
            </a:extLst>
          </p:cNvPr>
          <p:cNvSpPr/>
          <p:nvPr/>
        </p:nvSpPr>
        <p:spPr>
          <a:xfrm>
            <a:off x="2730501" y="2006600"/>
            <a:ext cx="5728284" cy="1422400"/>
          </a:xfrm>
          <a:custGeom>
            <a:avLst/>
            <a:gdLst>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8281"/>
              <a:gd name="connsiteY0" fmla="*/ 0 h 1422400"/>
              <a:gd name="connsiteX1" fmla="*/ 5511800 w 5718281"/>
              <a:gd name="connsiteY1" fmla="*/ 0 h 1422400"/>
              <a:gd name="connsiteX2" fmla="*/ 5715000 w 5718281"/>
              <a:gd name="connsiteY2" fmla="*/ 685800 h 1422400"/>
              <a:gd name="connsiteX3" fmla="*/ 5613400 w 5718281"/>
              <a:gd name="connsiteY3" fmla="*/ 1409700 h 1422400"/>
              <a:gd name="connsiteX4" fmla="*/ 0 w 5718281"/>
              <a:gd name="connsiteY4" fmla="*/ 1422400 h 1422400"/>
              <a:gd name="connsiteX0" fmla="*/ 38100 w 5728284"/>
              <a:gd name="connsiteY0" fmla="*/ 0 h 1422400"/>
              <a:gd name="connsiteX1" fmla="*/ 5511800 w 5728284"/>
              <a:gd name="connsiteY1" fmla="*/ 0 h 1422400"/>
              <a:gd name="connsiteX2" fmla="*/ 5715000 w 5728284"/>
              <a:gd name="connsiteY2" fmla="*/ 685800 h 1422400"/>
              <a:gd name="connsiteX3" fmla="*/ 5613400 w 5728284"/>
              <a:gd name="connsiteY3" fmla="*/ 1409700 h 1422400"/>
              <a:gd name="connsiteX4" fmla="*/ 0 w 5728284"/>
              <a:gd name="connsiteY4" fmla="*/ 142240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8284" h="1422400">
                <a:moveTo>
                  <a:pt x="38100" y="0"/>
                </a:moveTo>
                <a:lnTo>
                  <a:pt x="5511800" y="0"/>
                </a:lnTo>
                <a:cubicBezTo>
                  <a:pt x="5651500" y="165100"/>
                  <a:pt x="5698067" y="450850"/>
                  <a:pt x="5715000" y="685800"/>
                </a:cubicBezTo>
                <a:cubicBezTo>
                  <a:pt x="5731933" y="920750"/>
                  <a:pt x="5757333" y="1202267"/>
                  <a:pt x="5613400" y="1409700"/>
                </a:cubicBezTo>
                <a:lnTo>
                  <a:pt x="0" y="1422400"/>
                </a:lnTo>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159D0DED-A066-8B85-B71A-F000BAFE78AC}"/>
              </a:ext>
            </a:extLst>
          </p:cNvPr>
          <p:cNvSpPr/>
          <p:nvPr/>
        </p:nvSpPr>
        <p:spPr>
          <a:xfrm>
            <a:off x="2514600" y="2019039"/>
            <a:ext cx="508000" cy="1403048"/>
          </a:xfrm>
          <a:prstGeom prst="ellipse">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E023343-6D00-265D-F777-854C152BDBA5}"/>
              </a:ext>
            </a:extLst>
          </p:cNvPr>
          <p:cNvSpPr/>
          <p:nvPr/>
        </p:nvSpPr>
        <p:spPr>
          <a:xfrm>
            <a:off x="2641600" y="2374900"/>
            <a:ext cx="266700" cy="736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96BC0988-AEA5-2492-B06B-4CDAE6A16B85}"/>
              </a:ext>
            </a:extLst>
          </p:cNvPr>
          <p:cNvSpPr txBox="1"/>
          <p:nvPr/>
        </p:nvSpPr>
        <p:spPr>
          <a:xfrm>
            <a:off x="558801" y="3987800"/>
            <a:ext cx="8267700" cy="1815882"/>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Many optic fibres are constructed with an inner core which carries the light signal and a thin outer “cladding” – </a:t>
            </a:r>
            <a:r>
              <a:rPr lang="en-GB" sz="2800" dirty="0" err="1">
                <a:latin typeface="Arial" panose="020B0604020202020204" pitchFamily="34" charset="0"/>
                <a:cs typeface="Arial" panose="020B0604020202020204" pitchFamily="34" charset="0"/>
              </a:rPr>
              <a:t>ábhar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cosúil</a:t>
            </a:r>
            <a:r>
              <a:rPr lang="en-GB" sz="2800" dirty="0">
                <a:latin typeface="Arial" panose="020B0604020202020204" pitchFamily="34" charset="0"/>
                <a:cs typeface="Arial" panose="020B0604020202020204" pitchFamily="34" charset="0"/>
              </a:rPr>
              <a:t> ach le </a:t>
            </a:r>
            <a:r>
              <a:rPr lang="en-GB" sz="2800" dirty="0" err="1">
                <a:latin typeface="Arial" panose="020B0604020202020204" pitchFamily="34" charset="0"/>
                <a:cs typeface="Arial" panose="020B0604020202020204" pitchFamily="34" charset="0"/>
              </a:rPr>
              <a:t>comhéifeacht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athraonta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ísle</a:t>
            </a:r>
            <a:r>
              <a:rPr lang="en-GB" sz="2800" dirty="0">
                <a:latin typeface="Arial" panose="020B0604020202020204" pitchFamily="34" charset="0"/>
                <a:cs typeface="Arial" panose="020B0604020202020204" pitchFamily="34" charset="0"/>
              </a:rPr>
              <a:t>.</a:t>
            </a:r>
          </a:p>
        </p:txBody>
      </p:sp>
      <p:sp>
        <p:nvSpPr>
          <p:cNvPr id="18" name="TextBox 17">
            <a:extLst>
              <a:ext uri="{FF2B5EF4-FFF2-40B4-BE49-F238E27FC236}">
                <a16:creationId xmlns:a16="http://schemas.microsoft.com/office/drawing/2014/main" id="{167F8F6C-7D98-66F5-2567-10D19056653D}"/>
              </a:ext>
            </a:extLst>
          </p:cNvPr>
          <p:cNvSpPr txBox="1"/>
          <p:nvPr/>
        </p:nvSpPr>
        <p:spPr>
          <a:xfrm>
            <a:off x="266700" y="2374900"/>
            <a:ext cx="1803699"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Croí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istigh</a:t>
            </a:r>
            <a:endParaRPr lang="en-GB" sz="2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28DE870-C733-A51A-CE79-1A1564CE6AAB}"/>
              </a:ext>
            </a:extLst>
          </p:cNvPr>
          <p:cNvSpPr txBox="1"/>
          <p:nvPr/>
        </p:nvSpPr>
        <p:spPr>
          <a:xfrm>
            <a:off x="266700" y="3202223"/>
            <a:ext cx="1925527"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Cumhdach</a:t>
            </a:r>
            <a:endParaRPr lang="en-GB" sz="2800" dirty="0">
              <a:latin typeface="Arial" panose="020B060402020202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id="{3CF6FB9D-9541-C6CD-3A03-29A199F0FE01}"/>
              </a:ext>
            </a:extLst>
          </p:cNvPr>
          <p:cNvCxnSpPr>
            <a:stCxn id="18" idx="3"/>
          </p:cNvCxnSpPr>
          <p:nvPr/>
        </p:nvCxnSpPr>
        <p:spPr>
          <a:xfrm>
            <a:off x="2070399" y="2636510"/>
            <a:ext cx="698201"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942177B-DC6C-73D7-A269-362308309C23}"/>
              </a:ext>
            </a:extLst>
          </p:cNvPr>
          <p:cNvCxnSpPr>
            <a:cxnSpLocks/>
            <a:endCxn id="12" idx="3"/>
          </p:cNvCxnSpPr>
          <p:nvPr/>
        </p:nvCxnSpPr>
        <p:spPr>
          <a:xfrm flipV="1">
            <a:off x="1945002" y="3216615"/>
            <a:ext cx="643993" cy="20547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249476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154BE-B313-4592-DE0A-622D4E587B8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B35869-248A-8B01-00A6-D651E33E09B9}"/>
              </a:ext>
            </a:extLst>
          </p:cNvPr>
          <p:cNvSpPr>
            <a:spLocks noGrp="1"/>
          </p:cNvSpPr>
          <p:nvPr>
            <p:ph type="title"/>
          </p:nvPr>
        </p:nvSpPr>
        <p:spPr>
          <a:xfrm>
            <a:off x="266700" y="165879"/>
            <a:ext cx="8674100" cy="1089529"/>
          </a:xfrm>
        </p:spPr>
        <p:txBody>
          <a:bodyPr/>
          <a:lstStyle/>
          <a:p>
            <a:r>
              <a:rPr lang="en-IE" altLang="en-US" dirty="0" err="1"/>
              <a:t>Cá</a:t>
            </a:r>
            <a:r>
              <a:rPr lang="en-IE" altLang="en-US" dirty="0"/>
              <a:t> </a:t>
            </a:r>
            <a:r>
              <a:rPr lang="en-IE" altLang="en-US" dirty="0" err="1"/>
              <a:t>háit</a:t>
            </a:r>
            <a:r>
              <a:rPr lang="en-IE" altLang="en-US" dirty="0"/>
              <a:t> a </a:t>
            </a:r>
            <a:r>
              <a:rPr lang="en-IE" altLang="en-US" dirty="0" err="1"/>
              <a:t>tharlaíonn</a:t>
            </a:r>
            <a:r>
              <a:rPr lang="en-IE" altLang="en-US" dirty="0"/>
              <a:t> </a:t>
            </a:r>
            <a:r>
              <a:rPr lang="en-IE" altLang="en-US" dirty="0" err="1"/>
              <a:t>frithchaitheamh</a:t>
            </a:r>
            <a:r>
              <a:rPr lang="en-IE" altLang="en-US" dirty="0"/>
              <a:t> </a:t>
            </a:r>
            <a:r>
              <a:rPr lang="en-IE" altLang="en-US" dirty="0" err="1"/>
              <a:t>inmheánach</a:t>
            </a:r>
            <a:r>
              <a:rPr lang="en-IE" altLang="en-US" dirty="0"/>
              <a:t> </a:t>
            </a:r>
            <a:r>
              <a:rPr lang="en-IE" altLang="en-US" dirty="0" err="1"/>
              <a:t>iomlán</a:t>
            </a:r>
            <a:r>
              <a:rPr lang="en-IE" altLang="en-US" dirty="0"/>
              <a:t>?</a:t>
            </a:r>
            <a:endParaRPr lang="en-GB" dirty="0"/>
          </a:p>
        </p:txBody>
      </p:sp>
      <p:sp>
        <p:nvSpPr>
          <p:cNvPr id="14" name="Freeform: Shape 13">
            <a:extLst>
              <a:ext uri="{FF2B5EF4-FFF2-40B4-BE49-F238E27FC236}">
                <a16:creationId xmlns:a16="http://schemas.microsoft.com/office/drawing/2014/main" id="{0C076580-D145-B968-A034-489BDFFCC014}"/>
              </a:ext>
            </a:extLst>
          </p:cNvPr>
          <p:cNvSpPr/>
          <p:nvPr/>
        </p:nvSpPr>
        <p:spPr>
          <a:xfrm>
            <a:off x="2730501" y="2006600"/>
            <a:ext cx="5728284" cy="1422400"/>
          </a:xfrm>
          <a:custGeom>
            <a:avLst/>
            <a:gdLst>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8281"/>
              <a:gd name="connsiteY0" fmla="*/ 0 h 1422400"/>
              <a:gd name="connsiteX1" fmla="*/ 5511800 w 5718281"/>
              <a:gd name="connsiteY1" fmla="*/ 0 h 1422400"/>
              <a:gd name="connsiteX2" fmla="*/ 5715000 w 5718281"/>
              <a:gd name="connsiteY2" fmla="*/ 685800 h 1422400"/>
              <a:gd name="connsiteX3" fmla="*/ 5613400 w 5718281"/>
              <a:gd name="connsiteY3" fmla="*/ 1409700 h 1422400"/>
              <a:gd name="connsiteX4" fmla="*/ 0 w 5718281"/>
              <a:gd name="connsiteY4" fmla="*/ 1422400 h 1422400"/>
              <a:gd name="connsiteX0" fmla="*/ 38100 w 5728284"/>
              <a:gd name="connsiteY0" fmla="*/ 0 h 1422400"/>
              <a:gd name="connsiteX1" fmla="*/ 5511800 w 5728284"/>
              <a:gd name="connsiteY1" fmla="*/ 0 h 1422400"/>
              <a:gd name="connsiteX2" fmla="*/ 5715000 w 5728284"/>
              <a:gd name="connsiteY2" fmla="*/ 685800 h 1422400"/>
              <a:gd name="connsiteX3" fmla="*/ 5613400 w 5728284"/>
              <a:gd name="connsiteY3" fmla="*/ 1409700 h 1422400"/>
              <a:gd name="connsiteX4" fmla="*/ 0 w 5728284"/>
              <a:gd name="connsiteY4" fmla="*/ 142240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8284" h="1422400">
                <a:moveTo>
                  <a:pt x="38100" y="0"/>
                </a:moveTo>
                <a:lnTo>
                  <a:pt x="5511800" y="0"/>
                </a:lnTo>
                <a:cubicBezTo>
                  <a:pt x="5651500" y="165100"/>
                  <a:pt x="5698067" y="450850"/>
                  <a:pt x="5715000" y="685800"/>
                </a:cubicBezTo>
                <a:cubicBezTo>
                  <a:pt x="5731933" y="920750"/>
                  <a:pt x="5757333" y="1202267"/>
                  <a:pt x="5613400" y="1409700"/>
                </a:cubicBezTo>
                <a:lnTo>
                  <a:pt x="0" y="1422400"/>
                </a:lnTo>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C9376A64-F4C0-DCC2-C5D0-1248F931E96F}"/>
              </a:ext>
            </a:extLst>
          </p:cNvPr>
          <p:cNvSpPr/>
          <p:nvPr/>
        </p:nvSpPr>
        <p:spPr>
          <a:xfrm>
            <a:off x="2514600" y="2019039"/>
            <a:ext cx="508000" cy="1403048"/>
          </a:xfrm>
          <a:prstGeom prst="ellipse">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FA386161-A16C-F210-52BD-4CA704A0F202}"/>
              </a:ext>
            </a:extLst>
          </p:cNvPr>
          <p:cNvSpPr/>
          <p:nvPr/>
        </p:nvSpPr>
        <p:spPr>
          <a:xfrm>
            <a:off x="2641600" y="2374900"/>
            <a:ext cx="266700" cy="736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A38B1BA9-4022-868E-544E-0E6F48864901}"/>
              </a:ext>
            </a:extLst>
          </p:cNvPr>
          <p:cNvSpPr txBox="1"/>
          <p:nvPr/>
        </p:nvSpPr>
        <p:spPr>
          <a:xfrm>
            <a:off x="1727199" y="4158686"/>
            <a:ext cx="7137401"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Tarlaíonn</a:t>
            </a:r>
            <a:r>
              <a:rPr lang="en-GB" sz="2800" dirty="0">
                <a:latin typeface="Arial" panose="020B0604020202020204" pitchFamily="34" charset="0"/>
                <a:cs typeface="Arial" panose="020B0604020202020204" pitchFamily="34" charset="0"/>
              </a:rPr>
              <a:t> FII ag an </a:t>
            </a:r>
            <a:r>
              <a:rPr lang="en-GB" sz="2800" dirty="0" err="1">
                <a:latin typeface="Arial" panose="020B0604020202020204" pitchFamily="34" charset="0"/>
                <a:cs typeface="Arial" panose="020B0604020202020204" pitchFamily="34" charset="0"/>
              </a:rPr>
              <a:t>teorainn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idir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mheán</a:t>
            </a:r>
            <a:endParaRPr lang="en-GB" sz="28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19B68CE3-73C3-0632-6CF7-483017F6E746}"/>
              </a:ext>
            </a:extLst>
          </p:cNvPr>
          <p:cNvSpPr txBox="1"/>
          <p:nvPr/>
        </p:nvSpPr>
        <p:spPr>
          <a:xfrm>
            <a:off x="266700" y="2374900"/>
            <a:ext cx="1803699"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Croí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istigh</a:t>
            </a:r>
            <a:endParaRPr lang="en-GB" sz="2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0DD0C5AB-F06E-BD1B-DE88-BD31E13F5617}"/>
              </a:ext>
            </a:extLst>
          </p:cNvPr>
          <p:cNvSpPr txBox="1"/>
          <p:nvPr/>
        </p:nvSpPr>
        <p:spPr>
          <a:xfrm>
            <a:off x="144872" y="3189333"/>
            <a:ext cx="1925527"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Cumhdach</a:t>
            </a:r>
            <a:endParaRPr lang="en-GB" sz="2800" dirty="0">
              <a:latin typeface="Arial" panose="020B060402020202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id="{65E446F4-F240-9BF6-FF66-DFDD942288BC}"/>
              </a:ext>
            </a:extLst>
          </p:cNvPr>
          <p:cNvCxnSpPr>
            <a:stCxn id="18" idx="3"/>
          </p:cNvCxnSpPr>
          <p:nvPr/>
        </p:nvCxnSpPr>
        <p:spPr>
          <a:xfrm>
            <a:off x="2070399" y="2636510"/>
            <a:ext cx="698201"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4A58DB7C-F20C-87AB-82E1-0C30B559392E}"/>
              </a:ext>
            </a:extLst>
          </p:cNvPr>
          <p:cNvCxnSpPr>
            <a:cxnSpLocks/>
            <a:endCxn id="12" idx="3"/>
          </p:cNvCxnSpPr>
          <p:nvPr/>
        </p:nvCxnSpPr>
        <p:spPr>
          <a:xfrm flipV="1">
            <a:off x="1945002" y="3216615"/>
            <a:ext cx="643993" cy="20547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95B5369B-3F46-D64D-080A-C9D4AE45AF1C}"/>
              </a:ext>
            </a:extLst>
          </p:cNvPr>
          <p:cNvCxnSpPr>
            <a:stCxn id="8" idx="0"/>
          </p:cNvCxnSpPr>
          <p:nvPr/>
        </p:nvCxnSpPr>
        <p:spPr>
          <a:xfrm>
            <a:off x="2774950" y="23749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34B044D-B49E-D2EC-6D1D-15D5DAA8F846}"/>
              </a:ext>
            </a:extLst>
          </p:cNvPr>
          <p:cNvCxnSpPr/>
          <p:nvPr/>
        </p:nvCxnSpPr>
        <p:spPr>
          <a:xfrm>
            <a:off x="2768600" y="31115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6" name="Freeform: Shape 5">
            <a:extLst>
              <a:ext uri="{FF2B5EF4-FFF2-40B4-BE49-F238E27FC236}">
                <a16:creationId xmlns:a16="http://schemas.microsoft.com/office/drawing/2014/main" id="{CFBFEEB6-F31B-90EB-F13A-DC9098009FAF}"/>
              </a:ext>
            </a:extLst>
          </p:cNvPr>
          <p:cNvSpPr/>
          <p:nvPr/>
        </p:nvSpPr>
        <p:spPr>
          <a:xfrm>
            <a:off x="2781300" y="2387600"/>
            <a:ext cx="5930900" cy="355600"/>
          </a:xfrm>
          <a:custGeom>
            <a:avLst/>
            <a:gdLst>
              <a:gd name="connsiteX0" fmla="*/ 0 w 5930900"/>
              <a:gd name="connsiteY0" fmla="*/ 355600 h 355600"/>
              <a:gd name="connsiteX1" fmla="*/ 3340100 w 5930900"/>
              <a:gd name="connsiteY1" fmla="*/ 0 h 355600"/>
              <a:gd name="connsiteX2" fmla="*/ 5930900 w 5930900"/>
              <a:gd name="connsiteY2" fmla="*/ 342900 h 355600"/>
            </a:gdLst>
            <a:ahLst/>
            <a:cxnLst>
              <a:cxn ang="0">
                <a:pos x="connsiteX0" y="connsiteY0"/>
              </a:cxn>
              <a:cxn ang="0">
                <a:pos x="connsiteX1" y="connsiteY1"/>
              </a:cxn>
              <a:cxn ang="0">
                <a:pos x="connsiteX2" y="connsiteY2"/>
              </a:cxn>
            </a:cxnLst>
            <a:rect l="l" t="t" r="r" b="b"/>
            <a:pathLst>
              <a:path w="5930900" h="355600">
                <a:moveTo>
                  <a:pt x="0" y="355600"/>
                </a:moveTo>
                <a:lnTo>
                  <a:pt x="3340100" y="0"/>
                </a:lnTo>
                <a:lnTo>
                  <a:pt x="5930900" y="342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A0D8D6C3-7BAE-979C-400B-4DC4292E26DA}"/>
              </a:ext>
            </a:extLst>
          </p:cNvPr>
          <p:cNvSpPr/>
          <p:nvPr/>
        </p:nvSpPr>
        <p:spPr>
          <a:xfrm rot="21007098">
            <a:off x="4116546" y="2452329"/>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9" name="Freeform: Shape 8">
            <a:extLst>
              <a:ext uri="{FF2B5EF4-FFF2-40B4-BE49-F238E27FC236}">
                <a16:creationId xmlns:a16="http://schemas.microsoft.com/office/drawing/2014/main" id="{D367D133-A1C4-6160-270B-8EEC7786DF90}"/>
              </a:ext>
            </a:extLst>
          </p:cNvPr>
          <p:cNvSpPr/>
          <p:nvPr/>
        </p:nvSpPr>
        <p:spPr>
          <a:xfrm rot="699804">
            <a:off x="7672546" y="2452328"/>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Tree>
    <p:extLst>
      <p:ext uri="{BB962C8B-B14F-4D97-AF65-F5344CB8AC3E}">
        <p14:creationId xmlns:p14="http://schemas.microsoft.com/office/powerpoint/2010/main" val="27325613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04E5EE-64E5-DC4C-554E-ECAEBC42E1ED}"/>
              </a:ext>
            </a:extLst>
          </p:cNvPr>
          <p:cNvSpPr>
            <a:spLocks noGrp="1"/>
          </p:cNvSpPr>
          <p:nvPr>
            <p:ph type="title"/>
          </p:nvPr>
        </p:nvSpPr>
        <p:spPr/>
        <p:txBody>
          <a:bodyPr>
            <a:normAutofit fontScale="90000"/>
          </a:bodyPr>
          <a:lstStyle/>
          <a:p>
            <a:r>
              <a:rPr lang="en-GB" dirty="0" err="1"/>
              <a:t>Cleachtaigh</a:t>
            </a:r>
            <a:endParaRPr lang="en-GB" dirty="0"/>
          </a:p>
        </p:txBody>
      </p:sp>
      <p:sp>
        <p:nvSpPr>
          <p:cNvPr id="4" name="Text Placeholder 3">
            <a:extLst>
              <a:ext uri="{FF2B5EF4-FFF2-40B4-BE49-F238E27FC236}">
                <a16:creationId xmlns:a16="http://schemas.microsoft.com/office/drawing/2014/main" id="{74E2E785-52FA-FC9F-E4BF-00DB444C8B35}"/>
              </a:ext>
            </a:extLst>
          </p:cNvPr>
          <p:cNvSpPr>
            <a:spLocks noGrp="1"/>
          </p:cNvSpPr>
          <p:nvPr>
            <p:ph type="body" sz="quarter" idx="10"/>
          </p:nvPr>
        </p:nvSpPr>
        <p:spPr>
          <a:xfrm>
            <a:off x="122292" y="461664"/>
            <a:ext cx="8899415" cy="1643527"/>
          </a:xfrm>
        </p:spPr>
        <p:txBody>
          <a:bodyPr/>
          <a:lstStyle/>
          <a:p>
            <a:r>
              <a:rPr lang="en-IE" dirty="0" err="1"/>
              <a:t>Tá</a:t>
            </a:r>
            <a:r>
              <a:rPr lang="en-IE" dirty="0"/>
              <a:t> </a:t>
            </a:r>
            <a:r>
              <a:rPr lang="en-IE" dirty="0" err="1"/>
              <a:t>comhéifeachtaí</a:t>
            </a:r>
            <a:r>
              <a:rPr lang="en-IE" dirty="0"/>
              <a:t> </a:t>
            </a:r>
            <a:r>
              <a:rPr lang="en-IE" dirty="0" err="1"/>
              <a:t>athraonta</a:t>
            </a:r>
            <a:r>
              <a:rPr lang="en-IE" dirty="0"/>
              <a:t> de 1.47 and 1.42 ag an </a:t>
            </a:r>
            <a:r>
              <a:rPr lang="en-IE" dirty="0" err="1"/>
              <a:t>gcroí</a:t>
            </a:r>
            <a:r>
              <a:rPr lang="en-IE" dirty="0"/>
              <a:t> </a:t>
            </a:r>
            <a:r>
              <a:rPr lang="en-IE" dirty="0" err="1"/>
              <a:t>istigh</a:t>
            </a:r>
            <a:r>
              <a:rPr lang="en-IE" dirty="0"/>
              <a:t> </a:t>
            </a:r>
            <a:r>
              <a:rPr lang="en-IE" dirty="0" err="1"/>
              <a:t>agus</a:t>
            </a:r>
            <a:r>
              <a:rPr lang="en-IE" dirty="0"/>
              <a:t> </a:t>
            </a:r>
            <a:r>
              <a:rPr lang="en-IE" dirty="0" err="1"/>
              <a:t>cumhdach</a:t>
            </a:r>
            <a:r>
              <a:rPr lang="en-IE" dirty="0"/>
              <a:t> de </a:t>
            </a:r>
            <a:r>
              <a:rPr lang="en-IE" dirty="0" err="1"/>
              <a:t>snáithín</a:t>
            </a:r>
            <a:r>
              <a:rPr lang="en-IE" dirty="0"/>
              <a:t> </a:t>
            </a:r>
            <a:r>
              <a:rPr lang="en-IE" dirty="0" err="1"/>
              <a:t>optúil</a:t>
            </a:r>
            <a:r>
              <a:rPr lang="en-IE" dirty="0"/>
              <a:t>  </a:t>
            </a:r>
            <a:r>
              <a:rPr lang="en-IE" dirty="0" err="1"/>
              <a:t>faoi</a:t>
            </a:r>
            <a:r>
              <a:rPr lang="en-IE" dirty="0"/>
              <a:t> </a:t>
            </a:r>
            <a:r>
              <a:rPr lang="en-IE" dirty="0" err="1"/>
              <a:t>seach</a:t>
            </a:r>
            <a:r>
              <a:rPr lang="en-IE" dirty="0"/>
              <a:t>. </a:t>
            </a:r>
            <a:r>
              <a:rPr lang="en-IE" dirty="0" err="1"/>
              <a:t>Céard</a:t>
            </a:r>
            <a:r>
              <a:rPr lang="en-IE" dirty="0"/>
              <a:t> í </a:t>
            </a:r>
            <a:r>
              <a:rPr lang="en-IE" dirty="0" err="1"/>
              <a:t>uillinn</a:t>
            </a:r>
            <a:r>
              <a:rPr lang="en-IE" dirty="0"/>
              <a:t> </a:t>
            </a:r>
            <a:r>
              <a:rPr lang="en-IE" dirty="0" err="1"/>
              <a:t>chriticiúil</a:t>
            </a:r>
            <a:r>
              <a:rPr lang="en-IE" dirty="0"/>
              <a:t> an </a:t>
            </a:r>
            <a:r>
              <a:rPr lang="en-IE" dirty="0" err="1"/>
              <a:t>solas</a:t>
            </a:r>
            <a:r>
              <a:rPr lang="en-IE" dirty="0"/>
              <a:t> ag </a:t>
            </a:r>
            <a:r>
              <a:rPr lang="en-IE" dirty="0" err="1"/>
              <a:t>taisteal</a:t>
            </a:r>
            <a:r>
              <a:rPr lang="en-IE" dirty="0"/>
              <a:t> </a:t>
            </a:r>
            <a:r>
              <a:rPr lang="en-IE" dirty="0" err="1"/>
              <a:t>sa</a:t>
            </a:r>
            <a:r>
              <a:rPr lang="en-IE" dirty="0"/>
              <a:t> </a:t>
            </a:r>
            <a:r>
              <a:rPr lang="en-IE" dirty="0" err="1"/>
              <a:t>chroí</a:t>
            </a:r>
            <a:r>
              <a:rPr lang="en-IE" dirty="0"/>
              <a:t> </a:t>
            </a:r>
            <a:r>
              <a:rPr lang="en-IE" dirty="0" err="1"/>
              <a:t>istigh</a:t>
            </a:r>
            <a:r>
              <a:rPr lang="en-IE" dirty="0"/>
              <a:t>?</a:t>
            </a:r>
          </a:p>
        </p:txBody>
      </p:sp>
      <p:sp>
        <p:nvSpPr>
          <p:cNvPr id="6" name="TextBox 5">
            <a:extLst>
              <a:ext uri="{FF2B5EF4-FFF2-40B4-BE49-F238E27FC236}">
                <a16:creationId xmlns:a16="http://schemas.microsoft.com/office/drawing/2014/main" id="{A3E7BC5E-BE80-626D-5822-82C50300FCE4}"/>
              </a:ext>
            </a:extLst>
          </p:cNvPr>
          <p:cNvSpPr txBox="1"/>
          <p:nvPr/>
        </p:nvSpPr>
        <p:spPr>
          <a:xfrm>
            <a:off x="4373409" y="6396336"/>
            <a:ext cx="1046108" cy="369332"/>
          </a:xfrm>
          <a:prstGeom prst="rect">
            <a:avLst/>
          </a:prstGeom>
          <a:noFill/>
        </p:spPr>
        <p:txBody>
          <a:bodyPr wrap="square">
            <a:spAutoFit/>
          </a:bodyPr>
          <a:lstStyle/>
          <a:p>
            <a:r>
              <a:rPr lang="en-IE" dirty="0">
                <a:solidFill>
                  <a:srgbClr val="0000FF"/>
                </a:solidFill>
              </a:rPr>
              <a:t>75.01</a:t>
            </a:r>
            <a:r>
              <a:rPr lang="en-IE" baseline="30000" dirty="0">
                <a:solidFill>
                  <a:srgbClr val="0000FF"/>
                </a:solidFill>
              </a:rPr>
              <a:t>o</a:t>
            </a:r>
          </a:p>
        </p:txBody>
      </p:sp>
      <p:grpSp>
        <p:nvGrpSpPr>
          <p:cNvPr id="19" name="Group 18">
            <a:extLst>
              <a:ext uri="{FF2B5EF4-FFF2-40B4-BE49-F238E27FC236}">
                <a16:creationId xmlns:a16="http://schemas.microsoft.com/office/drawing/2014/main" id="{6F0AA080-F384-DE1E-978F-F6115E229916}"/>
              </a:ext>
            </a:extLst>
          </p:cNvPr>
          <p:cNvGrpSpPr/>
          <p:nvPr/>
        </p:nvGrpSpPr>
        <p:grpSpPr>
          <a:xfrm>
            <a:off x="2165684" y="2006601"/>
            <a:ext cx="6332970" cy="1175610"/>
            <a:chOff x="-1491569" y="2006600"/>
            <a:chExt cx="10203769" cy="1894159"/>
          </a:xfrm>
        </p:grpSpPr>
        <p:sp>
          <p:nvSpPr>
            <p:cNvPr id="7" name="Freeform: Shape 6">
              <a:extLst>
                <a:ext uri="{FF2B5EF4-FFF2-40B4-BE49-F238E27FC236}">
                  <a16:creationId xmlns:a16="http://schemas.microsoft.com/office/drawing/2014/main" id="{B29FEACA-8A9C-6ED3-6449-54F93C6A0B34}"/>
                </a:ext>
              </a:extLst>
            </p:cNvPr>
            <p:cNvSpPr/>
            <p:nvPr/>
          </p:nvSpPr>
          <p:spPr>
            <a:xfrm>
              <a:off x="2730501" y="2006600"/>
              <a:ext cx="5728284" cy="1422400"/>
            </a:xfrm>
            <a:custGeom>
              <a:avLst/>
              <a:gdLst>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40400"/>
                <a:gd name="connsiteY0" fmla="*/ 0 h 1422400"/>
                <a:gd name="connsiteX1" fmla="*/ 5511800 w 5740400"/>
                <a:gd name="connsiteY1" fmla="*/ 0 h 1422400"/>
                <a:gd name="connsiteX2" fmla="*/ 5740400 w 5740400"/>
                <a:gd name="connsiteY2" fmla="*/ 762000 h 1422400"/>
                <a:gd name="connsiteX3" fmla="*/ 5537200 w 5740400"/>
                <a:gd name="connsiteY3" fmla="*/ 1384300 h 1422400"/>
                <a:gd name="connsiteX4" fmla="*/ 0 w 57404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5000"/>
                <a:gd name="connsiteY0" fmla="*/ 0 h 1422400"/>
                <a:gd name="connsiteX1" fmla="*/ 5511800 w 5715000"/>
                <a:gd name="connsiteY1" fmla="*/ 0 h 1422400"/>
                <a:gd name="connsiteX2" fmla="*/ 5715000 w 5715000"/>
                <a:gd name="connsiteY2" fmla="*/ 685800 h 1422400"/>
                <a:gd name="connsiteX3" fmla="*/ 5537200 w 5715000"/>
                <a:gd name="connsiteY3" fmla="*/ 1384300 h 1422400"/>
                <a:gd name="connsiteX4" fmla="*/ 0 w 5715000"/>
                <a:gd name="connsiteY4" fmla="*/ 1422400 h 1422400"/>
                <a:gd name="connsiteX0" fmla="*/ 38100 w 5718281"/>
                <a:gd name="connsiteY0" fmla="*/ 0 h 1422400"/>
                <a:gd name="connsiteX1" fmla="*/ 5511800 w 5718281"/>
                <a:gd name="connsiteY1" fmla="*/ 0 h 1422400"/>
                <a:gd name="connsiteX2" fmla="*/ 5715000 w 5718281"/>
                <a:gd name="connsiteY2" fmla="*/ 685800 h 1422400"/>
                <a:gd name="connsiteX3" fmla="*/ 5613400 w 5718281"/>
                <a:gd name="connsiteY3" fmla="*/ 1409700 h 1422400"/>
                <a:gd name="connsiteX4" fmla="*/ 0 w 5718281"/>
                <a:gd name="connsiteY4" fmla="*/ 1422400 h 1422400"/>
                <a:gd name="connsiteX0" fmla="*/ 38100 w 5728284"/>
                <a:gd name="connsiteY0" fmla="*/ 0 h 1422400"/>
                <a:gd name="connsiteX1" fmla="*/ 5511800 w 5728284"/>
                <a:gd name="connsiteY1" fmla="*/ 0 h 1422400"/>
                <a:gd name="connsiteX2" fmla="*/ 5715000 w 5728284"/>
                <a:gd name="connsiteY2" fmla="*/ 685800 h 1422400"/>
                <a:gd name="connsiteX3" fmla="*/ 5613400 w 5728284"/>
                <a:gd name="connsiteY3" fmla="*/ 1409700 h 1422400"/>
                <a:gd name="connsiteX4" fmla="*/ 0 w 5728284"/>
                <a:gd name="connsiteY4" fmla="*/ 1422400 h 142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8284" h="1422400">
                  <a:moveTo>
                    <a:pt x="38100" y="0"/>
                  </a:moveTo>
                  <a:lnTo>
                    <a:pt x="5511800" y="0"/>
                  </a:lnTo>
                  <a:cubicBezTo>
                    <a:pt x="5651500" y="165100"/>
                    <a:pt x="5698067" y="450850"/>
                    <a:pt x="5715000" y="685800"/>
                  </a:cubicBezTo>
                  <a:cubicBezTo>
                    <a:pt x="5731933" y="920750"/>
                    <a:pt x="5757333" y="1202267"/>
                    <a:pt x="5613400" y="1409700"/>
                  </a:cubicBezTo>
                  <a:lnTo>
                    <a:pt x="0" y="1422400"/>
                  </a:lnTo>
                </a:path>
              </a:pathLst>
            </a:cu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0C5FBD3-7652-F7DF-5399-0A03B52170A4}"/>
                </a:ext>
              </a:extLst>
            </p:cNvPr>
            <p:cNvSpPr/>
            <p:nvPr/>
          </p:nvSpPr>
          <p:spPr>
            <a:xfrm>
              <a:off x="2514600" y="2019039"/>
              <a:ext cx="508000" cy="1403048"/>
            </a:xfrm>
            <a:prstGeom prst="ellipse">
              <a:avLst/>
            </a:prstGeom>
            <a:solidFill>
              <a:schemeClr val="bg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5718211-53EF-5FF6-C9AB-3A48056E83DB}"/>
                </a:ext>
              </a:extLst>
            </p:cNvPr>
            <p:cNvSpPr/>
            <p:nvPr/>
          </p:nvSpPr>
          <p:spPr>
            <a:xfrm>
              <a:off x="2641600" y="2374900"/>
              <a:ext cx="266700" cy="73660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CECBE5C6-2E9C-E6CB-9A8F-04FB871C841B}"/>
                </a:ext>
              </a:extLst>
            </p:cNvPr>
            <p:cNvSpPr txBox="1"/>
            <p:nvPr/>
          </p:nvSpPr>
          <p:spPr>
            <a:xfrm>
              <a:off x="-1491569" y="2219981"/>
              <a:ext cx="3720412" cy="843019"/>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Croí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istigh</a:t>
              </a:r>
              <a:endParaRPr lang="en-GB" sz="28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91942FA-AB28-CEA8-7882-16173DB912D9}"/>
                </a:ext>
              </a:extLst>
            </p:cNvPr>
            <p:cNvSpPr txBox="1"/>
            <p:nvPr/>
          </p:nvSpPr>
          <p:spPr>
            <a:xfrm>
              <a:off x="-1320977" y="3057740"/>
              <a:ext cx="3151679" cy="843019"/>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Cumhdach</a:t>
              </a:r>
              <a:endParaRPr lang="en-GB" sz="2800" dirty="0">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916B5DF0-8D9D-9403-063C-E4F713BCED63}"/>
                </a:ext>
              </a:extLst>
            </p:cNvPr>
            <p:cNvCxnSpPr>
              <a:cxnSpLocks/>
            </p:cNvCxnSpPr>
            <p:nvPr/>
          </p:nvCxnSpPr>
          <p:spPr>
            <a:xfrm>
              <a:off x="2084701" y="2743200"/>
              <a:ext cx="696599"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F07C25F0-DB08-FBBB-2CBA-B30E188A936B}"/>
                </a:ext>
              </a:extLst>
            </p:cNvPr>
            <p:cNvCxnSpPr>
              <a:cxnSpLocks/>
              <a:endCxn id="8" idx="3"/>
            </p:cNvCxnSpPr>
            <p:nvPr/>
          </p:nvCxnSpPr>
          <p:spPr>
            <a:xfrm flipV="1">
              <a:off x="1945002" y="3216615"/>
              <a:ext cx="643993" cy="20547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0894573-AF28-6F40-6EF1-A7B34AF09391}"/>
                </a:ext>
              </a:extLst>
            </p:cNvPr>
            <p:cNvCxnSpPr>
              <a:stCxn id="9" idx="0"/>
            </p:cNvCxnSpPr>
            <p:nvPr/>
          </p:nvCxnSpPr>
          <p:spPr>
            <a:xfrm>
              <a:off x="2774950" y="23749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4DF3904-11D0-5C2F-3908-7C3BB807F33F}"/>
                </a:ext>
              </a:extLst>
            </p:cNvPr>
            <p:cNvCxnSpPr/>
            <p:nvPr/>
          </p:nvCxnSpPr>
          <p:spPr>
            <a:xfrm>
              <a:off x="2768600" y="3111500"/>
              <a:ext cx="5416550"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6" name="Freeform: Shape 15">
              <a:extLst>
                <a:ext uri="{FF2B5EF4-FFF2-40B4-BE49-F238E27FC236}">
                  <a16:creationId xmlns:a16="http://schemas.microsoft.com/office/drawing/2014/main" id="{1F66C309-2B6C-5282-B02E-340DFD8A2682}"/>
                </a:ext>
              </a:extLst>
            </p:cNvPr>
            <p:cNvSpPr/>
            <p:nvPr/>
          </p:nvSpPr>
          <p:spPr>
            <a:xfrm>
              <a:off x="2781300" y="2387600"/>
              <a:ext cx="5930900" cy="355600"/>
            </a:xfrm>
            <a:custGeom>
              <a:avLst/>
              <a:gdLst>
                <a:gd name="connsiteX0" fmla="*/ 0 w 5930900"/>
                <a:gd name="connsiteY0" fmla="*/ 355600 h 355600"/>
                <a:gd name="connsiteX1" fmla="*/ 3340100 w 5930900"/>
                <a:gd name="connsiteY1" fmla="*/ 0 h 355600"/>
                <a:gd name="connsiteX2" fmla="*/ 5930900 w 5930900"/>
                <a:gd name="connsiteY2" fmla="*/ 342900 h 355600"/>
              </a:gdLst>
              <a:ahLst/>
              <a:cxnLst>
                <a:cxn ang="0">
                  <a:pos x="connsiteX0" y="connsiteY0"/>
                </a:cxn>
                <a:cxn ang="0">
                  <a:pos x="connsiteX1" y="connsiteY1"/>
                </a:cxn>
                <a:cxn ang="0">
                  <a:pos x="connsiteX2" y="connsiteY2"/>
                </a:cxn>
              </a:cxnLst>
              <a:rect l="l" t="t" r="r" b="b"/>
              <a:pathLst>
                <a:path w="5930900" h="355600">
                  <a:moveTo>
                    <a:pt x="0" y="355600"/>
                  </a:moveTo>
                  <a:lnTo>
                    <a:pt x="3340100" y="0"/>
                  </a:lnTo>
                  <a:lnTo>
                    <a:pt x="5930900" y="342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C5187662-C67B-6824-98DF-2CF98597855D}"/>
                </a:ext>
              </a:extLst>
            </p:cNvPr>
            <p:cNvSpPr/>
            <p:nvPr/>
          </p:nvSpPr>
          <p:spPr>
            <a:xfrm rot="21007098">
              <a:off x="4116546" y="2452329"/>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8" name="Freeform: Shape 17">
              <a:extLst>
                <a:ext uri="{FF2B5EF4-FFF2-40B4-BE49-F238E27FC236}">
                  <a16:creationId xmlns:a16="http://schemas.microsoft.com/office/drawing/2014/main" id="{58F4DD03-AC3A-EFE9-15D6-9A145FCA8341}"/>
                </a:ext>
              </a:extLst>
            </p:cNvPr>
            <p:cNvSpPr/>
            <p:nvPr/>
          </p:nvSpPr>
          <p:spPr>
            <a:xfrm rot="699804">
              <a:off x="7672546" y="2452328"/>
              <a:ext cx="218969" cy="294541"/>
            </a:xfrm>
            <a:custGeom>
              <a:avLst/>
              <a:gdLst>
                <a:gd name="connsiteX0" fmla="*/ 0 w 697230"/>
                <a:gd name="connsiteY0" fmla="*/ 0 h 617220"/>
                <a:gd name="connsiteX1" fmla="*/ 697230 w 697230"/>
                <a:gd name="connsiteY1" fmla="*/ 331470 h 617220"/>
                <a:gd name="connsiteX2" fmla="*/ 68580 w 697230"/>
                <a:gd name="connsiteY2" fmla="*/ 617220 h 617220"/>
                <a:gd name="connsiteX3" fmla="*/ 68580 w 697230"/>
                <a:gd name="connsiteY3" fmla="*/ 617220 h 617220"/>
                <a:gd name="connsiteX0" fmla="*/ 14143 w 711373"/>
                <a:gd name="connsiteY0" fmla="*/ 0 h 617220"/>
                <a:gd name="connsiteX1" fmla="*/ 711373 w 711373"/>
                <a:gd name="connsiteY1" fmla="*/ 331470 h 617220"/>
                <a:gd name="connsiteX2" fmla="*/ 82723 w 711373"/>
                <a:gd name="connsiteY2" fmla="*/ 617220 h 617220"/>
                <a:gd name="connsiteX3" fmla="*/ 0 w 711373"/>
                <a:gd name="connsiteY3" fmla="*/ 306266 h 617220"/>
                <a:gd name="connsiteX0" fmla="*/ 0 w 697230"/>
                <a:gd name="connsiteY0" fmla="*/ 0 h 617220"/>
                <a:gd name="connsiteX1" fmla="*/ 697230 w 697230"/>
                <a:gd name="connsiteY1" fmla="*/ 331470 h 617220"/>
                <a:gd name="connsiteX2" fmla="*/ 68580 w 697230"/>
                <a:gd name="connsiteY2" fmla="*/ 617220 h 617220"/>
                <a:gd name="connsiteX0" fmla="*/ 9416 w 706646"/>
                <a:gd name="connsiteY0" fmla="*/ 0 h 677163"/>
                <a:gd name="connsiteX1" fmla="*/ 706646 w 706646"/>
                <a:gd name="connsiteY1" fmla="*/ 331470 h 677163"/>
                <a:gd name="connsiteX2" fmla="*/ 0 w 706646"/>
                <a:gd name="connsiteY2" fmla="*/ 677163 h 677163"/>
                <a:gd name="connsiteX0" fmla="*/ 9416 w 704282"/>
                <a:gd name="connsiteY0" fmla="*/ 0 h 677163"/>
                <a:gd name="connsiteX1" fmla="*/ 704282 w 704282"/>
                <a:gd name="connsiteY1" fmla="*/ 323977 h 677163"/>
                <a:gd name="connsiteX2" fmla="*/ 0 w 704282"/>
                <a:gd name="connsiteY2" fmla="*/ 677163 h 677163"/>
                <a:gd name="connsiteX0" fmla="*/ 9416 w 371391"/>
                <a:gd name="connsiteY0" fmla="*/ 0 h 677163"/>
                <a:gd name="connsiteX1" fmla="*/ 371391 w 371391"/>
                <a:gd name="connsiteY1" fmla="*/ 350202 h 677163"/>
                <a:gd name="connsiteX2" fmla="*/ 0 w 371391"/>
                <a:gd name="connsiteY2" fmla="*/ 677163 h 677163"/>
                <a:gd name="connsiteX0" fmla="*/ 9416 w 759347"/>
                <a:gd name="connsiteY0" fmla="*/ 0 h 677163"/>
                <a:gd name="connsiteX1" fmla="*/ 759347 w 759347"/>
                <a:gd name="connsiteY1" fmla="*/ 342709 h 677163"/>
                <a:gd name="connsiteX2" fmla="*/ 0 w 759347"/>
                <a:gd name="connsiteY2" fmla="*/ 677163 h 677163"/>
              </a:gdLst>
              <a:ahLst/>
              <a:cxnLst>
                <a:cxn ang="0">
                  <a:pos x="connsiteX0" y="connsiteY0"/>
                </a:cxn>
                <a:cxn ang="0">
                  <a:pos x="connsiteX1" y="connsiteY1"/>
                </a:cxn>
                <a:cxn ang="0">
                  <a:pos x="connsiteX2" y="connsiteY2"/>
                </a:cxn>
              </a:cxnLst>
              <a:rect l="l" t="t" r="r" b="b"/>
              <a:pathLst>
                <a:path w="759347" h="677163">
                  <a:moveTo>
                    <a:pt x="9416" y="0"/>
                  </a:moveTo>
                  <a:lnTo>
                    <a:pt x="759347" y="342709"/>
                  </a:lnTo>
                  <a:lnTo>
                    <a:pt x="0" y="677163"/>
                  </a:lnTo>
                </a:path>
              </a:pathLst>
            </a:cu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spTree>
    <p:extLst>
      <p:ext uri="{BB962C8B-B14F-4D97-AF65-F5344CB8AC3E}">
        <p14:creationId xmlns:p14="http://schemas.microsoft.com/office/powerpoint/2010/main" val="327934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BD05-0943-B3A0-A371-580316817523}"/>
              </a:ext>
            </a:extLst>
          </p:cNvPr>
          <p:cNvSpPr>
            <a:spLocks noGrp="1"/>
          </p:cNvSpPr>
          <p:nvPr>
            <p:ph type="title"/>
          </p:nvPr>
        </p:nvSpPr>
        <p:spPr>
          <a:xfrm>
            <a:off x="266700" y="165879"/>
            <a:ext cx="8674100" cy="590931"/>
          </a:xfrm>
        </p:spPr>
        <p:txBody>
          <a:bodyPr/>
          <a:lstStyle/>
          <a:p>
            <a:r>
              <a:rPr lang="en-GB" dirty="0" err="1"/>
              <a:t>Ionsamhlaithe</a:t>
            </a:r>
            <a:r>
              <a:rPr lang="en-GB" dirty="0"/>
              <a:t> PHET </a:t>
            </a:r>
            <a:r>
              <a:rPr lang="en-GB" dirty="0" err="1"/>
              <a:t>ar</a:t>
            </a:r>
            <a:r>
              <a:rPr lang="en-GB" dirty="0"/>
              <a:t> </a:t>
            </a:r>
            <a:r>
              <a:rPr lang="en-GB" dirty="0" err="1"/>
              <a:t>athraonadh</a:t>
            </a:r>
            <a:endParaRPr lang="en-GB" dirty="0"/>
          </a:p>
        </p:txBody>
      </p:sp>
      <p:sp>
        <p:nvSpPr>
          <p:cNvPr id="4" name="TextBox 3">
            <a:extLst>
              <a:ext uri="{FF2B5EF4-FFF2-40B4-BE49-F238E27FC236}">
                <a16:creationId xmlns:a16="http://schemas.microsoft.com/office/drawing/2014/main" id="{16ABB5F5-45B0-96CB-461F-84114022703F}"/>
              </a:ext>
            </a:extLst>
          </p:cNvPr>
          <p:cNvSpPr txBox="1"/>
          <p:nvPr/>
        </p:nvSpPr>
        <p:spPr>
          <a:xfrm>
            <a:off x="1568450" y="2044005"/>
            <a:ext cx="6070600" cy="1384995"/>
          </a:xfrm>
          <a:prstGeom prst="rect">
            <a:avLst/>
          </a:prstGeom>
          <a:noFill/>
        </p:spPr>
        <p:txBody>
          <a:bodyPr wrap="square">
            <a:spAutoFit/>
          </a:bodyPr>
          <a:lstStyle/>
          <a:p>
            <a:r>
              <a:rPr lang="en-GB" sz="2800" dirty="0">
                <a:hlinkClick r:id="rId2"/>
              </a:rPr>
              <a:t>Bending Light - Snell's Law | Refraction | Reflection - </a:t>
            </a:r>
            <a:r>
              <a:rPr lang="en-GB" sz="2800" dirty="0" err="1">
                <a:hlinkClick r:id="rId2"/>
              </a:rPr>
              <a:t>PhET</a:t>
            </a:r>
            <a:r>
              <a:rPr lang="en-GB" sz="2800" dirty="0">
                <a:hlinkClick r:id="rId2"/>
              </a:rPr>
              <a:t> Interactive Simulations</a:t>
            </a:r>
            <a:endParaRPr lang="en-GB" sz="2800" dirty="0"/>
          </a:p>
        </p:txBody>
      </p:sp>
    </p:spTree>
    <p:extLst>
      <p:ext uri="{BB962C8B-B14F-4D97-AF65-F5344CB8AC3E}">
        <p14:creationId xmlns:p14="http://schemas.microsoft.com/office/powerpoint/2010/main" val="40772099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FF2A-9104-90B9-8A85-EAFD6A091437}"/>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45350851-4C61-E16C-EFB4-90D929C4E167}"/>
              </a:ext>
            </a:extLst>
          </p:cNvPr>
          <p:cNvSpPr>
            <a:spLocks noGrp="1"/>
          </p:cNvSpPr>
          <p:nvPr>
            <p:ph type="body" sz="quarter" idx="10"/>
          </p:nvPr>
        </p:nvSpPr>
        <p:spPr>
          <a:xfrm>
            <a:off x="122292" y="461664"/>
            <a:ext cx="8899415" cy="2031325"/>
          </a:xfrm>
        </p:spPr>
        <p:txBody>
          <a:bodyPr/>
          <a:lstStyle/>
          <a:p>
            <a:r>
              <a:rPr lang="en-GB" dirty="0" err="1"/>
              <a:t>Léiríear</a:t>
            </a:r>
            <a:r>
              <a:rPr lang="en-GB" dirty="0"/>
              <a:t> </a:t>
            </a:r>
            <a:r>
              <a:rPr lang="en-GB" dirty="0" err="1"/>
              <a:t>sna</a:t>
            </a:r>
            <a:r>
              <a:rPr lang="en-GB" dirty="0"/>
              <a:t> </a:t>
            </a:r>
            <a:r>
              <a:rPr lang="en-GB" dirty="0" err="1"/>
              <a:t>léaráidí</a:t>
            </a:r>
            <a:r>
              <a:rPr lang="en-GB" dirty="0"/>
              <a:t> </a:t>
            </a:r>
            <a:r>
              <a:rPr lang="en-GB" dirty="0" err="1"/>
              <a:t>thíos</a:t>
            </a:r>
            <a:r>
              <a:rPr lang="en-GB" dirty="0"/>
              <a:t> na </a:t>
            </a:r>
            <a:r>
              <a:rPr lang="en-GB" dirty="0" err="1"/>
              <a:t>trí</a:t>
            </a:r>
            <a:r>
              <a:rPr lang="en-GB" dirty="0"/>
              <a:t> </a:t>
            </a:r>
            <a:r>
              <a:rPr lang="en-GB" dirty="0" err="1"/>
              <a:t>shuíomh</a:t>
            </a:r>
            <a:r>
              <a:rPr lang="en-GB" dirty="0"/>
              <a:t> i </a:t>
            </a:r>
            <a:r>
              <a:rPr lang="en-GB" dirty="0" err="1"/>
              <a:t>dturgnamh</a:t>
            </a:r>
            <a:r>
              <a:rPr lang="en-GB" dirty="0"/>
              <a:t> </a:t>
            </a:r>
            <a:r>
              <a:rPr lang="en-GB" dirty="0" err="1"/>
              <a:t>chun</a:t>
            </a:r>
            <a:r>
              <a:rPr lang="en-GB" dirty="0"/>
              <a:t> an </a:t>
            </a:r>
            <a:r>
              <a:rPr lang="en-GB" dirty="0" err="1"/>
              <a:t>uillinn</a:t>
            </a:r>
            <a:r>
              <a:rPr lang="en-GB" dirty="0"/>
              <a:t> </a:t>
            </a:r>
            <a:r>
              <a:rPr lang="en-GB" dirty="0" err="1"/>
              <a:t>chriticiúil</a:t>
            </a:r>
            <a:r>
              <a:rPr lang="en-GB" dirty="0"/>
              <a:t> bloc </a:t>
            </a:r>
            <a:r>
              <a:rPr lang="en-GB" dirty="0" err="1"/>
              <a:t>gloine</a:t>
            </a:r>
            <a:r>
              <a:rPr lang="en-GB" dirty="0"/>
              <a:t> </a:t>
            </a:r>
            <a:r>
              <a:rPr lang="en-GB" dirty="0" err="1"/>
              <a:t>leathchiorcalach</a:t>
            </a:r>
            <a:r>
              <a:rPr lang="en-GB" dirty="0"/>
              <a:t> a </a:t>
            </a:r>
            <a:r>
              <a:rPr lang="en-GB" dirty="0" err="1"/>
              <a:t>ríomh</a:t>
            </a:r>
            <a:r>
              <a:rPr lang="en-GB" dirty="0"/>
              <a:t>, </a:t>
            </a:r>
            <a:r>
              <a:rPr lang="en-GB" dirty="0" err="1"/>
              <a:t>bosca</a:t>
            </a:r>
            <a:r>
              <a:rPr lang="en-GB" dirty="0"/>
              <a:t> </a:t>
            </a:r>
            <a:r>
              <a:rPr lang="en-GB" dirty="0" err="1"/>
              <a:t>gathanna</a:t>
            </a:r>
            <a:r>
              <a:rPr lang="en-GB" dirty="0"/>
              <a:t> á </a:t>
            </a:r>
            <a:r>
              <a:rPr lang="en-GB" dirty="0" err="1"/>
              <a:t>úsáid</a:t>
            </a:r>
            <a:r>
              <a:rPr lang="en-GB" dirty="0"/>
              <a:t> </a:t>
            </a:r>
            <a:r>
              <a:rPr lang="en-GB" dirty="0" err="1"/>
              <a:t>freisin</a:t>
            </a:r>
            <a:r>
              <a:rPr lang="en-GB" dirty="0"/>
              <a:t>. </a:t>
            </a:r>
            <a:r>
              <a:rPr lang="en-GB" dirty="0" err="1"/>
              <a:t>Faigheann</a:t>
            </a:r>
            <a:r>
              <a:rPr lang="en-GB" dirty="0"/>
              <a:t> an </a:t>
            </a:r>
            <a:r>
              <a:rPr lang="en-GB" dirty="0" err="1"/>
              <a:t>dalta</a:t>
            </a:r>
            <a:r>
              <a:rPr lang="en-GB" dirty="0"/>
              <a:t> an </a:t>
            </a:r>
            <a:r>
              <a:rPr lang="en-GB" dirty="0" err="1"/>
              <a:t>uillinn</a:t>
            </a:r>
            <a:r>
              <a:rPr lang="en-GB" dirty="0"/>
              <a:t> </a:t>
            </a:r>
            <a:r>
              <a:rPr lang="en-GB" dirty="0" err="1"/>
              <a:t>chriticiúil</a:t>
            </a:r>
            <a:r>
              <a:rPr lang="en-GB" dirty="0"/>
              <a:t> i </a:t>
            </a:r>
            <a:r>
              <a:rPr lang="en-GB" dirty="0" err="1"/>
              <a:t>léaráid</a:t>
            </a:r>
            <a:r>
              <a:rPr lang="en-GB" dirty="0"/>
              <a:t> B. </a:t>
            </a:r>
            <a:r>
              <a:rPr lang="en-GB" dirty="0" err="1"/>
              <a:t>Comhlánaigh</a:t>
            </a:r>
            <a:r>
              <a:rPr lang="en-GB" dirty="0"/>
              <a:t> na </a:t>
            </a:r>
            <a:r>
              <a:rPr lang="en-GB" dirty="0" err="1"/>
              <a:t>trí</a:t>
            </a:r>
            <a:r>
              <a:rPr lang="en-GB" dirty="0"/>
              <a:t> </a:t>
            </a:r>
            <a:r>
              <a:rPr lang="en-GB" dirty="0" err="1"/>
              <a:t>léaráid</a:t>
            </a:r>
            <a:r>
              <a:rPr lang="en-GB" dirty="0"/>
              <a:t> </a:t>
            </a:r>
            <a:r>
              <a:rPr lang="en-GB" dirty="0" err="1"/>
              <a:t>agus</a:t>
            </a:r>
            <a:r>
              <a:rPr lang="en-GB" dirty="0"/>
              <a:t> </a:t>
            </a:r>
            <a:r>
              <a:rPr lang="en-GB" dirty="0" err="1"/>
              <a:t>cuir</a:t>
            </a:r>
            <a:r>
              <a:rPr lang="en-GB" dirty="0"/>
              <a:t> an </a:t>
            </a:r>
            <a:r>
              <a:rPr lang="en-GB" dirty="0" err="1"/>
              <a:t>uillinn</a:t>
            </a:r>
            <a:r>
              <a:rPr lang="en-GB" dirty="0"/>
              <a:t> </a:t>
            </a:r>
            <a:r>
              <a:rPr lang="en-GB" dirty="0" err="1"/>
              <a:t>chriticiúil</a:t>
            </a:r>
            <a:r>
              <a:rPr lang="en-GB" dirty="0"/>
              <a:t> in </a:t>
            </a:r>
            <a:r>
              <a:rPr lang="en-GB" dirty="0" err="1"/>
              <a:t>iúl</a:t>
            </a:r>
            <a:r>
              <a:rPr lang="en-GB" dirty="0"/>
              <a:t> go </a:t>
            </a:r>
            <a:r>
              <a:rPr lang="en-GB" dirty="0" err="1"/>
              <a:t>soléir</a:t>
            </a:r>
            <a:r>
              <a:rPr lang="en-GB" dirty="0"/>
              <a:t>. </a:t>
            </a:r>
          </a:p>
        </p:txBody>
      </p:sp>
      <p:grpSp>
        <p:nvGrpSpPr>
          <p:cNvPr id="19" name="Group 18">
            <a:extLst>
              <a:ext uri="{FF2B5EF4-FFF2-40B4-BE49-F238E27FC236}">
                <a16:creationId xmlns:a16="http://schemas.microsoft.com/office/drawing/2014/main" id="{2B9A5A03-BA4E-359E-F6B3-EF8625DD3F0A}"/>
              </a:ext>
            </a:extLst>
          </p:cNvPr>
          <p:cNvGrpSpPr/>
          <p:nvPr/>
        </p:nvGrpSpPr>
        <p:grpSpPr>
          <a:xfrm>
            <a:off x="2717352" y="3248170"/>
            <a:ext cx="2924299" cy="2655345"/>
            <a:chOff x="3839883" y="1774209"/>
            <a:chExt cx="4248620" cy="3857866"/>
          </a:xfrm>
        </p:grpSpPr>
        <p:sp>
          <p:nvSpPr>
            <p:cNvPr id="5" name="Freeform: Shape 4">
              <a:extLst>
                <a:ext uri="{FF2B5EF4-FFF2-40B4-BE49-F238E27FC236}">
                  <a16:creationId xmlns:a16="http://schemas.microsoft.com/office/drawing/2014/main" id="{C951899D-BCBE-1841-BC00-A75C6C25C073}"/>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Arrow Connector 5">
              <a:extLst>
                <a:ext uri="{FF2B5EF4-FFF2-40B4-BE49-F238E27FC236}">
                  <a16:creationId xmlns:a16="http://schemas.microsoft.com/office/drawing/2014/main" id="{6EC5547C-5DF2-2D1C-A87A-378EA67DE875}"/>
                </a:ext>
              </a:extLst>
            </p:cNvPr>
            <p:cNvCxnSpPr>
              <a:cxnSpLocks/>
            </p:cNvCxnSpPr>
            <p:nvPr/>
          </p:nvCxnSpPr>
          <p:spPr>
            <a:xfrm flipH="1">
              <a:off x="5288372" y="2446137"/>
              <a:ext cx="1386999" cy="137309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610FFC53-7097-C560-0505-EC9D0696B420}"/>
                </a:ext>
              </a:extLst>
            </p:cNvPr>
            <p:cNvSpPr/>
            <p:nvPr/>
          </p:nvSpPr>
          <p:spPr bwMode="auto">
            <a:xfrm rot="2619952">
              <a:off x="6056523" y="2816582"/>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276DB547-48AA-70AA-25FD-47B23EE23156}"/>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4A52A676-C9CA-CD03-CC52-4BEC2359B96C}"/>
                </a:ext>
              </a:extLst>
            </p:cNvPr>
            <p:cNvSpPr txBox="1"/>
            <p:nvPr/>
          </p:nvSpPr>
          <p:spPr>
            <a:xfrm>
              <a:off x="3839883" y="4424746"/>
              <a:ext cx="2479753" cy="1207329"/>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17" name="Freeform: Shape 16">
              <a:extLst>
                <a:ext uri="{FF2B5EF4-FFF2-40B4-BE49-F238E27FC236}">
                  <a16:creationId xmlns:a16="http://schemas.microsoft.com/office/drawing/2014/main" id="{43705B6B-7003-04B8-520F-B1281502B603}"/>
                </a:ext>
              </a:extLst>
            </p:cNvPr>
            <p:cNvSpPr/>
            <p:nvPr/>
          </p:nvSpPr>
          <p:spPr>
            <a:xfrm rot="18978263">
              <a:off x="4719280" y="3875505"/>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1" name="Freeform: Shape 20">
            <a:extLst>
              <a:ext uri="{FF2B5EF4-FFF2-40B4-BE49-F238E27FC236}">
                <a16:creationId xmlns:a16="http://schemas.microsoft.com/office/drawing/2014/main" id="{760A7E77-8FF6-BCDC-F5C5-70EE30A32782}"/>
              </a:ext>
            </a:extLst>
          </p:cNvPr>
          <p:cNvSpPr/>
          <p:nvPr/>
        </p:nvSpPr>
        <p:spPr>
          <a:xfrm>
            <a:off x="706801" y="3735669"/>
            <a:ext cx="1914770" cy="996627"/>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 name="Straight Arrow Connector 21">
            <a:extLst>
              <a:ext uri="{FF2B5EF4-FFF2-40B4-BE49-F238E27FC236}">
                <a16:creationId xmlns:a16="http://schemas.microsoft.com/office/drawing/2014/main" id="{012BDBC3-B70B-FACA-74D2-1245E3DBC218}"/>
              </a:ext>
            </a:extLst>
          </p:cNvPr>
          <p:cNvCxnSpPr>
            <a:cxnSpLocks/>
          </p:cNvCxnSpPr>
          <p:nvPr/>
        </p:nvCxnSpPr>
        <p:spPr>
          <a:xfrm flipH="1">
            <a:off x="1029048" y="3710654"/>
            <a:ext cx="619873" cy="110135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E1D784A0-F145-EAE9-3C98-7A24EF66D548}"/>
              </a:ext>
            </a:extLst>
          </p:cNvPr>
          <p:cNvSpPr/>
          <p:nvPr/>
        </p:nvSpPr>
        <p:spPr bwMode="auto">
          <a:xfrm rot="1573280">
            <a:off x="1293223" y="4134856"/>
            <a:ext cx="123326" cy="198251"/>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4" name="Straight Connector 23">
            <a:extLst>
              <a:ext uri="{FF2B5EF4-FFF2-40B4-BE49-F238E27FC236}">
                <a16:creationId xmlns:a16="http://schemas.microsoft.com/office/drawing/2014/main" id="{4B092BCC-CFB0-FB3A-D2D3-A14204465F93}"/>
              </a:ext>
            </a:extLst>
          </p:cNvPr>
          <p:cNvCxnSpPr>
            <a:cxnSpLocks/>
          </p:cNvCxnSpPr>
          <p:nvPr/>
        </p:nvCxnSpPr>
        <p:spPr>
          <a:xfrm>
            <a:off x="1634169" y="3248170"/>
            <a:ext cx="0" cy="1252632"/>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8BFC087B-2E74-796C-C476-A54789181801}"/>
              </a:ext>
            </a:extLst>
          </p:cNvPr>
          <p:cNvSpPr txBox="1"/>
          <p:nvPr/>
        </p:nvSpPr>
        <p:spPr>
          <a:xfrm>
            <a:off x="258011" y="5223687"/>
            <a:ext cx="1643853" cy="830997"/>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26" name="Freeform: Shape 25">
            <a:extLst>
              <a:ext uri="{FF2B5EF4-FFF2-40B4-BE49-F238E27FC236}">
                <a16:creationId xmlns:a16="http://schemas.microsoft.com/office/drawing/2014/main" id="{A73A0E21-A466-67C5-E7EC-DB22B3091F14}"/>
              </a:ext>
            </a:extLst>
          </p:cNvPr>
          <p:cNvSpPr/>
          <p:nvPr/>
        </p:nvSpPr>
        <p:spPr>
          <a:xfrm rot="18037080">
            <a:off x="712337" y="4864886"/>
            <a:ext cx="474535" cy="235051"/>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27" name="Group 26">
            <a:extLst>
              <a:ext uri="{FF2B5EF4-FFF2-40B4-BE49-F238E27FC236}">
                <a16:creationId xmlns:a16="http://schemas.microsoft.com/office/drawing/2014/main" id="{9AD95973-8085-3C55-F03A-35CAA3B3AA4B}"/>
              </a:ext>
            </a:extLst>
          </p:cNvPr>
          <p:cNvGrpSpPr/>
          <p:nvPr/>
        </p:nvGrpSpPr>
        <p:grpSpPr>
          <a:xfrm>
            <a:off x="6003552" y="3248169"/>
            <a:ext cx="2834496" cy="2357024"/>
            <a:chOff x="3970356" y="1774209"/>
            <a:chExt cx="4118147" cy="3424444"/>
          </a:xfrm>
        </p:grpSpPr>
        <p:sp>
          <p:nvSpPr>
            <p:cNvPr id="28" name="Freeform: Shape 27">
              <a:extLst>
                <a:ext uri="{FF2B5EF4-FFF2-40B4-BE49-F238E27FC236}">
                  <a16:creationId xmlns:a16="http://schemas.microsoft.com/office/drawing/2014/main" id="{7F624A37-30A3-C7CA-F0A2-912C8559C12E}"/>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9" name="Straight Arrow Connector 28">
              <a:extLst>
                <a:ext uri="{FF2B5EF4-FFF2-40B4-BE49-F238E27FC236}">
                  <a16:creationId xmlns:a16="http://schemas.microsoft.com/office/drawing/2014/main" id="{01712EE8-D2A6-2380-CF7C-3A23CB67DAF8}"/>
                </a:ext>
              </a:extLst>
            </p:cNvPr>
            <p:cNvCxnSpPr>
              <a:cxnSpLocks/>
            </p:cNvCxnSpPr>
            <p:nvPr/>
          </p:nvCxnSpPr>
          <p:spPr>
            <a:xfrm flipH="1">
              <a:off x="5019448" y="2446137"/>
              <a:ext cx="1655923" cy="88122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2E667EC7-913C-B601-E50C-B4900B2C3589}"/>
                </a:ext>
              </a:extLst>
            </p:cNvPr>
            <p:cNvSpPr/>
            <p:nvPr/>
          </p:nvSpPr>
          <p:spPr bwMode="auto">
            <a:xfrm rot="3673725">
              <a:off x="5877536" y="2690658"/>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268C0B8A-F77C-E706-A9AC-C8C30C1F9DBE}"/>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DEE4DEAC-9926-7C59-3F94-57A55F8F7EF1}"/>
                </a:ext>
              </a:extLst>
            </p:cNvPr>
            <p:cNvSpPr txBox="1"/>
            <p:nvPr/>
          </p:nvSpPr>
          <p:spPr>
            <a:xfrm>
              <a:off x="3970356" y="3991324"/>
              <a:ext cx="2727762" cy="1207329"/>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33" name="Freeform: Shape 32">
              <a:extLst>
                <a:ext uri="{FF2B5EF4-FFF2-40B4-BE49-F238E27FC236}">
                  <a16:creationId xmlns:a16="http://schemas.microsoft.com/office/drawing/2014/main" id="{3F74E259-B10E-3003-E960-EB725194EF90}"/>
                </a:ext>
              </a:extLst>
            </p:cNvPr>
            <p:cNvSpPr/>
            <p:nvPr/>
          </p:nvSpPr>
          <p:spPr>
            <a:xfrm rot="19941174">
              <a:off x="4362325" y="3315099"/>
              <a:ext cx="689436"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37" name="TextBox 36">
            <a:extLst>
              <a:ext uri="{FF2B5EF4-FFF2-40B4-BE49-F238E27FC236}">
                <a16:creationId xmlns:a16="http://schemas.microsoft.com/office/drawing/2014/main" id="{9869A988-4D1E-F625-71EB-FE45AD80D02F}"/>
              </a:ext>
            </a:extLst>
          </p:cNvPr>
          <p:cNvSpPr txBox="1"/>
          <p:nvPr/>
        </p:nvSpPr>
        <p:spPr>
          <a:xfrm>
            <a:off x="3562828" y="5945415"/>
            <a:ext cx="3453985"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Uillinn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chriticiúil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aimsithe</a:t>
            </a:r>
            <a:endParaRPr lang="en-GB" sz="2800" dirty="0">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5E3A4DCE-B4C2-2E35-838F-4E0BA3B25543}"/>
              </a:ext>
            </a:extLst>
          </p:cNvPr>
          <p:cNvSpPr txBox="1"/>
          <p:nvPr/>
        </p:nvSpPr>
        <p:spPr>
          <a:xfrm>
            <a:off x="326151" y="2986560"/>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A</a:t>
            </a:r>
          </a:p>
        </p:txBody>
      </p:sp>
      <p:sp>
        <p:nvSpPr>
          <p:cNvPr id="40" name="TextBox 39">
            <a:extLst>
              <a:ext uri="{FF2B5EF4-FFF2-40B4-BE49-F238E27FC236}">
                <a16:creationId xmlns:a16="http://schemas.microsoft.com/office/drawing/2014/main" id="{FA67139A-0FC0-7BB0-8059-36E13D945ACD}"/>
              </a:ext>
            </a:extLst>
          </p:cNvPr>
          <p:cNvSpPr txBox="1"/>
          <p:nvPr/>
        </p:nvSpPr>
        <p:spPr>
          <a:xfrm>
            <a:off x="3609800"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B</a:t>
            </a:r>
          </a:p>
        </p:txBody>
      </p:sp>
      <p:sp>
        <p:nvSpPr>
          <p:cNvPr id="41" name="TextBox 40">
            <a:extLst>
              <a:ext uri="{FF2B5EF4-FFF2-40B4-BE49-F238E27FC236}">
                <a16:creationId xmlns:a16="http://schemas.microsoft.com/office/drawing/2014/main" id="{FB7A0371-EBAB-4BD5-5CC7-9B7BBF54446B}"/>
              </a:ext>
            </a:extLst>
          </p:cNvPr>
          <p:cNvSpPr txBox="1"/>
          <p:nvPr/>
        </p:nvSpPr>
        <p:spPr>
          <a:xfrm>
            <a:off x="6874292"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C</a:t>
            </a:r>
          </a:p>
        </p:txBody>
      </p:sp>
      <p:cxnSp>
        <p:nvCxnSpPr>
          <p:cNvPr id="43" name="Straight Arrow Connector 42">
            <a:extLst>
              <a:ext uri="{FF2B5EF4-FFF2-40B4-BE49-F238E27FC236}">
                <a16:creationId xmlns:a16="http://schemas.microsoft.com/office/drawing/2014/main" id="{C11C95B8-3769-5AA4-7768-51865A0F3A37}"/>
              </a:ext>
            </a:extLst>
          </p:cNvPr>
          <p:cNvCxnSpPr/>
          <p:nvPr/>
        </p:nvCxnSpPr>
        <p:spPr>
          <a:xfrm flipV="1">
            <a:off x="4571999" y="5527343"/>
            <a:ext cx="0" cy="418072"/>
          </a:xfrm>
          <a:prstGeom prst="straightConnector1">
            <a:avLst/>
          </a:prstGeom>
          <a:ln w="28575">
            <a:solidFill>
              <a:schemeClr val="tx1">
                <a:lumMod val="95000"/>
                <a:lumOff val="5000"/>
              </a:schemeClr>
            </a:solidFill>
            <a:tailEnd type="triangl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7606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01AE0-B63C-08A6-2C8F-4601DA4971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DCCB5E-0F5E-3D63-38F7-C5D959D7B678}"/>
              </a:ext>
            </a:extLst>
          </p:cNvPr>
          <p:cNvSpPr>
            <a:spLocks noGrp="1"/>
          </p:cNvSpPr>
          <p:nvPr>
            <p:ph type="title"/>
          </p:nvPr>
        </p:nvSpPr>
        <p:spPr/>
        <p:txBody>
          <a:bodyPr>
            <a:normAutofit fontScale="90000"/>
          </a:bodyPr>
          <a:lstStyle/>
          <a:p>
            <a:r>
              <a:rPr lang="en-GB" dirty="0" err="1"/>
              <a:t>Freagra</a:t>
            </a:r>
            <a:endParaRPr lang="en-GB" dirty="0"/>
          </a:p>
        </p:txBody>
      </p:sp>
      <p:sp>
        <p:nvSpPr>
          <p:cNvPr id="3" name="Text Placeholder 2">
            <a:extLst>
              <a:ext uri="{FF2B5EF4-FFF2-40B4-BE49-F238E27FC236}">
                <a16:creationId xmlns:a16="http://schemas.microsoft.com/office/drawing/2014/main" id="{BBE2A05E-3E92-914D-0F8B-6BDF33F04F10}"/>
              </a:ext>
            </a:extLst>
          </p:cNvPr>
          <p:cNvSpPr>
            <a:spLocks noGrp="1"/>
          </p:cNvSpPr>
          <p:nvPr>
            <p:ph type="body" sz="quarter" idx="10"/>
          </p:nvPr>
        </p:nvSpPr>
        <p:spPr>
          <a:xfrm>
            <a:off x="122292" y="461664"/>
            <a:ext cx="8899415" cy="2419124"/>
          </a:xfrm>
        </p:spPr>
        <p:txBody>
          <a:bodyPr/>
          <a:lstStyle/>
          <a:p>
            <a:r>
              <a:rPr lang="en-GB" dirty="0"/>
              <a:t>The below diagrams represent 3 stages in an </a:t>
            </a:r>
            <a:r>
              <a:rPr lang="en-GB" dirty="0" err="1"/>
              <a:t>Léiríear</a:t>
            </a:r>
            <a:r>
              <a:rPr lang="en-GB" dirty="0"/>
              <a:t> </a:t>
            </a:r>
            <a:r>
              <a:rPr lang="en-GB" dirty="0" err="1"/>
              <a:t>sna</a:t>
            </a:r>
            <a:r>
              <a:rPr lang="en-GB" dirty="0"/>
              <a:t> </a:t>
            </a:r>
            <a:r>
              <a:rPr lang="en-GB" dirty="0" err="1"/>
              <a:t>léaráidí</a:t>
            </a:r>
            <a:r>
              <a:rPr lang="en-GB" dirty="0"/>
              <a:t> </a:t>
            </a:r>
            <a:r>
              <a:rPr lang="en-GB" dirty="0" err="1"/>
              <a:t>thíos</a:t>
            </a:r>
            <a:r>
              <a:rPr lang="en-GB" dirty="0"/>
              <a:t> na </a:t>
            </a:r>
            <a:r>
              <a:rPr lang="en-GB" dirty="0" err="1"/>
              <a:t>trí</a:t>
            </a:r>
            <a:r>
              <a:rPr lang="en-GB" dirty="0"/>
              <a:t> </a:t>
            </a:r>
            <a:r>
              <a:rPr lang="en-GB" dirty="0" err="1"/>
              <a:t>shuíomh</a:t>
            </a:r>
            <a:r>
              <a:rPr lang="en-GB" dirty="0"/>
              <a:t> i </a:t>
            </a:r>
            <a:r>
              <a:rPr lang="en-GB" dirty="0" err="1"/>
              <a:t>dturgnamh</a:t>
            </a:r>
            <a:r>
              <a:rPr lang="en-GB" dirty="0"/>
              <a:t> </a:t>
            </a:r>
            <a:r>
              <a:rPr lang="en-GB" dirty="0" err="1"/>
              <a:t>chun</a:t>
            </a:r>
            <a:r>
              <a:rPr lang="en-GB" dirty="0"/>
              <a:t> an </a:t>
            </a:r>
            <a:r>
              <a:rPr lang="en-GB" dirty="0" err="1"/>
              <a:t>uillinn</a:t>
            </a:r>
            <a:r>
              <a:rPr lang="en-GB" dirty="0"/>
              <a:t> </a:t>
            </a:r>
            <a:r>
              <a:rPr lang="en-GB" dirty="0" err="1"/>
              <a:t>chriticiúil</a:t>
            </a:r>
            <a:r>
              <a:rPr lang="en-GB" dirty="0"/>
              <a:t> bloc </a:t>
            </a:r>
            <a:r>
              <a:rPr lang="en-GB" dirty="0" err="1"/>
              <a:t>gloine</a:t>
            </a:r>
            <a:r>
              <a:rPr lang="en-GB" dirty="0"/>
              <a:t> </a:t>
            </a:r>
            <a:r>
              <a:rPr lang="en-GB" dirty="0" err="1"/>
              <a:t>leathchiorcalach</a:t>
            </a:r>
            <a:r>
              <a:rPr lang="en-GB" dirty="0"/>
              <a:t> a </a:t>
            </a:r>
            <a:r>
              <a:rPr lang="en-GB" dirty="0" err="1"/>
              <a:t>ríomh</a:t>
            </a:r>
            <a:r>
              <a:rPr lang="en-GB" dirty="0"/>
              <a:t>, </a:t>
            </a:r>
            <a:r>
              <a:rPr lang="en-GB" dirty="0" err="1"/>
              <a:t>bosca</a:t>
            </a:r>
            <a:r>
              <a:rPr lang="en-GB" dirty="0"/>
              <a:t> </a:t>
            </a:r>
            <a:r>
              <a:rPr lang="en-GB" dirty="0" err="1"/>
              <a:t>gathanna</a:t>
            </a:r>
            <a:r>
              <a:rPr lang="en-GB" dirty="0"/>
              <a:t> á </a:t>
            </a:r>
            <a:r>
              <a:rPr lang="en-GB" dirty="0" err="1"/>
              <a:t>úsáid</a:t>
            </a:r>
            <a:r>
              <a:rPr lang="en-GB" dirty="0"/>
              <a:t> </a:t>
            </a:r>
            <a:r>
              <a:rPr lang="en-GB" dirty="0" err="1"/>
              <a:t>freisin</a:t>
            </a:r>
            <a:r>
              <a:rPr lang="en-GB" dirty="0"/>
              <a:t>. </a:t>
            </a:r>
            <a:r>
              <a:rPr lang="en-GB" dirty="0" err="1"/>
              <a:t>Faigheann</a:t>
            </a:r>
            <a:r>
              <a:rPr lang="en-GB" dirty="0"/>
              <a:t> an </a:t>
            </a:r>
            <a:r>
              <a:rPr lang="en-GB" dirty="0" err="1"/>
              <a:t>dalta</a:t>
            </a:r>
            <a:r>
              <a:rPr lang="en-GB" dirty="0"/>
              <a:t> an </a:t>
            </a:r>
            <a:r>
              <a:rPr lang="en-GB" dirty="0" err="1"/>
              <a:t>uillinn</a:t>
            </a:r>
            <a:r>
              <a:rPr lang="en-GB" dirty="0"/>
              <a:t> </a:t>
            </a:r>
            <a:r>
              <a:rPr lang="en-GB" dirty="0" err="1"/>
              <a:t>chriticiúil</a:t>
            </a:r>
            <a:r>
              <a:rPr lang="en-GB" dirty="0"/>
              <a:t> i </a:t>
            </a:r>
            <a:r>
              <a:rPr lang="en-GB" dirty="0" err="1"/>
              <a:t>léaráid</a:t>
            </a:r>
            <a:r>
              <a:rPr lang="en-GB" dirty="0"/>
              <a:t> B. </a:t>
            </a:r>
            <a:r>
              <a:rPr lang="en-GB" dirty="0" err="1"/>
              <a:t>Comhlánaigh</a:t>
            </a:r>
            <a:r>
              <a:rPr lang="en-GB" dirty="0"/>
              <a:t> na </a:t>
            </a:r>
            <a:r>
              <a:rPr lang="en-GB" dirty="0" err="1"/>
              <a:t>trí</a:t>
            </a:r>
            <a:r>
              <a:rPr lang="en-GB" dirty="0"/>
              <a:t> </a:t>
            </a:r>
            <a:r>
              <a:rPr lang="en-GB" dirty="0" err="1"/>
              <a:t>léaráid</a:t>
            </a:r>
            <a:r>
              <a:rPr lang="en-GB" dirty="0"/>
              <a:t> </a:t>
            </a:r>
            <a:r>
              <a:rPr lang="en-GB" dirty="0" err="1"/>
              <a:t>agus</a:t>
            </a:r>
            <a:r>
              <a:rPr lang="en-GB" dirty="0"/>
              <a:t> </a:t>
            </a:r>
            <a:r>
              <a:rPr lang="en-GB" dirty="0" err="1"/>
              <a:t>cuir</a:t>
            </a:r>
            <a:r>
              <a:rPr lang="en-GB" dirty="0"/>
              <a:t> an </a:t>
            </a:r>
            <a:r>
              <a:rPr lang="en-GB" dirty="0" err="1"/>
              <a:t>uillinn</a:t>
            </a:r>
            <a:r>
              <a:rPr lang="en-GB" dirty="0"/>
              <a:t> </a:t>
            </a:r>
            <a:r>
              <a:rPr lang="en-GB" dirty="0" err="1"/>
              <a:t>chriticiúil</a:t>
            </a:r>
            <a:r>
              <a:rPr lang="en-GB" dirty="0"/>
              <a:t> in </a:t>
            </a:r>
            <a:r>
              <a:rPr lang="en-GB" dirty="0" err="1"/>
              <a:t>iúl</a:t>
            </a:r>
            <a:r>
              <a:rPr lang="en-GB" dirty="0"/>
              <a:t> go </a:t>
            </a:r>
            <a:r>
              <a:rPr lang="en-GB" dirty="0" err="1"/>
              <a:t>soléir</a:t>
            </a:r>
            <a:r>
              <a:rPr lang="en-GB"/>
              <a:t>. </a:t>
            </a:r>
            <a:endParaRPr lang="en-GB" dirty="0"/>
          </a:p>
        </p:txBody>
      </p:sp>
      <p:grpSp>
        <p:nvGrpSpPr>
          <p:cNvPr id="19" name="Group 18">
            <a:extLst>
              <a:ext uri="{FF2B5EF4-FFF2-40B4-BE49-F238E27FC236}">
                <a16:creationId xmlns:a16="http://schemas.microsoft.com/office/drawing/2014/main" id="{2956A60A-9333-DE39-745E-327B2CD88963}"/>
              </a:ext>
            </a:extLst>
          </p:cNvPr>
          <p:cNvGrpSpPr/>
          <p:nvPr/>
        </p:nvGrpSpPr>
        <p:grpSpPr>
          <a:xfrm>
            <a:off x="2446538" y="3248170"/>
            <a:ext cx="3535725" cy="2829284"/>
            <a:chOff x="3446426" y="1774209"/>
            <a:chExt cx="5136941" cy="4110576"/>
          </a:xfrm>
        </p:grpSpPr>
        <p:sp>
          <p:nvSpPr>
            <p:cNvPr id="5" name="Freeform: Shape 4">
              <a:extLst>
                <a:ext uri="{FF2B5EF4-FFF2-40B4-BE49-F238E27FC236}">
                  <a16:creationId xmlns:a16="http://schemas.microsoft.com/office/drawing/2014/main" id="{2936760B-6FC2-2465-C04E-F07793FA7C24}"/>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 name="Straight Arrow Connector 5">
              <a:extLst>
                <a:ext uri="{FF2B5EF4-FFF2-40B4-BE49-F238E27FC236}">
                  <a16:creationId xmlns:a16="http://schemas.microsoft.com/office/drawing/2014/main" id="{09ADA9CA-5278-AD07-C8A9-EB227414A1C8}"/>
                </a:ext>
              </a:extLst>
            </p:cNvPr>
            <p:cNvCxnSpPr>
              <a:cxnSpLocks/>
            </p:cNvCxnSpPr>
            <p:nvPr/>
          </p:nvCxnSpPr>
          <p:spPr>
            <a:xfrm flipH="1">
              <a:off x="5288372" y="2446137"/>
              <a:ext cx="1386999" cy="137309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10E2C119-9B12-D2DA-E437-02B3D4EC720E}"/>
                </a:ext>
              </a:extLst>
            </p:cNvPr>
            <p:cNvSpPr/>
            <p:nvPr/>
          </p:nvSpPr>
          <p:spPr bwMode="auto">
            <a:xfrm rot="2619952">
              <a:off x="5910934" y="2980370"/>
              <a:ext cx="179176" cy="288033"/>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9" name="Straight Connector 8">
              <a:extLst>
                <a:ext uri="{FF2B5EF4-FFF2-40B4-BE49-F238E27FC236}">
                  <a16:creationId xmlns:a16="http://schemas.microsoft.com/office/drawing/2014/main" id="{278E3322-E50D-291D-BC25-706968C23FE1}"/>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6" name="TextBox 15">
              <a:extLst>
                <a:ext uri="{FF2B5EF4-FFF2-40B4-BE49-F238E27FC236}">
                  <a16:creationId xmlns:a16="http://schemas.microsoft.com/office/drawing/2014/main" id="{FF6C7F55-F3D7-3973-5994-5E26D046A487}"/>
                </a:ext>
              </a:extLst>
            </p:cNvPr>
            <p:cNvSpPr txBox="1"/>
            <p:nvPr/>
          </p:nvSpPr>
          <p:spPr>
            <a:xfrm>
              <a:off x="3446426" y="4677456"/>
              <a:ext cx="2525006" cy="1207329"/>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17" name="Freeform: Shape 16">
              <a:extLst>
                <a:ext uri="{FF2B5EF4-FFF2-40B4-BE49-F238E27FC236}">
                  <a16:creationId xmlns:a16="http://schemas.microsoft.com/office/drawing/2014/main" id="{7449BD3C-AB69-E972-7C9D-CFD54177A7F3}"/>
                </a:ext>
              </a:extLst>
            </p:cNvPr>
            <p:cNvSpPr/>
            <p:nvPr/>
          </p:nvSpPr>
          <p:spPr>
            <a:xfrm rot="18978263">
              <a:off x="4719280" y="3875505"/>
              <a:ext cx="689437"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4" name="Straight Arrow Connector 3">
              <a:extLst>
                <a:ext uri="{FF2B5EF4-FFF2-40B4-BE49-F238E27FC236}">
                  <a16:creationId xmlns:a16="http://schemas.microsoft.com/office/drawing/2014/main" id="{F607C656-1E91-5AB0-A0E2-8EE31B22A636}"/>
                </a:ext>
              </a:extLst>
            </p:cNvPr>
            <p:cNvCxnSpPr>
              <a:cxnSpLocks/>
            </p:cNvCxnSpPr>
            <p:nvPr/>
          </p:nvCxnSpPr>
          <p:spPr>
            <a:xfrm flipH="1">
              <a:off x="6667005" y="2482479"/>
              <a:ext cx="1916362"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Freeform: Shape 9">
              <a:extLst>
                <a:ext uri="{FF2B5EF4-FFF2-40B4-BE49-F238E27FC236}">
                  <a16:creationId xmlns:a16="http://schemas.microsoft.com/office/drawing/2014/main" id="{C425F388-EF04-050F-9A95-C56B01C5120C}"/>
                </a:ext>
              </a:extLst>
            </p:cNvPr>
            <p:cNvSpPr/>
            <p:nvPr/>
          </p:nvSpPr>
          <p:spPr bwMode="auto">
            <a:xfrm rot="5400000">
              <a:off x="7447024" y="2338464"/>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21" name="Freeform: Shape 20">
            <a:extLst>
              <a:ext uri="{FF2B5EF4-FFF2-40B4-BE49-F238E27FC236}">
                <a16:creationId xmlns:a16="http://schemas.microsoft.com/office/drawing/2014/main" id="{B403DD22-F195-F378-299A-E9871DDBD447}"/>
              </a:ext>
            </a:extLst>
          </p:cNvPr>
          <p:cNvSpPr/>
          <p:nvPr/>
        </p:nvSpPr>
        <p:spPr>
          <a:xfrm>
            <a:off x="706801" y="3735669"/>
            <a:ext cx="1914770" cy="996627"/>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2" name="Straight Arrow Connector 21">
            <a:extLst>
              <a:ext uri="{FF2B5EF4-FFF2-40B4-BE49-F238E27FC236}">
                <a16:creationId xmlns:a16="http://schemas.microsoft.com/office/drawing/2014/main" id="{1B509378-0DEC-E19E-E85F-E7895906224C}"/>
              </a:ext>
            </a:extLst>
          </p:cNvPr>
          <p:cNvCxnSpPr>
            <a:cxnSpLocks/>
          </p:cNvCxnSpPr>
          <p:nvPr/>
        </p:nvCxnSpPr>
        <p:spPr>
          <a:xfrm flipH="1">
            <a:off x="1029048" y="3710654"/>
            <a:ext cx="619873" cy="110135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Freeform: Shape 22">
            <a:extLst>
              <a:ext uri="{FF2B5EF4-FFF2-40B4-BE49-F238E27FC236}">
                <a16:creationId xmlns:a16="http://schemas.microsoft.com/office/drawing/2014/main" id="{5615B98D-EB35-9F82-B4F6-97C8D05A1D05}"/>
              </a:ext>
            </a:extLst>
          </p:cNvPr>
          <p:cNvSpPr/>
          <p:nvPr/>
        </p:nvSpPr>
        <p:spPr bwMode="auto">
          <a:xfrm rot="1573280">
            <a:off x="1293223" y="4134856"/>
            <a:ext cx="123326" cy="198251"/>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4" name="Straight Connector 23">
            <a:extLst>
              <a:ext uri="{FF2B5EF4-FFF2-40B4-BE49-F238E27FC236}">
                <a16:creationId xmlns:a16="http://schemas.microsoft.com/office/drawing/2014/main" id="{3EC47DA7-07CE-813F-F829-11B180D34D9F}"/>
              </a:ext>
            </a:extLst>
          </p:cNvPr>
          <p:cNvCxnSpPr>
            <a:cxnSpLocks/>
          </p:cNvCxnSpPr>
          <p:nvPr/>
        </p:nvCxnSpPr>
        <p:spPr>
          <a:xfrm>
            <a:off x="1634169" y="3248170"/>
            <a:ext cx="0" cy="1252632"/>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5" name="TextBox 24">
            <a:extLst>
              <a:ext uri="{FF2B5EF4-FFF2-40B4-BE49-F238E27FC236}">
                <a16:creationId xmlns:a16="http://schemas.microsoft.com/office/drawing/2014/main" id="{ECC612B1-CC26-DCCC-0A35-18BDC28CF2E4}"/>
              </a:ext>
            </a:extLst>
          </p:cNvPr>
          <p:cNvSpPr txBox="1"/>
          <p:nvPr/>
        </p:nvSpPr>
        <p:spPr>
          <a:xfrm>
            <a:off x="66791" y="5320328"/>
            <a:ext cx="1599058" cy="830997"/>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26" name="Freeform: Shape 25">
            <a:extLst>
              <a:ext uri="{FF2B5EF4-FFF2-40B4-BE49-F238E27FC236}">
                <a16:creationId xmlns:a16="http://schemas.microsoft.com/office/drawing/2014/main" id="{DBA11810-A1BC-4753-764E-55E53C311EC3}"/>
              </a:ext>
            </a:extLst>
          </p:cNvPr>
          <p:cNvSpPr/>
          <p:nvPr/>
        </p:nvSpPr>
        <p:spPr>
          <a:xfrm rot="18037080">
            <a:off x="712337" y="4864886"/>
            <a:ext cx="474535" cy="235051"/>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27" name="Group 26">
            <a:extLst>
              <a:ext uri="{FF2B5EF4-FFF2-40B4-BE49-F238E27FC236}">
                <a16:creationId xmlns:a16="http://schemas.microsoft.com/office/drawing/2014/main" id="{E3C26B50-EBE4-83CF-72D7-0F9272A28DB2}"/>
              </a:ext>
            </a:extLst>
          </p:cNvPr>
          <p:cNvGrpSpPr/>
          <p:nvPr/>
        </p:nvGrpSpPr>
        <p:grpSpPr>
          <a:xfrm>
            <a:off x="6273342" y="3248169"/>
            <a:ext cx="2688539" cy="2314735"/>
            <a:chOff x="4362325" y="1774209"/>
            <a:chExt cx="3906091" cy="3363004"/>
          </a:xfrm>
        </p:grpSpPr>
        <p:sp>
          <p:nvSpPr>
            <p:cNvPr id="28" name="Freeform: Shape 27">
              <a:extLst>
                <a:ext uri="{FF2B5EF4-FFF2-40B4-BE49-F238E27FC236}">
                  <a16:creationId xmlns:a16="http://schemas.microsoft.com/office/drawing/2014/main" id="{3BBB172E-2D23-D268-3FBD-791A69E26690}"/>
                </a:ext>
              </a:extLst>
            </p:cNvPr>
            <p:cNvSpPr/>
            <p:nvPr/>
          </p:nvSpPr>
          <p:spPr>
            <a:xfrm>
              <a:off x="5306596" y="2482481"/>
              <a:ext cx="2781907" cy="1447968"/>
            </a:xfrm>
            <a:custGeom>
              <a:avLst/>
              <a:gdLst>
                <a:gd name="connsiteX0" fmla="*/ 0 w 3041583"/>
                <a:gd name="connsiteY0" fmla="*/ 0 h 1309036"/>
                <a:gd name="connsiteX1" fmla="*/ 3041583 w 3041583"/>
                <a:gd name="connsiteY1" fmla="*/ 0 h 1309036"/>
                <a:gd name="connsiteX2" fmla="*/ 1491916 w 3041583"/>
                <a:gd name="connsiteY2" fmla="*/ 1309036 h 1309036"/>
                <a:gd name="connsiteX3" fmla="*/ 0 w 3041583"/>
                <a:gd name="connsiteY3" fmla="*/ 0 h 1309036"/>
                <a:gd name="connsiteX0" fmla="*/ 0 w 3041583"/>
                <a:gd name="connsiteY0" fmla="*/ 0 h 1277044"/>
                <a:gd name="connsiteX1" fmla="*/ 3041583 w 3041583"/>
                <a:gd name="connsiteY1" fmla="*/ 0 h 1277044"/>
                <a:gd name="connsiteX2" fmla="*/ 1549667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15801 w 3041583"/>
                <a:gd name="connsiteY2" fmla="*/ 1277044 h 1277044"/>
                <a:gd name="connsiteX3" fmla="*/ 0 w 3041583"/>
                <a:gd name="connsiteY3" fmla="*/ 0 h 1277044"/>
                <a:gd name="connsiteX0" fmla="*/ 0 w 3041583"/>
                <a:gd name="connsiteY0" fmla="*/ 0 h 1277044"/>
                <a:gd name="connsiteX1" fmla="*/ 3041583 w 3041583"/>
                <a:gd name="connsiteY1" fmla="*/ 0 h 1277044"/>
                <a:gd name="connsiteX2" fmla="*/ 1526385 w 3041583"/>
                <a:gd name="connsiteY2" fmla="*/ 1277044 h 1277044"/>
                <a:gd name="connsiteX3" fmla="*/ 0 w 3041583"/>
                <a:gd name="connsiteY3" fmla="*/ 0 h 1277044"/>
                <a:gd name="connsiteX0" fmla="*/ 0 w 3041583"/>
                <a:gd name="connsiteY0" fmla="*/ 0 h 1278803"/>
                <a:gd name="connsiteX1" fmla="*/ 3041583 w 3041583"/>
                <a:gd name="connsiteY1" fmla="*/ 0 h 1278803"/>
                <a:gd name="connsiteX2" fmla="*/ 1517919 w 3041583"/>
                <a:gd name="connsiteY2" fmla="*/ 1278803 h 1278803"/>
                <a:gd name="connsiteX3" fmla="*/ 0 w 3041583"/>
                <a:gd name="connsiteY3" fmla="*/ 0 h 1278803"/>
                <a:gd name="connsiteX0" fmla="*/ 0 w 3041583"/>
                <a:gd name="connsiteY0" fmla="*/ 0 h 1277045"/>
                <a:gd name="connsiteX1" fmla="*/ 3041583 w 3041583"/>
                <a:gd name="connsiteY1" fmla="*/ 0 h 1277045"/>
                <a:gd name="connsiteX2" fmla="*/ 1526386 w 3041583"/>
                <a:gd name="connsiteY2" fmla="*/ 1277045 h 1277045"/>
                <a:gd name="connsiteX3" fmla="*/ 0 w 3041583"/>
                <a:gd name="connsiteY3" fmla="*/ 0 h 1277045"/>
                <a:gd name="connsiteX0" fmla="*/ 0 w 3041583"/>
                <a:gd name="connsiteY0" fmla="*/ 0 h 1280563"/>
                <a:gd name="connsiteX1" fmla="*/ 3041583 w 3041583"/>
                <a:gd name="connsiteY1" fmla="*/ 0 h 1280563"/>
                <a:gd name="connsiteX2" fmla="*/ 1517919 w 3041583"/>
                <a:gd name="connsiteY2" fmla="*/ 1280563 h 1280563"/>
                <a:gd name="connsiteX3" fmla="*/ 0 w 3041583"/>
                <a:gd name="connsiteY3" fmla="*/ 0 h 1280563"/>
                <a:gd name="connsiteX0" fmla="*/ 33316 w 3107873"/>
                <a:gd name="connsiteY0" fmla="*/ 0 h 1280563"/>
                <a:gd name="connsiteX1" fmla="*/ 3074899 w 3107873"/>
                <a:gd name="connsiteY1" fmla="*/ 0 h 1280563"/>
                <a:gd name="connsiteX2" fmla="*/ 1551235 w 3107873"/>
                <a:gd name="connsiteY2" fmla="*/ 1280563 h 1280563"/>
                <a:gd name="connsiteX3" fmla="*/ 33316 w 3107873"/>
                <a:gd name="connsiteY3" fmla="*/ 0 h 1280563"/>
                <a:gd name="connsiteX0" fmla="*/ 33316 w 3074925"/>
                <a:gd name="connsiteY0" fmla="*/ 0 h 1280563"/>
                <a:gd name="connsiteX1" fmla="*/ 3074899 w 3074925"/>
                <a:gd name="connsiteY1" fmla="*/ 0 h 1280563"/>
                <a:gd name="connsiteX2" fmla="*/ 1551235 w 3074925"/>
                <a:gd name="connsiteY2" fmla="*/ 1280563 h 1280563"/>
                <a:gd name="connsiteX3" fmla="*/ 33316 w 3074925"/>
                <a:gd name="connsiteY3" fmla="*/ 0 h 1280563"/>
                <a:gd name="connsiteX0" fmla="*/ 0 w 3041609"/>
                <a:gd name="connsiteY0" fmla="*/ 0 h 1280563"/>
                <a:gd name="connsiteX1" fmla="*/ 3041583 w 3041609"/>
                <a:gd name="connsiteY1" fmla="*/ 0 h 1280563"/>
                <a:gd name="connsiteX2" fmla="*/ 1517919 w 3041609"/>
                <a:gd name="connsiteY2" fmla="*/ 1280563 h 1280563"/>
                <a:gd name="connsiteX3" fmla="*/ 0 w 3041609"/>
                <a:gd name="connsiteY3" fmla="*/ 0 h 1280563"/>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65"/>
                <a:gd name="connsiteX1" fmla="*/ 3041583 w 3041638"/>
                <a:gd name="connsiteY1" fmla="*/ 0 h 1280665"/>
                <a:gd name="connsiteX2" fmla="*/ 1517919 w 3041638"/>
                <a:gd name="connsiteY2" fmla="*/ 1280563 h 1280665"/>
                <a:gd name="connsiteX3" fmla="*/ 0 w 3041638"/>
                <a:gd name="connsiteY3" fmla="*/ 0 h 1280665"/>
                <a:gd name="connsiteX0" fmla="*/ 0 w 3041638"/>
                <a:gd name="connsiteY0" fmla="*/ 0 h 1280676"/>
                <a:gd name="connsiteX1" fmla="*/ 3041583 w 3041638"/>
                <a:gd name="connsiteY1" fmla="*/ 0 h 1280676"/>
                <a:gd name="connsiteX2" fmla="*/ 1517919 w 3041638"/>
                <a:gd name="connsiteY2" fmla="*/ 1280563 h 1280676"/>
                <a:gd name="connsiteX3" fmla="*/ 0 w 3041638"/>
                <a:gd name="connsiteY3" fmla="*/ 0 h 1280676"/>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633"/>
                <a:gd name="connsiteY0" fmla="*/ 0 h 1280575"/>
                <a:gd name="connsiteX1" fmla="*/ 3041583 w 3041633"/>
                <a:gd name="connsiteY1" fmla="*/ 0 h 1280575"/>
                <a:gd name="connsiteX2" fmla="*/ 1517919 w 3041633"/>
                <a:gd name="connsiteY2" fmla="*/ 1280563 h 1280575"/>
                <a:gd name="connsiteX3" fmla="*/ 0 w 3041633"/>
                <a:gd name="connsiteY3" fmla="*/ 0 h 1280575"/>
                <a:gd name="connsiteX0" fmla="*/ 0 w 3041583"/>
                <a:gd name="connsiteY0" fmla="*/ 0 h 1280576"/>
                <a:gd name="connsiteX1" fmla="*/ 3041583 w 3041583"/>
                <a:gd name="connsiteY1" fmla="*/ 0 h 1280576"/>
                <a:gd name="connsiteX2" fmla="*/ 1517919 w 3041583"/>
                <a:gd name="connsiteY2" fmla="*/ 1280563 h 1280576"/>
                <a:gd name="connsiteX3" fmla="*/ 0 w 3041583"/>
                <a:gd name="connsiteY3" fmla="*/ 0 h 1280576"/>
              </a:gdLst>
              <a:ahLst/>
              <a:cxnLst>
                <a:cxn ang="0">
                  <a:pos x="connsiteX0" y="connsiteY0"/>
                </a:cxn>
                <a:cxn ang="0">
                  <a:pos x="connsiteX1" y="connsiteY1"/>
                </a:cxn>
                <a:cxn ang="0">
                  <a:pos x="connsiteX2" y="connsiteY2"/>
                </a:cxn>
                <a:cxn ang="0">
                  <a:pos x="connsiteX3" y="connsiteY3"/>
                </a:cxn>
              </a:cxnLst>
              <a:rect l="l" t="t" r="r" b="b"/>
              <a:pathLst>
                <a:path w="3041583" h="1280576">
                  <a:moveTo>
                    <a:pt x="0" y="0"/>
                  </a:moveTo>
                  <a:lnTo>
                    <a:pt x="3041583" y="0"/>
                  </a:lnTo>
                  <a:cubicBezTo>
                    <a:pt x="3034864" y="603884"/>
                    <a:pt x="2514460" y="1284080"/>
                    <a:pt x="1517919" y="1280563"/>
                  </a:cubicBezTo>
                  <a:cubicBezTo>
                    <a:pt x="521378" y="1277046"/>
                    <a:pt x="14277" y="624991"/>
                    <a:pt x="0" y="0"/>
                  </a:cubicBezTo>
                  <a:close/>
                </a:path>
              </a:pathLst>
            </a:cu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29" name="Straight Arrow Connector 28">
              <a:extLst>
                <a:ext uri="{FF2B5EF4-FFF2-40B4-BE49-F238E27FC236}">
                  <a16:creationId xmlns:a16="http://schemas.microsoft.com/office/drawing/2014/main" id="{DEA3EC2F-E2C1-059B-770C-5EC429697054}"/>
                </a:ext>
              </a:extLst>
            </p:cNvPr>
            <p:cNvCxnSpPr>
              <a:cxnSpLocks/>
            </p:cNvCxnSpPr>
            <p:nvPr/>
          </p:nvCxnSpPr>
          <p:spPr>
            <a:xfrm flipH="1">
              <a:off x="5019448" y="2446137"/>
              <a:ext cx="1655923" cy="881224"/>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Freeform: Shape 29">
              <a:extLst>
                <a:ext uri="{FF2B5EF4-FFF2-40B4-BE49-F238E27FC236}">
                  <a16:creationId xmlns:a16="http://schemas.microsoft.com/office/drawing/2014/main" id="{3DFF021F-1FC9-2117-B22E-2E33738E027D}"/>
                </a:ext>
              </a:extLst>
            </p:cNvPr>
            <p:cNvSpPr/>
            <p:nvPr/>
          </p:nvSpPr>
          <p:spPr bwMode="auto">
            <a:xfrm rot="3673725">
              <a:off x="5877536" y="2690658"/>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31" name="Straight Connector 30">
              <a:extLst>
                <a:ext uri="{FF2B5EF4-FFF2-40B4-BE49-F238E27FC236}">
                  <a16:creationId xmlns:a16="http://schemas.microsoft.com/office/drawing/2014/main" id="{E01DA1C4-E5BC-F3FA-78D3-FEA076263C24}"/>
                </a:ext>
              </a:extLst>
            </p:cNvPr>
            <p:cNvCxnSpPr>
              <a:cxnSpLocks/>
            </p:cNvCxnSpPr>
            <p:nvPr/>
          </p:nvCxnSpPr>
          <p:spPr>
            <a:xfrm>
              <a:off x="6653939" y="1774209"/>
              <a:ext cx="0" cy="181990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a:extLst>
                <a:ext uri="{FF2B5EF4-FFF2-40B4-BE49-F238E27FC236}">
                  <a16:creationId xmlns:a16="http://schemas.microsoft.com/office/drawing/2014/main" id="{194EA9A8-36E3-9F7B-6E7E-F069833E5250}"/>
                </a:ext>
              </a:extLst>
            </p:cNvPr>
            <p:cNvSpPr txBox="1"/>
            <p:nvPr/>
          </p:nvSpPr>
          <p:spPr>
            <a:xfrm>
              <a:off x="5011090" y="3929884"/>
              <a:ext cx="2781907" cy="1207329"/>
            </a:xfrm>
            <a:prstGeom prst="rect">
              <a:avLst/>
            </a:prstGeom>
            <a:noFill/>
          </p:spPr>
          <p:txBody>
            <a:bodyPr wrap="square" rtlCol="0">
              <a:spAutoFit/>
            </a:bodyPr>
            <a:lstStyle/>
            <a:p>
              <a:pPr algn="l"/>
              <a:r>
                <a:rPr lang="en-IE" sz="2400" dirty="0" err="1"/>
                <a:t>Bosca</a:t>
              </a:r>
              <a:r>
                <a:rPr lang="en-IE" sz="2400" dirty="0"/>
                <a:t> </a:t>
              </a:r>
              <a:r>
                <a:rPr lang="en-IE" sz="2400" dirty="0" err="1"/>
                <a:t>gathanna</a:t>
              </a:r>
              <a:endParaRPr lang="en-IE" sz="2400" dirty="0"/>
            </a:p>
          </p:txBody>
        </p:sp>
        <p:sp>
          <p:nvSpPr>
            <p:cNvPr id="33" name="Freeform: Shape 32">
              <a:extLst>
                <a:ext uri="{FF2B5EF4-FFF2-40B4-BE49-F238E27FC236}">
                  <a16:creationId xmlns:a16="http://schemas.microsoft.com/office/drawing/2014/main" id="{8E9934F6-1305-2371-884A-716CFACA317D}"/>
                </a:ext>
              </a:extLst>
            </p:cNvPr>
            <p:cNvSpPr/>
            <p:nvPr/>
          </p:nvSpPr>
          <p:spPr>
            <a:xfrm rot="19941174">
              <a:off x="4362325" y="3315099"/>
              <a:ext cx="689436" cy="341498"/>
            </a:xfrm>
            <a:custGeom>
              <a:avLst/>
              <a:gdLst>
                <a:gd name="connsiteX0" fmla="*/ 0 w 1340285"/>
                <a:gd name="connsiteY0" fmla="*/ 0 h 663880"/>
                <a:gd name="connsiteX1" fmla="*/ 663880 w 1340285"/>
                <a:gd name="connsiteY1" fmla="*/ 0 h 663880"/>
                <a:gd name="connsiteX2" fmla="*/ 663880 w 1340285"/>
                <a:gd name="connsiteY2" fmla="*/ 47647 h 663880"/>
                <a:gd name="connsiteX3" fmla="*/ 1340285 w 1340285"/>
                <a:gd name="connsiteY3" fmla="*/ 47647 h 663880"/>
                <a:gd name="connsiteX4" fmla="*/ 1340285 w 1340285"/>
                <a:gd name="connsiteY4" fmla="*/ 616234 h 663880"/>
                <a:gd name="connsiteX5" fmla="*/ 663880 w 1340285"/>
                <a:gd name="connsiteY5" fmla="*/ 616234 h 663880"/>
                <a:gd name="connsiteX6" fmla="*/ 663880 w 1340285"/>
                <a:gd name="connsiteY6" fmla="*/ 663880 h 663880"/>
                <a:gd name="connsiteX7" fmla="*/ 0 w 1340285"/>
                <a:gd name="connsiteY7" fmla="*/ 663880 h 663880"/>
                <a:gd name="connsiteX8" fmla="*/ 0 w 1340285"/>
                <a:gd name="connsiteY8" fmla="*/ 616234 h 663880"/>
                <a:gd name="connsiteX9" fmla="*/ 0 w 1340285"/>
                <a:gd name="connsiteY9" fmla="*/ 47647 h 663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285" h="663880">
                  <a:moveTo>
                    <a:pt x="0" y="0"/>
                  </a:moveTo>
                  <a:lnTo>
                    <a:pt x="663880" y="0"/>
                  </a:lnTo>
                  <a:lnTo>
                    <a:pt x="663880" y="47647"/>
                  </a:lnTo>
                  <a:lnTo>
                    <a:pt x="1340285" y="47647"/>
                  </a:lnTo>
                  <a:lnTo>
                    <a:pt x="1340285" y="616234"/>
                  </a:lnTo>
                  <a:lnTo>
                    <a:pt x="663880" y="616234"/>
                  </a:lnTo>
                  <a:lnTo>
                    <a:pt x="663880" y="663880"/>
                  </a:lnTo>
                  <a:lnTo>
                    <a:pt x="0" y="663880"/>
                  </a:lnTo>
                  <a:lnTo>
                    <a:pt x="0" y="616234"/>
                  </a:lnTo>
                  <a:lnTo>
                    <a:pt x="0" y="47647"/>
                  </a:lnTo>
                  <a:close/>
                </a:path>
              </a:pathLst>
            </a:custGeom>
            <a:solidFill>
              <a:schemeClr val="tx1">
                <a:lumMod val="65000"/>
                <a:lumOff val="3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20" name="Straight Arrow Connector 19">
              <a:extLst>
                <a:ext uri="{FF2B5EF4-FFF2-40B4-BE49-F238E27FC236}">
                  <a16:creationId xmlns:a16="http://schemas.microsoft.com/office/drawing/2014/main" id="{2C8FDF89-5F82-9936-C062-0E48CBF58AEA}"/>
                </a:ext>
              </a:extLst>
            </p:cNvPr>
            <p:cNvCxnSpPr>
              <a:cxnSpLocks/>
            </p:cNvCxnSpPr>
            <p:nvPr/>
          </p:nvCxnSpPr>
          <p:spPr>
            <a:xfrm flipH="1" flipV="1">
              <a:off x="6653782" y="2458074"/>
              <a:ext cx="1614634" cy="863413"/>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Freeform: Shape 34">
              <a:extLst>
                <a:ext uri="{FF2B5EF4-FFF2-40B4-BE49-F238E27FC236}">
                  <a16:creationId xmlns:a16="http://schemas.microsoft.com/office/drawing/2014/main" id="{46ED3A2A-56B9-A1FC-180A-A6949E009638}"/>
                </a:ext>
              </a:extLst>
            </p:cNvPr>
            <p:cNvSpPr/>
            <p:nvPr/>
          </p:nvSpPr>
          <p:spPr bwMode="auto">
            <a:xfrm rot="6995563">
              <a:off x="7247177" y="2668738"/>
              <a:ext cx="179176"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39" name="TextBox 38">
            <a:extLst>
              <a:ext uri="{FF2B5EF4-FFF2-40B4-BE49-F238E27FC236}">
                <a16:creationId xmlns:a16="http://schemas.microsoft.com/office/drawing/2014/main" id="{CB6BC2CB-B475-9C07-4954-F6F75F325745}"/>
              </a:ext>
            </a:extLst>
          </p:cNvPr>
          <p:cNvSpPr txBox="1"/>
          <p:nvPr/>
        </p:nvSpPr>
        <p:spPr>
          <a:xfrm>
            <a:off x="326151" y="2986560"/>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A</a:t>
            </a:r>
          </a:p>
        </p:txBody>
      </p:sp>
      <p:sp>
        <p:nvSpPr>
          <p:cNvPr id="40" name="TextBox 39">
            <a:extLst>
              <a:ext uri="{FF2B5EF4-FFF2-40B4-BE49-F238E27FC236}">
                <a16:creationId xmlns:a16="http://schemas.microsoft.com/office/drawing/2014/main" id="{9DE3E6BC-7940-3994-B342-DB0F1BCFE52F}"/>
              </a:ext>
            </a:extLst>
          </p:cNvPr>
          <p:cNvSpPr txBox="1"/>
          <p:nvPr/>
        </p:nvSpPr>
        <p:spPr>
          <a:xfrm>
            <a:off x="3609800"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B</a:t>
            </a:r>
          </a:p>
        </p:txBody>
      </p:sp>
      <p:sp>
        <p:nvSpPr>
          <p:cNvPr id="41" name="TextBox 40">
            <a:extLst>
              <a:ext uri="{FF2B5EF4-FFF2-40B4-BE49-F238E27FC236}">
                <a16:creationId xmlns:a16="http://schemas.microsoft.com/office/drawing/2014/main" id="{69A0C5F0-E93F-8DF7-6514-22889A9972A1}"/>
              </a:ext>
            </a:extLst>
          </p:cNvPr>
          <p:cNvSpPr txBox="1"/>
          <p:nvPr/>
        </p:nvSpPr>
        <p:spPr>
          <a:xfrm>
            <a:off x="6874292" y="2972478"/>
            <a:ext cx="444352" cy="523220"/>
          </a:xfrm>
          <a:prstGeom prst="rect">
            <a:avLst/>
          </a:prstGeom>
          <a:noFill/>
        </p:spPr>
        <p:txBody>
          <a:bodyPr wrap="none" rtlCol="0">
            <a:spAutoFit/>
          </a:bodyPr>
          <a:lstStyle/>
          <a:p>
            <a:pPr algn="l">
              <a:spcAft>
                <a:spcPts val="1200"/>
              </a:spcAft>
            </a:pPr>
            <a:r>
              <a:rPr lang="en-GB" sz="2800" b="1" dirty="0">
                <a:latin typeface="Arial" panose="020B0604020202020204" pitchFamily="34" charset="0"/>
                <a:cs typeface="Arial" panose="020B0604020202020204" pitchFamily="34" charset="0"/>
              </a:rPr>
              <a:t>C</a:t>
            </a:r>
          </a:p>
        </p:txBody>
      </p:sp>
      <p:cxnSp>
        <p:nvCxnSpPr>
          <p:cNvPr id="11" name="Straight Arrow Connector 10">
            <a:extLst>
              <a:ext uri="{FF2B5EF4-FFF2-40B4-BE49-F238E27FC236}">
                <a16:creationId xmlns:a16="http://schemas.microsoft.com/office/drawing/2014/main" id="{0B4AD079-FB9A-08CB-CAAC-0AAF209EA540}"/>
              </a:ext>
            </a:extLst>
          </p:cNvPr>
          <p:cNvCxnSpPr>
            <a:cxnSpLocks/>
          </p:cNvCxnSpPr>
          <p:nvPr/>
        </p:nvCxnSpPr>
        <p:spPr>
          <a:xfrm flipH="1">
            <a:off x="1628055" y="3220668"/>
            <a:ext cx="855323" cy="50795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C3009B4E-9D5C-3293-0997-E5C1C6AB6C80}"/>
              </a:ext>
            </a:extLst>
          </p:cNvPr>
          <p:cNvSpPr/>
          <p:nvPr/>
        </p:nvSpPr>
        <p:spPr bwMode="auto">
          <a:xfrm rot="3385637">
            <a:off x="2066207" y="3329875"/>
            <a:ext cx="123326" cy="198251"/>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nvGrpSpPr>
          <p:cNvPr id="12" name="Group 11">
            <a:extLst>
              <a:ext uri="{FF2B5EF4-FFF2-40B4-BE49-F238E27FC236}">
                <a16:creationId xmlns:a16="http://schemas.microsoft.com/office/drawing/2014/main" id="{1ECDB93E-62BD-E407-ACCA-635F6F40596A}"/>
              </a:ext>
            </a:extLst>
          </p:cNvPr>
          <p:cNvGrpSpPr/>
          <p:nvPr/>
        </p:nvGrpSpPr>
        <p:grpSpPr>
          <a:xfrm>
            <a:off x="3604920" y="4132484"/>
            <a:ext cx="3170401" cy="1683286"/>
            <a:chOff x="3604920" y="4132484"/>
            <a:chExt cx="3170401" cy="1683286"/>
          </a:xfrm>
        </p:grpSpPr>
        <p:sp>
          <p:nvSpPr>
            <p:cNvPr id="37" name="TextBox 36">
              <a:extLst>
                <a:ext uri="{FF2B5EF4-FFF2-40B4-BE49-F238E27FC236}">
                  <a16:creationId xmlns:a16="http://schemas.microsoft.com/office/drawing/2014/main" id="{FCB10ECF-6AB3-B1A3-B829-1701ADFA145A}"/>
                </a:ext>
              </a:extLst>
            </p:cNvPr>
            <p:cNvSpPr txBox="1"/>
            <p:nvPr/>
          </p:nvSpPr>
          <p:spPr>
            <a:xfrm>
              <a:off x="3604920" y="5292550"/>
              <a:ext cx="3170401" cy="523220"/>
            </a:xfrm>
            <a:prstGeom prst="rect">
              <a:avLst/>
            </a:prstGeom>
            <a:noFill/>
          </p:spPr>
          <p:txBody>
            <a:bodyPr wrap="square" rtlCol="0">
              <a:spAutoFit/>
            </a:bodyPr>
            <a:lstStyle/>
            <a:p>
              <a:pPr algn="l">
                <a:spcAft>
                  <a:spcPts val="1200"/>
                </a:spcAft>
              </a:pPr>
              <a:r>
                <a:rPr lang="en-GB" sz="2800" dirty="0" err="1">
                  <a:solidFill>
                    <a:srgbClr val="0000FF"/>
                  </a:solidFill>
                  <a:latin typeface="Arial" panose="020B0604020202020204" pitchFamily="34" charset="0"/>
                  <a:cs typeface="Arial" panose="020B0604020202020204" pitchFamily="34" charset="0"/>
                </a:rPr>
                <a:t>Uillinn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chriticiúil</a:t>
              </a:r>
              <a:r>
                <a:rPr lang="en-GB" sz="2800" dirty="0">
                  <a:solidFill>
                    <a:srgbClr val="0000FF"/>
                  </a:solidFill>
                  <a:latin typeface="Arial" panose="020B0604020202020204" pitchFamily="34" charset="0"/>
                  <a:cs typeface="Arial" panose="020B0604020202020204" pitchFamily="34" charset="0"/>
                </a:rPr>
                <a:t>, C</a:t>
              </a:r>
            </a:p>
          </p:txBody>
        </p:sp>
        <p:cxnSp>
          <p:nvCxnSpPr>
            <p:cNvPr id="43" name="Straight Arrow Connector 42">
              <a:extLst>
                <a:ext uri="{FF2B5EF4-FFF2-40B4-BE49-F238E27FC236}">
                  <a16:creationId xmlns:a16="http://schemas.microsoft.com/office/drawing/2014/main" id="{0887FFEB-32E9-E1A8-8E6D-70E4E51B3F79}"/>
                </a:ext>
              </a:extLst>
            </p:cNvPr>
            <p:cNvCxnSpPr>
              <a:cxnSpLocks/>
            </p:cNvCxnSpPr>
            <p:nvPr/>
          </p:nvCxnSpPr>
          <p:spPr>
            <a:xfrm flipV="1">
              <a:off x="4221324" y="4212074"/>
              <a:ext cx="226096" cy="1179390"/>
            </a:xfrm>
            <a:prstGeom prst="straightConnector1">
              <a:avLst/>
            </a:prstGeom>
            <a:ln w="28575">
              <a:solidFill>
                <a:srgbClr val="0000FF"/>
              </a:solidFill>
              <a:tailEnd type="triangle" w="med" len="lg"/>
            </a:ln>
          </p:spPr>
          <p:style>
            <a:lnRef idx="2">
              <a:schemeClr val="accent1"/>
            </a:lnRef>
            <a:fillRef idx="0">
              <a:schemeClr val="accent1"/>
            </a:fillRef>
            <a:effectRef idx="1">
              <a:schemeClr val="accent1"/>
            </a:effectRef>
            <a:fontRef idx="minor">
              <a:schemeClr val="tx1"/>
            </a:fontRef>
          </p:style>
        </p:cxnSp>
        <p:sp>
          <p:nvSpPr>
            <p:cNvPr id="36" name="Freeform: Shape 35">
              <a:extLst>
                <a:ext uri="{FF2B5EF4-FFF2-40B4-BE49-F238E27FC236}">
                  <a16:creationId xmlns:a16="http://schemas.microsoft.com/office/drawing/2014/main" id="{3C1BD913-4375-9E1B-423E-56242CA51736}"/>
                </a:ext>
              </a:extLst>
            </p:cNvPr>
            <p:cNvSpPr/>
            <p:nvPr/>
          </p:nvSpPr>
          <p:spPr>
            <a:xfrm rot="970051">
              <a:off x="4325510" y="4132484"/>
              <a:ext cx="327041" cy="45719"/>
            </a:xfrm>
            <a:custGeom>
              <a:avLst/>
              <a:gdLst>
                <a:gd name="csX0" fmla="*/ 0 w 450077"/>
                <a:gd name="csY0" fmla="*/ 0 h 193912"/>
                <a:gd name="csX1" fmla="*/ 196689 w 450077"/>
                <a:gd name="csY1" fmla="*/ 174518 h 193912"/>
                <a:gd name="csX2" fmla="*/ 450077 w 450077"/>
                <a:gd name="csY2" fmla="*/ 93158 h 193912"/>
              </a:gdLst>
              <a:ahLst/>
              <a:cxnLst>
                <a:cxn ang="0">
                  <a:pos x="csX0" y="csY0"/>
                </a:cxn>
                <a:cxn ang="0">
                  <a:pos x="csX1" y="csY1"/>
                </a:cxn>
                <a:cxn ang="0">
                  <a:pos x="csX2" y="csY2"/>
                </a:cxn>
              </a:cxnLst>
              <a:rect l="l" t="t" r="r" b="b"/>
              <a:pathLst>
                <a:path w="450077" h="193912">
                  <a:moveTo>
                    <a:pt x="0" y="0"/>
                  </a:moveTo>
                  <a:cubicBezTo>
                    <a:pt x="29280" y="73025"/>
                    <a:pt x="105753" y="132943"/>
                    <a:pt x="196689" y="174518"/>
                  </a:cubicBezTo>
                  <a:cubicBezTo>
                    <a:pt x="257014" y="205033"/>
                    <a:pt x="328728" y="213434"/>
                    <a:pt x="450077" y="93158"/>
                  </a:cubicBezTo>
                </a:path>
              </a:pathLst>
            </a:custGeom>
            <a:no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545854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DC625-3EAA-7C3B-DCC7-2105AFB9AC28}"/>
              </a:ext>
            </a:extLst>
          </p:cNvPr>
          <p:cNvSpPr>
            <a:spLocks noGrp="1"/>
          </p:cNvSpPr>
          <p:nvPr>
            <p:ph type="title"/>
          </p:nvPr>
        </p:nvSpPr>
        <p:spPr>
          <a:xfrm>
            <a:off x="628650" y="945243"/>
            <a:ext cx="7886700" cy="4967514"/>
          </a:xfrm>
        </p:spPr>
        <p:txBody>
          <a:bodyPr/>
          <a:lstStyle/>
          <a:p>
            <a:r>
              <a:rPr lang="en-GB" dirty="0" err="1"/>
              <a:t>Polarú</a:t>
            </a:r>
            <a:r>
              <a:rPr lang="en-GB" dirty="0"/>
              <a:t>, </a:t>
            </a:r>
            <a:r>
              <a:rPr lang="en-GB" dirty="0" err="1"/>
              <a:t>Díraonadh</a:t>
            </a:r>
            <a:r>
              <a:rPr lang="en-GB" dirty="0"/>
              <a:t> </a:t>
            </a:r>
            <a:r>
              <a:rPr lang="en-GB" dirty="0" err="1"/>
              <a:t>agus</a:t>
            </a:r>
            <a:r>
              <a:rPr lang="en-GB" dirty="0"/>
              <a:t> </a:t>
            </a:r>
            <a:r>
              <a:rPr lang="en-GB" dirty="0" err="1"/>
              <a:t>Trasnaíocht</a:t>
            </a:r>
            <a:endParaRPr lang="en-GB" dirty="0"/>
          </a:p>
        </p:txBody>
      </p:sp>
    </p:spTree>
    <p:extLst>
      <p:ext uri="{BB962C8B-B14F-4D97-AF65-F5344CB8AC3E}">
        <p14:creationId xmlns:p14="http://schemas.microsoft.com/office/powerpoint/2010/main" val="1302969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BB8D-7B83-4629-8E54-7AB8445D11BF}"/>
              </a:ext>
            </a:extLst>
          </p:cNvPr>
          <p:cNvSpPr>
            <a:spLocks noGrp="1"/>
          </p:cNvSpPr>
          <p:nvPr>
            <p:ph type="title"/>
          </p:nvPr>
        </p:nvSpPr>
        <p:spPr/>
        <p:txBody>
          <a:bodyPr/>
          <a:lstStyle/>
          <a:p>
            <a:r>
              <a:rPr lang="en-GB" dirty="0"/>
              <a:t>Cad is </a:t>
            </a:r>
            <a:r>
              <a:rPr lang="en-GB" dirty="0" err="1"/>
              <a:t>Polarú</a:t>
            </a:r>
            <a:r>
              <a:rPr lang="en-GB" dirty="0"/>
              <a:t> </a:t>
            </a:r>
            <a:r>
              <a:rPr lang="en-GB" dirty="0" err="1"/>
              <a:t>ann</a:t>
            </a:r>
            <a:r>
              <a:rPr lang="en-GB" dirty="0"/>
              <a:t>?</a:t>
            </a:r>
          </a:p>
        </p:txBody>
      </p:sp>
      <p:sp>
        <p:nvSpPr>
          <p:cNvPr id="3" name="Text Placeholder 2">
            <a:extLst>
              <a:ext uri="{FF2B5EF4-FFF2-40B4-BE49-F238E27FC236}">
                <a16:creationId xmlns:a16="http://schemas.microsoft.com/office/drawing/2014/main" id="{C4EB7C36-C1B5-9404-5B4C-2E755BEEC304}"/>
              </a:ext>
            </a:extLst>
          </p:cNvPr>
          <p:cNvSpPr>
            <a:spLocks noGrp="1"/>
          </p:cNvSpPr>
          <p:nvPr>
            <p:ph type="body" sz="quarter" idx="10"/>
          </p:nvPr>
        </p:nvSpPr>
        <p:spPr>
          <a:xfrm>
            <a:off x="794933" y="1300331"/>
            <a:ext cx="7688263" cy="1255728"/>
          </a:xfrm>
        </p:spPr>
        <p:txBody>
          <a:bodyPr/>
          <a:lstStyle/>
          <a:p>
            <a:pPr marL="0" indent="0"/>
            <a:r>
              <a:rPr lang="en-GB" dirty="0" err="1"/>
              <a:t>Tonn</a:t>
            </a:r>
            <a:r>
              <a:rPr lang="en-GB" dirty="0"/>
              <a:t> a </a:t>
            </a:r>
            <a:r>
              <a:rPr lang="en-GB" dirty="0" err="1"/>
              <a:t>shrianadh</a:t>
            </a:r>
            <a:r>
              <a:rPr lang="en-GB" dirty="0"/>
              <a:t> </a:t>
            </a:r>
            <a:r>
              <a:rPr lang="en-GB" dirty="0" err="1"/>
              <a:t>ionas</a:t>
            </a:r>
            <a:r>
              <a:rPr lang="en-GB" dirty="0"/>
              <a:t> go </a:t>
            </a:r>
            <a:r>
              <a:rPr lang="en-GB" dirty="0" err="1"/>
              <a:t>gcreathanna</a:t>
            </a:r>
            <a:r>
              <a:rPr lang="en-GB" dirty="0"/>
              <a:t> </a:t>
            </a:r>
            <a:r>
              <a:rPr lang="en-GB" dirty="0" err="1"/>
              <a:t>sí</a:t>
            </a:r>
            <a:r>
              <a:rPr lang="en-GB" dirty="0"/>
              <a:t> in </a:t>
            </a:r>
            <a:r>
              <a:rPr lang="en-GB" dirty="0" err="1"/>
              <a:t>aon</a:t>
            </a:r>
            <a:r>
              <a:rPr lang="en-GB" dirty="0"/>
              <a:t> </a:t>
            </a:r>
            <a:r>
              <a:rPr lang="en-GB" dirty="0" err="1"/>
              <a:t>phlána</a:t>
            </a:r>
            <a:r>
              <a:rPr lang="en-GB" dirty="0"/>
              <a:t> </a:t>
            </a:r>
            <a:r>
              <a:rPr lang="en-GB" dirty="0" err="1"/>
              <a:t>amháin</a:t>
            </a:r>
            <a:r>
              <a:rPr lang="en-GB" dirty="0"/>
              <a:t>          </a:t>
            </a:r>
            <a:r>
              <a:rPr lang="en-GB" sz="2000" dirty="0"/>
              <a:t>HL 2014, 2016, 2017, 2019, 2022 </a:t>
            </a:r>
            <a:endParaRPr lang="en-GB" dirty="0"/>
          </a:p>
        </p:txBody>
      </p:sp>
      <p:grpSp>
        <p:nvGrpSpPr>
          <p:cNvPr id="4" name="Group 3">
            <a:extLst>
              <a:ext uri="{FF2B5EF4-FFF2-40B4-BE49-F238E27FC236}">
                <a16:creationId xmlns:a16="http://schemas.microsoft.com/office/drawing/2014/main" id="{5A8F6A51-A2E6-1DE1-7678-F8BBD6545061}"/>
              </a:ext>
            </a:extLst>
          </p:cNvPr>
          <p:cNvGrpSpPr/>
          <p:nvPr/>
        </p:nvGrpSpPr>
        <p:grpSpPr>
          <a:xfrm>
            <a:off x="1328057" y="2388948"/>
            <a:ext cx="6487885" cy="4251648"/>
            <a:chOff x="2066831" y="2586405"/>
            <a:chExt cx="5782516" cy="3789405"/>
          </a:xfrm>
        </p:grpSpPr>
        <p:pic>
          <p:nvPicPr>
            <p:cNvPr id="5" name="Picture 4">
              <a:extLst>
                <a:ext uri="{FF2B5EF4-FFF2-40B4-BE49-F238E27FC236}">
                  <a16:creationId xmlns:a16="http://schemas.microsoft.com/office/drawing/2014/main" id="{E6A0713F-84CF-2A67-53EF-DB81E49D8966}"/>
                </a:ext>
              </a:extLst>
            </p:cNvPr>
            <p:cNvPicPr>
              <a:picLocks noChangeAspect="1"/>
            </p:cNvPicPr>
            <p:nvPr/>
          </p:nvPicPr>
          <p:blipFill>
            <a:blip r:embed="rId3"/>
            <a:srcRect l="10856"/>
            <a:stretch>
              <a:fillRect/>
            </a:stretch>
          </p:blipFill>
          <p:spPr>
            <a:xfrm>
              <a:off x="2066831" y="2675163"/>
              <a:ext cx="5489763" cy="3658521"/>
            </a:xfrm>
            <a:prstGeom prst="rect">
              <a:avLst/>
            </a:prstGeom>
          </p:spPr>
        </p:pic>
        <p:sp>
          <p:nvSpPr>
            <p:cNvPr id="6" name="TextBox 5">
              <a:extLst>
                <a:ext uri="{FF2B5EF4-FFF2-40B4-BE49-F238E27FC236}">
                  <a16:creationId xmlns:a16="http://schemas.microsoft.com/office/drawing/2014/main" id="{A1A023FB-3A67-FE07-8089-BC0D05190DBC}"/>
                </a:ext>
              </a:extLst>
            </p:cNvPr>
            <p:cNvSpPr txBox="1"/>
            <p:nvPr/>
          </p:nvSpPr>
          <p:spPr>
            <a:xfrm>
              <a:off x="2157076" y="2586405"/>
              <a:ext cx="3478739" cy="521198"/>
            </a:xfrm>
            <a:prstGeom prst="rect">
              <a:avLst/>
            </a:prstGeom>
            <a:noFill/>
          </p:spPr>
          <p:txBody>
            <a:bodyPr wrap="square" rtlCol="0">
              <a:spAutoFit/>
            </a:bodyPr>
            <a:lstStyle/>
            <a:p>
              <a:pPr algn="l">
                <a:spcAft>
                  <a:spcPts val="1200"/>
                </a:spcAft>
              </a:pPr>
              <a:r>
                <a:rPr lang="en-GB" sz="3200" b="1" dirty="0" err="1">
                  <a:latin typeface="Arial" panose="020B0604020202020204" pitchFamily="34" charset="0"/>
                  <a:cs typeface="Arial" panose="020B0604020202020204" pitchFamily="34" charset="0"/>
                </a:rPr>
                <a:t>Neamh-pholaraithe</a:t>
              </a:r>
              <a:endParaRPr lang="en-GB" sz="32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C0359A81-63FF-8DB3-86B1-2396D4C120F8}"/>
                </a:ext>
              </a:extLst>
            </p:cNvPr>
            <p:cNvSpPr txBox="1"/>
            <p:nvPr/>
          </p:nvSpPr>
          <p:spPr>
            <a:xfrm>
              <a:off x="5857747" y="2928786"/>
              <a:ext cx="1991600" cy="521198"/>
            </a:xfrm>
            <a:prstGeom prst="rect">
              <a:avLst/>
            </a:prstGeom>
            <a:noFill/>
          </p:spPr>
          <p:txBody>
            <a:bodyPr wrap="square" rtlCol="0">
              <a:spAutoFit/>
            </a:bodyPr>
            <a:lstStyle/>
            <a:p>
              <a:pPr algn="l"/>
              <a:r>
                <a:rPr lang="en-GB" sz="3200" b="1" dirty="0" err="1"/>
                <a:t>Polaraithe</a:t>
              </a:r>
              <a:endParaRPr lang="en-GB" sz="3200" b="1" dirty="0"/>
            </a:p>
          </p:txBody>
        </p:sp>
        <p:sp>
          <p:nvSpPr>
            <p:cNvPr id="8" name="TextBox 7">
              <a:hlinkClick r:id="rId4"/>
              <a:extLst>
                <a:ext uri="{FF2B5EF4-FFF2-40B4-BE49-F238E27FC236}">
                  <a16:creationId xmlns:a16="http://schemas.microsoft.com/office/drawing/2014/main" id="{65AFC69B-AA73-2370-C778-EF82FF44AB91}"/>
                </a:ext>
              </a:extLst>
            </p:cNvPr>
            <p:cNvSpPr txBox="1"/>
            <p:nvPr/>
          </p:nvSpPr>
          <p:spPr>
            <a:xfrm>
              <a:off x="6387275" y="6068033"/>
              <a:ext cx="543739" cy="307777"/>
            </a:xfrm>
            <a:prstGeom prst="rect">
              <a:avLst/>
            </a:prstGeom>
            <a:noFill/>
          </p:spPr>
          <p:txBody>
            <a:bodyPr wrap="none" rtlCol="0">
              <a:spAutoFit/>
            </a:bodyPr>
            <a:lstStyle/>
            <a:p>
              <a:pPr algn="l"/>
              <a:r>
                <a:rPr lang="en-GB" sz="1400" dirty="0"/>
                <a:t>CC0</a:t>
              </a:r>
            </a:p>
          </p:txBody>
        </p:sp>
      </p:grpSp>
    </p:spTree>
    <p:extLst>
      <p:ext uri="{BB962C8B-B14F-4D97-AF65-F5344CB8AC3E}">
        <p14:creationId xmlns:p14="http://schemas.microsoft.com/office/powerpoint/2010/main" val="4090906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161EDB-A320-B99D-7DEC-89A2D11EB297}"/>
              </a:ext>
            </a:extLst>
          </p:cNvPr>
          <p:cNvSpPr>
            <a:spLocks noGrp="1"/>
          </p:cNvSpPr>
          <p:nvPr>
            <p:ph type="title"/>
          </p:nvPr>
        </p:nvSpPr>
        <p:spPr>
          <a:xfrm>
            <a:off x="241300" y="155246"/>
            <a:ext cx="8724900" cy="590931"/>
          </a:xfrm>
        </p:spPr>
        <p:txBody>
          <a:bodyPr/>
          <a:lstStyle/>
          <a:p>
            <a:r>
              <a:rPr lang="en-GB" dirty="0" err="1"/>
              <a:t>Conas</a:t>
            </a:r>
            <a:r>
              <a:rPr lang="en-GB" dirty="0"/>
              <a:t> a </a:t>
            </a:r>
            <a:r>
              <a:rPr lang="en-GB" dirty="0" err="1"/>
              <a:t>dhéantar</a:t>
            </a:r>
            <a:r>
              <a:rPr lang="en-GB" dirty="0"/>
              <a:t> </a:t>
            </a:r>
            <a:r>
              <a:rPr lang="en-GB" dirty="0" err="1"/>
              <a:t>polarú</a:t>
            </a:r>
            <a:r>
              <a:rPr lang="en-GB" dirty="0"/>
              <a:t> </a:t>
            </a:r>
            <a:r>
              <a:rPr lang="en-GB" dirty="0" err="1"/>
              <a:t>ar</a:t>
            </a:r>
            <a:r>
              <a:rPr lang="en-GB" dirty="0"/>
              <a:t> </a:t>
            </a:r>
            <a:r>
              <a:rPr lang="en-GB" dirty="0" err="1"/>
              <a:t>solas</a:t>
            </a:r>
            <a:r>
              <a:rPr lang="en-GB" dirty="0"/>
              <a:t>?</a:t>
            </a:r>
          </a:p>
        </p:txBody>
      </p:sp>
      <p:sp>
        <p:nvSpPr>
          <p:cNvPr id="5" name="TextBox 4">
            <a:extLst>
              <a:ext uri="{FF2B5EF4-FFF2-40B4-BE49-F238E27FC236}">
                <a16:creationId xmlns:a16="http://schemas.microsoft.com/office/drawing/2014/main" id="{9A974675-A1C3-DEA5-86A1-7C8D597AC2BA}"/>
              </a:ext>
            </a:extLst>
          </p:cNvPr>
          <p:cNvSpPr txBox="1"/>
          <p:nvPr/>
        </p:nvSpPr>
        <p:spPr>
          <a:xfrm>
            <a:off x="673392" y="921662"/>
            <a:ext cx="4930645" cy="523220"/>
          </a:xfrm>
          <a:prstGeom prst="rect">
            <a:avLst/>
          </a:prstGeom>
          <a:solidFill>
            <a:srgbClr val="FFFFCC"/>
          </a:solid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Trí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fhritchaitheamh</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dromcla</a:t>
            </a:r>
            <a:endParaRPr lang="en-GB" sz="2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4A693B5-EB62-49F6-3D39-7FC38E3401B7}"/>
              </a:ext>
            </a:extLst>
          </p:cNvPr>
          <p:cNvSpPr txBox="1"/>
          <p:nvPr/>
        </p:nvSpPr>
        <p:spPr>
          <a:xfrm>
            <a:off x="498014" y="4087771"/>
            <a:ext cx="7973145" cy="523220"/>
          </a:xfrm>
          <a:prstGeom prst="rect">
            <a:avLst/>
          </a:prstGeom>
          <a:solidFill>
            <a:srgbClr val="FFFFCC"/>
          </a:solid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Trí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thaisteal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tríd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polaróideach</a:t>
            </a:r>
            <a:r>
              <a:rPr lang="en-GB" sz="2800" dirty="0">
                <a:latin typeface="Arial" panose="020B0604020202020204" pitchFamily="34" charset="0"/>
                <a:cs typeface="Arial" panose="020B0604020202020204" pitchFamily="34" charset="0"/>
              </a:rPr>
              <a:t>/</a:t>
            </a:r>
            <a:r>
              <a:rPr lang="en-GB" sz="2800" dirty="0" err="1">
                <a:latin typeface="Arial" panose="020B0604020202020204" pitchFamily="34" charset="0"/>
                <a:cs typeface="Arial" panose="020B0604020202020204" pitchFamily="34" charset="0"/>
              </a:rPr>
              <a:t>scagaire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polaraithe</a:t>
            </a:r>
            <a:endParaRPr lang="en-GB" sz="2800"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95909DAB-CAF7-39A3-A323-AD6FB8195959}"/>
              </a:ext>
            </a:extLst>
          </p:cNvPr>
          <p:cNvCxnSpPr>
            <a:cxnSpLocks/>
          </p:cNvCxnSpPr>
          <p:nvPr/>
        </p:nvCxnSpPr>
        <p:spPr>
          <a:xfrm>
            <a:off x="1391479" y="2941983"/>
            <a:ext cx="650681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515C7D7-5CA4-568E-BB71-C91C26342B19}"/>
              </a:ext>
            </a:extLst>
          </p:cNvPr>
          <p:cNvCxnSpPr>
            <a:cxnSpLocks/>
          </p:cNvCxnSpPr>
          <p:nvPr/>
        </p:nvCxnSpPr>
        <p:spPr>
          <a:xfrm>
            <a:off x="1669774" y="2027583"/>
            <a:ext cx="3313043" cy="88895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67D0B184-4FAE-C20C-8F4A-44F6F6DDDB4B}"/>
              </a:ext>
            </a:extLst>
          </p:cNvPr>
          <p:cNvCxnSpPr>
            <a:cxnSpLocks/>
          </p:cNvCxnSpPr>
          <p:nvPr/>
        </p:nvCxnSpPr>
        <p:spPr>
          <a:xfrm flipV="1">
            <a:off x="4982817" y="2365391"/>
            <a:ext cx="1902662" cy="55114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CEB11394-C1FC-800A-9D48-4F36737FBF8D}"/>
              </a:ext>
            </a:extLst>
          </p:cNvPr>
          <p:cNvSpPr/>
          <p:nvPr/>
        </p:nvSpPr>
        <p:spPr>
          <a:xfrm>
            <a:off x="1524000" y="1855304"/>
            <a:ext cx="330429" cy="330429"/>
          </a:xfrm>
          <a:prstGeom prst="ellipse">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3EBBE80F-CC4E-7302-79E6-8155E40B69E0}"/>
              </a:ext>
            </a:extLst>
          </p:cNvPr>
          <p:cNvSpPr txBox="1"/>
          <p:nvPr/>
        </p:nvSpPr>
        <p:spPr>
          <a:xfrm>
            <a:off x="2033530" y="1615572"/>
            <a:ext cx="3248005" cy="1107996"/>
          </a:xfrm>
          <a:prstGeom prst="rect">
            <a:avLst/>
          </a:prstGeom>
          <a:noFill/>
        </p:spPr>
        <p:txBody>
          <a:bodyPr wrap="none" rtlCol="0">
            <a:spAutoFit/>
          </a:bodyPr>
          <a:lstStyle/>
          <a:p>
            <a:pPr>
              <a:spcAft>
                <a:spcPts val="1200"/>
              </a:spcAft>
            </a:pPr>
            <a:r>
              <a:rPr lang="en-GB" sz="2800" dirty="0" err="1">
                <a:latin typeface="Arial" panose="020B0604020202020204" pitchFamily="34" charset="0"/>
                <a:cs typeface="Arial" panose="020B0604020202020204" pitchFamily="34" charset="0"/>
              </a:rPr>
              <a:t>Neamh-pholaraithe</a:t>
            </a:r>
            <a:endParaRPr lang="en-GB" sz="2800" dirty="0">
              <a:latin typeface="Arial" panose="020B0604020202020204" pitchFamily="34" charset="0"/>
              <a:cs typeface="Arial" panose="020B0604020202020204" pitchFamily="34" charset="0"/>
            </a:endParaRPr>
          </a:p>
          <a:p>
            <a:pPr algn="l">
              <a:spcAft>
                <a:spcPts val="1200"/>
              </a:spcAft>
            </a:pPr>
            <a:endParaRPr lang="en-GB" sz="2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993613B6-F48C-C55F-6A40-39C004E01140}"/>
              </a:ext>
            </a:extLst>
          </p:cNvPr>
          <p:cNvSpPr txBox="1"/>
          <p:nvPr/>
        </p:nvSpPr>
        <p:spPr>
          <a:xfrm>
            <a:off x="5782452" y="1895358"/>
            <a:ext cx="1805302"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Polaraithe</a:t>
            </a:r>
            <a:endParaRPr lang="en-GB" sz="28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A8EF5677-42E4-A44C-5660-137988C8C078}"/>
              </a:ext>
            </a:extLst>
          </p:cNvPr>
          <p:cNvSpPr txBox="1"/>
          <p:nvPr/>
        </p:nvSpPr>
        <p:spPr>
          <a:xfrm>
            <a:off x="4331990" y="3048758"/>
            <a:ext cx="1129925"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Water</a:t>
            </a:r>
          </a:p>
        </p:txBody>
      </p:sp>
      <p:grpSp>
        <p:nvGrpSpPr>
          <p:cNvPr id="33" name="Group 32">
            <a:extLst>
              <a:ext uri="{FF2B5EF4-FFF2-40B4-BE49-F238E27FC236}">
                <a16:creationId xmlns:a16="http://schemas.microsoft.com/office/drawing/2014/main" id="{2252577F-49C6-401C-9252-5623DDDB3793}"/>
              </a:ext>
            </a:extLst>
          </p:cNvPr>
          <p:cNvGrpSpPr/>
          <p:nvPr/>
        </p:nvGrpSpPr>
        <p:grpSpPr>
          <a:xfrm>
            <a:off x="3893313" y="4784429"/>
            <a:ext cx="2478873" cy="1587628"/>
            <a:chOff x="6064082" y="1117349"/>
            <a:chExt cx="2478873" cy="1587628"/>
          </a:xfrm>
        </p:grpSpPr>
        <p:sp>
          <p:nvSpPr>
            <p:cNvPr id="34" name="Freeform: Shape 33">
              <a:extLst>
                <a:ext uri="{FF2B5EF4-FFF2-40B4-BE49-F238E27FC236}">
                  <a16:creationId xmlns:a16="http://schemas.microsoft.com/office/drawing/2014/main" id="{AF42F174-2730-63C3-A9E9-9FD85FB1805E}"/>
                </a:ext>
              </a:extLst>
            </p:cNvPr>
            <p:cNvSpPr/>
            <p:nvPr/>
          </p:nvSpPr>
          <p:spPr>
            <a:xfrm flipH="1">
              <a:off x="6064082" y="1117349"/>
              <a:ext cx="690273" cy="1587628"/>
            </a:xfrm>
            <a:custGeom>
              <a:avLst/>
              <a:gdLst>
                <a:gd name="csX0" fmla="*/ 0 w 846666"/>
                <a:gd name="csY0" fmla="*/ 0 h 1947333"/>
                <a:gd name="csX1" fmla="*/ 84666 w 846666"/>
                <a:gd name="csY1" fmla="*/ 440267 h 1947333"/>
                <a:gd name="csX2" fmla="*/ 846666 w 846666"/>
                <a:gd name="csY2" fmla="*/ 1600200 h 1947333"/>
                <a:gd name="csX3" fmla="*/ 829733 w 846666"/>
                <a:gd name="csY3" fmla="*/ 1701800 h 1947333"/>
                <a:gd name="csX4" fmla="*/ 762000 w 846666"/>
                <a:gd name="csY4" fmla="*/ 1744133 h 1947333"/>
                <a:gd name="csX5" fmla="*/ 651933 w 846666"/>
                <a:gd name="csY5" fmla="*/ 1794933 h 1947333"/>
                <a:gd name="csX6" fmla="*/ 414866 w 846666"/>
                <a:gd name="csY6" fmla="*/ 1888067 h 1947333"/>
                <a:gd name="csX7" fmla="*/ 152400 w 846666"/>
                <a:gd name="csY7" fmla="*/ 1947333 h 1947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6666" h="1947333">
                  <a:moveTo>
                    <a:pt x="0" y="0"/>
                  </a:moveTo>
                  <a:lnTo>
                    <a:pt x="84666" y="440267"/>
                  </a:lnTo>
                  <a:lnTo>
                    <a:pt x="846666" y="1600200"/>
                  </a:lnTo>
                  <a:lnTo>
                    <a:pt x="829733" y="1701800"/>
                  </a:lnTo>
                  <a:lnTo>
                    <a:pt x="762000" y="1744133"/>
                  </a:lnTo>
                  <a:lnTo>
                    <a:pt x="651933" y="1794933"/>
                  </a:lnTo>
                  <a:lnTo>
                    <a:pt x="414866" y="1888067"/>
                  </a:lnTo>
                  <a:lnTo>
                    <a:pt x="152400" y="19473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reeform: Shape 34">
              <a:extLst>
                <a:ext uri="{FF2B5EF4-FFF2-40B4-BE49-F238E27FC236}">
                  <a16:creationId xmlns:a16="http://schemas.microsoft.com/office/drawing/2014/main" id="{9A5E794B-7D4D-1024-A70E-EF15A8ADF5D4}"/>
                </a:ext>
              </a:extLst>
            </p:cNvPr>
            <p:cNvSpPr/>
            <p:nvPr/>
          </p:nvSpPr>
          <p:spPr>
            <a:xfrm flipH="1">
              <a:off x="6467744" y="1392858"/>
              <a:ext cx="2075211" cy="842734"/>
            </a:xfrm>
            <a:custGeom>
              <a:avLst/>
              <a:gdLst>
                <a:gd name="csX0" fmla="*/ 2042219 w 2075211"/>
                <a:gd name="csY0" fmla="*/ 0 h 842734"/>
                <a:gd name="csX1" fmla="*/ 2008562 w 2075211"/>
                <a:gd name="csY1" fmla="*/ 140559 h 842734"/>
                <a:gd name="csX2" fmla="*/ 1975137 w 2075211"/>
                <a:gd name="csY2" fmla="*/ 158010 h 842734"/>
                <a:gd name="csX3" fmla="*/ 1975137 w 2075211"/>
                <a:gd name="csY3" fmla="*/ 158011 h 842734"/>
                <a:gd name="csX4" fmla="*/ 758214 w 2075211"/>
                <a:gd name="csY4" fmla="*/ 155905 h 842734"/>
                <a:gd name="csX5" fmla="*/ 684644 w 2075211"/>
                <a:gd name="csY5" fmla="*/ 174253 h 842734"/>
                <a:gd name="csX6" fmla="*/ 0 w 2075211"/>
                <a:gd name="csY6" fmla="*/ 373826 h 842734"/>
                <a:gd name="csX7" fmla="*/ 289987 w 2075211"/>
                <a:gd name="csY7" fmla="*/ 401003 h 842734"/>
                <a:gd name="csX8" fmla="*/ 718779 w 2075211"/>
                <a:gd name="csY8" fmla="*/ 240038 h 842734"/>
                <a:gd name="csX9" fmla="*/ 1030436 w 2075211"/>
                <a:gd name="csY9" fmla="*/ 188518 h 842734"/>
                <a:gd name="csX10" fmla="*/ 1965665 w 2075211"/>
                <a:gd name="csY10" fmla="*/ 227923 h 842734"/>
                <a:gd name="csX11" fmla="*/ 1965665 w 2075211"/>
                <a:gd name="csY11" fmla="*/ 227922 h 842734"/>
                <a:gd name="csX12" fmla="*/ 2010680 w 2075211"/>
                <a:gd name="csY12" fmla="*/ 258577 h 842734"/>
                <a:gd name="csX13" fmla="*/ 2010415 w 2075211"/>
                <a:gd name="csY13" fmla="*/ 531827 h 842734"/>
                <a:gd name="csX14" fmla="*/ 2010002 w 2075211"/>
                <a:gd name="csY14" fmla="*/ 741124 h 842734"/>
                <a:gd name="csX15" fmla="*/ 2023281 w 2075211"/>
                <a:gd name="csY15" fmla="*/ 842734 h 842734"/>
                <a:gd name="csX16" fmla="*/ 2055019 w 2075211"/>
                <a:gd name="csY16" fmla="*/ 842734 h 842734"/>
                <a:gd name="csX17" fmla="*/ 2063452 w 2075211"/>
                <a:gd name="csY17" fmla="*/ 839241 h 842734"/>
                <a:gd name="csX18" fmla="*/ 2075211 w 2075211"/>
                <a:gd name="csY18" fmla="*/ 821337 h 842734"/>
                <a:gd name="csX19" fmla="*/ 2075211 w 2075211"/>
                <a:gd name="csY19" fmla="*/ 32201 h 842734"/>
                <a:gd name="csX20" fmla="*/ 2059756 w 2075211"/>
                <a:gd name="csY20" fmla="*/ 8670 h 842734"/>
                <a:gd name="csX21" fmla="*/ 2042219 w 2075211"/>
                <a:gd name="csY21" fmla="*/ 0 h 84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075211" h="842734">
                  <a:moveTo>
                    <a:pt x="2042219" y="0"/>
                  </a:moveTo>
                  <a:cubicBezTo>
                    <a:pt x="2029189" y="24892"/>
                    <a:pt x="2019742" y="114224"/>
                    <a:pt x="2008562" y="140559"/>
                  </a:cubicBezTo>
                  <a:lnTo>
                    <a:pt x="1975137" y="158010"/>
                  </a:lnTo>
                  <a:lnTo>
                    <a:pt x="1975137" y="158011"/>
                  </a:lnTo>
                  <a:lnTo>
                    <a:pt x="758214" y="155905"/>
                  </a:lnTo>
                  <a:cubicBezTo>
                    <a:pt x="744269" y="155905"/>
                    <a:pt x="684644" y="160307"/>
                    <a:pt x="684644" y="174253"/>
                  </a:cubicBezTo>
                  <a:lnTo>
                    <a:pt x="0" y="373826"/>
                  </a:lnTo>
                  <a:lnTo>
                    <a:pt x="289987" y="401003"/>
                  </a:lnTo>
                  <a:cubicBezTo>
                    <a:pt x="289987" y="414949"/>
                    <a:pt x="704833" y="240038"/>
                    <a:pt x="718779" y="240038"/>
                  </a:cubicBezTo>
                  <a:lnTo>
                    <a:pt x="1030436" y="188518"/>
                  </a:lnTo>
                  <a:lnTo>
                    <a:pt x="1965665" y="227923"/>
                  </a:lnTo>
                  <a:lnTo>
                    <a:pt x="1965665" y="227922"/>
                  </a:lnTo>
                  <a:cubicBezTo>
                    <a:pt x="1969558" y="228086"/>
                    <a:pt x="2006787" y="258413"/>
                    <a:pt x="2010680" y="258577"/>
                  </a:cubicBezTo>
                  <a:cubicBezTo>
                    <a:pt x="2016324" y="359715"/>
                    <a:pt x="2009798" y="433335"/>
                    <a:pt x="2010415" y="531827"/>
                  </a:cubicBezTo>
                  <a:cubicBezTo>
                    <a:pt x="2011865" y="601593"/>
                    <a:pt x="2008552" y="671358"/>
                    <a:pt x="2010002" y="741124"/>
                  </a:cubicBezTo>
                  <a:lnTo>
                    <a:pt x="2023281" y="842734"/>
                  </a:lnTo>
                  <a:lnTo>
                    <a:pt x="2055019" y="842734"/>
                  </a:lnTo>
                  <a:lnTo>
                    <a:pt x="2063452" y="839241"/>
                  </a:lnTo>
                  <a:lnTo>
                    <a:pt x="2075211" y="821337"/>
                  </a:lnTo>
                  <a:lnTo>
                    <a:pt x="2075211" y="32201"/>
                  </a:lnTo>
                  <a:lnTo>
                    <a:pt x="2059756" y="8670"/>
                  </a:lnTo>
                  <a:cubicBezTo>
                    <a:pt x="2054091" y="2986"/>
                    <a:pt x="2048226" y="0"/>
                    <a:pt x="2042219" y="0"/>
                  </a:cubicBezTo>
                  <a:close/>
                </a:path>
              </a:pathLst>
            </a:custGeom>
            <a:solidFill>
              <a:schemeClr val="tx1">
                <a:lumMod val="65000"/>
                <a:lumOff val="3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6" name="Freeform: Shape 35">
              <a:extLst>
                <a:ext uri="{FF2B5EF4-FFF2-40B4-BE49-F238E27FC236}">
                  <a16:creationId xmlns:a16="http://schemas.microsoft.com/office/drawing/2014/main" id="{B5BC5BB0-394F-75B5-02C2-8B60B0DB05D4}"/>
                </a:ext>
              </a:extLst>
            </p:cNvPr>
            <p:cNvSpPr/>
            <p:nvPr/>
          </p:nvSpPr>
          <p:spPr>
            <a:xfrm flipH="1">
              <a:off x="6413720" y="1425059"/>
              <a:ext cx="54023" cy="760929"/>
            </a:xfrm>
            <a:custGeom>
              <a:avLst/>
              <a:gdLst>
                <a:gd name="csX0" fmla="*/ 0 w 54023"/>
                <a:gd name="csY0" fmla="*/ 0 h 789136"/>
                <a:gd name="csX1" fmla="*/ 0 w 54023"/>
                <a:gd name="csY1" fmla="*/ 789136 h 789136"/>
                <a:gd name="csX2" fmla="*/ 878 w 54023"/>
                <a:gd name="csY2" fmla="*/ 787799 h 789136"/>
                <a:gd name="csX3" fmla="*/ 54023 w 54023"/>
                <a:gd name="csY3" fmla="*/ 394568 h 789136"/>
                <a:gd name="csX4" fmla="*/ 878 w 54023"/>
                <a:gd name="csY4" fmla="*/ 1337 h 789136"/>
                <a:gd name="csX5" fmla="*/ 0 w 54023"/>
                <a:gd name="csY5" fmla="*/ 0 h 789136"/>
              </a:gdLst>
              <a:ahLst/>
              <a:cxnLst>
                <a:cxn ang="0">
                  <a:pos x="csX0" y="csY0"/>
                </a:cxn>
                <a:cxn ang="0">
                  <a:pos x="csX1" y="csY1"/>
                </a:cxn>
                <a:cxn ang="0">
                  <a:pos x="csX2" y="csY2"/>
                </a:cxn>
                <a:cxn ang="0">
                  <a:pos x="csX3" y="csY3"/>
                </a:cxn>
                <a:cxn ang="0">
                  <a:pos x="csX4" y="csY4"/>
                </a:cxn>
                <a:cxn ang="0">
                  <a:pos x="csX5" y="csY5"/>
                </a:cxn>
              </a:cxnLst>
              <a:rect l="l" t="t" r="r" b="b"/>
              <a:pathLst>
                <a:path w="54023" h="789136">
                  <a:moveTo>
                    <a:pt x="0" y="0"/>
                  </a:moveTo>
                  <a:lnTo>
                    <a:pt x="0" y="789136"/>
                  </a:lnTo>
                  <a:lnTo>
                    <a:pt x="878" y="787799"/>
                  </a:lnTo>
                  <a:cubicBezTo>
                    <a:pt x="32109" y="723012"/>
                    <a:pt x="54023" y="571342"/>
                    <a:pt x="54023" y="394568"/>
                  </a:cubicBezTo>
                  <a:cubicBezTo>
                    <a:pt x="54023" y="217795"/>
                    <a:pt x="32109" y="66124"/>
                    <a:pt x="878" y="1337"/>
                  </a:cubicBezTo>
                  <a:lnTo>
                    <a:pt x="0" y="0"/>
                  </a:lnTo>
                  <a:close/>
                </a:path>
              </a:pathLst>
            </a:custGeom>
            <a:solidFill>
              <a:schemeClr val="bg1">
                <a:lumMod val="6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37" name="Group 36">
              <a:extLst>
                <a:ext uri="{FF2B5EF4-FFF2-40B4-BE49-F238E27FC236}">
                  <a16:creationId xmlns:a16="http://schemas.microsoft.com/office/drawing/2014/main" id="{134EC916-4799-77E6-6A97-7F6565600BBB}"/>
                </a:ext>
              </a:extLst>
            </p:cNvPr>
            <p:cNvGrpSpPr/>
            <p:nvPr/>
          </p:nvGrpSpPr>
          <p:grpSpPr>
            <a:xfrm rot="13170250" flipH="1">
              <a:off x="6545258" y="1477632"/>
              <a:ext cx="553008" cy="574177"/>
              <a:chOff x="7909799" y="6069199"/>
              <a:chExt cx="512516" cy="532135"/>
            </a:xfrm>
          </p:grpSpPr>
          <p:sp>
            <p:nvSpPr>
              <p:cNvPr id="38" name="Freeform: Shape 37">
                <a:extLst>
                  <a:ext uri="{FF2B5EF4-FFF2-40B4-BE49-F238E27FC236}">
                    <a16:creationId xmlns:a16="http://schemas.microsoft.com/office/drawing/2014/main" id="{64F98D2D-671F-1158-3233-82D7622A1BDD}"/>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9" name="Freeform: Shape 38">
                <a:extLst>
                  <a:ext uri="{FF2B5EF4-FFF2-40B4-BE49-F238E27FC236}">
                    <a16:creationId xmlns:a16="http://schemas.microsoft.com/office/drawing/2014/main" id="{92878B7D-47A3-17C7-87C7-562D232DD348}"/>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Freeform: Shape 39">
                <a:extLst>
                  <a:ext uri="{FF2B5EF4-FFF2-40B4-BE49-F238E27FC236}">
                    <a16:creationId xmlns:a16="http://schemas.microsoft.com/office/drawing/2014/main" id="{4FC16E65-44D2-BB6E-A5DE-3321713D3B99}"/>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Oval 40">
                <a:extLst>
                  <a:ext uri="{FF2B5EF4-FFF2-40B4-BE49-F238E27FC236}">
                    <a16:creationId xmlns:a16="http://schemas.microsoft.com/office/drawing/2014/main" id="{30F408A8-1F45-AD6D-C687-D46DE633D34E}"/>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335005741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AF401-D7EE-1DA8-3C79-3EE64D2ACD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E1AE38-48D2-1881-891A-ED42285220C5}"/>
              </a:ext>
            </a:extLst>
          </p:cNvPr>
          <p:cNvSpPr>
            <a:spLocks noGrp="1"/>
          </p:cNvSpPr>
          <p:nvPr>
            <p:ph type="title"/>
          </p:nvPr>
        </p:nvSpPr>
        <p:spPr/>
        <p:txBody>
          <a:bodyPr/>
          <a:lstStyle/>
          <a:p>
            <a:r>
              <a:rPr lang="en-GB" dirty="0"/>
              <a:t>Cad a </a:t>
            </a:r>
            <a:r>
              <a:rPr lang="en-GB" dirty="0" err="1"/>
              <a:t>tharlaíonn</a:t>
            </a:r>
            <a:r>
              <a:rPr lang="en-GB" dirty="0"/>
              <a:t>?</a:t>
            </a:r>
          </a:p>
        </p:txBody>
      </p:sp>
      <p:grpSp>
        <p:nvGrpSpPr>
          <p:cNvPr id="33" name="Group 32">
            <a:extLst>
              <a:ext uri="{FF2B5EF4-FFF2-40B4-BE49-F238E27FC236}">
                <a16:creationId xmlns:a16="http://schemas.microsoft.com/office/drawing/2014/main" id="{3AD87EFF-9A6C-2F5A-09D6-5CBA46CAB19D}"/>
              </a:ext>
            </a:extLst>
          </p:cNvPr>
          <p:cNvGrpSpPr/>
          <p:nvPr/>
        </p:nvGrpSpPr>
        <p:grpSpPr>
          <a:xfrm>
            <a:off x="6064082" y="1117349"/>
            <a:ext cx="2478873" cy="1587628"/>
            <a:chOff x="6064082" y="1117349"/>
            <a:chExt cx="2478873" cy="1587628"/>
          </a:xfrm>
        </p:grpSpPr>
        <p:sp>
          <p:nvSpPr>
            <p:cNvPr id="30" name="Freeform: Shape 29">
              <a:extLst>
                <a:ext uri="{FF2B5EF4-FFF2-40B4-BE49-F238E27FC236}">
                  <a16:creationId xmlns:a16="http://schemas.microsoft.com/office/drawing/2014/main" id="{6B8FEAE2-4D15-1E81-82A7-2622A4CDF946}"/>
                </a:ext>
              </a:extLst>
            </p:cNvPr>
            <p:cNvSpPr/>
            <p:nvPr/>
          </p:nvSpPr>
          <p:spPr>
            <a:xfrm flipH="1">
              <a:off x="6064082" y="1117349"/>
              <a:ext cx="690273" cy="1587628"/>
            </a:xfrm>
            <a:custGeom>
              <a:avLst/>
              <a:gdLst>
                <a:gd name="csX0" fmla="*/ 0 w 846666"/>
                <a:gd name="csY0" fmla="*/ 0 h 1947333"/>
                <a:gd name="csX1" fmla="*/ 84666 w 846666"/>
                <a:gd name="csY1" fmla="*/ 440267 h 1947333"/>
                <a:gd name="csX2" fmla="*/ 846666 w 846666"/>
                <a:gd name="csY2" fmla="*/ 1600200 h 1947333"/>
                <a:gd name="csX3" fmla="*/ 829733 w 846666"/>
                <a:gd name="csY3" fmla="*/ 1701800 h 1947333"/>
                <a:gd name="csX4" fmla="*/ 762000 w 846666"/>
                <a:gd name="csY4" fmla="*/ 1744133 h 1947333"/>
                <a:gd name="csX5" fmla="*/ 651933 w 846666"/>
                <a:gd name="csY5" fmla="*/ 1794933 h 1947333"/>
                <a:gd name="csX6" fmla="*/ 414866 w 846666"/>
                <a:gd name="csY6" fmla="*/ 1888067 h 1947333"/>
                <a:gd name="csX7" fmla="*/ 152400 w 846666"/>
                <a:gd name="csY7" fmla="*/ 1947333 h 1947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6666" h="1947333">
                  <a:moveTo>
                    <a:pt x="0" y="0"/>
                  </a:moveTo>
                  <a:lnTo>
                    <a:pt x="84666" y="440267"/>
                  </a:lnTo>
                  <a:lnTo>
                    <a:pt x="846666" y="1600200"/>
                  </a:lnTo>
                  <a:lnTo>
                    <a:pt x="829733" y="1701800"/>
                  </a:lnTo>
                  <a:lnTo>
                    <a:pt x="762000" y="1744133"/>
                  </a:lnTo>
                  <a:lnTo>
                    <a:pt x="651933" y="1794933"/>
                  </a:lnTo>
                  <a:lnTo>
                    <a:pt x="414866" y="1888067"/>
                  </a:lnTo>
                  <a:lnTo>
                    <a:pt x="152400" y="19473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reeform: Shape 31">
              <a:extLst>
                <a:ext uri="{FF2B5EF4-FFF2-40B4-BE49-F238E27FC236}">
                  <a16:creationId xmlns:a16="http://schemas.microsoft.com/office/drawing/2014/main" id="{3306C582-5960-4659-8E9C-06F6BDD1C903}"/>
                </a:ext>
              </a:extLst>
            </p:cNvPr>
            <p:cNvSpPr/>
            <p:nvPr/>
          </p:nvSpPr>
          <p:spPr>
            <a:xfrm flipH="1">
              <a:off x="6467744" y="1392858"/>
              <a:ext cx="2075211" cy="842734"/>
            </a:xfrm>
            <a:custGeom>
              <a:avLst/>
              <a:gdLst>
                <a:gd name="csX0" fmla="*/ 2042219 w 2075211"/>
                <a:gd name="csY0" fmla="*/ 0 h 842734"/>
                <a:gd name="csX1" fmla="*/ 2008562 w 2075211"/>
                <a:gd name="csY1" fmla="*/ 140559 h 842734"/>
                <a:gd name="csX2" fmla="*/ 1975137 w 2075211"/>
                <a:gd name="csY2" fmla="*/ 158010 h 842734"/>
                <a:gd name="csX3" fmla="*/ 1975137 w 2075211"/>
                <a:gd name="csY3" fmla="*/ 158011 h 842734"/>
                <a:gd name="csX4" fmla="*/ 758214 w 2075211"/>
                <a:gd name="csY4" fmla="*/ 155905 h 842734"/>
                <a:gd name="csX5" fmla="*/ 684644 w 2075211"/>
                <a:gd name="csY5" fmla="*/ 174253 h 842734"/>
                <a:gd name="csX6" fmla="*/ 0 w 2075211"/>
                <a:gd name="csY6" fmla="*/ 373826 h 842734"/>
                <a:gd name="csX7" fmla="*/ 289987 w 2075211"/>
                <a:gd name="csY7" fmla="*/ 401003 h 842734"/>
                <a:gd name="csX8" fmla="*/ 718779 w 2075211"/>
                <a:gd name="csY8" fmla="*/ 240038 h 842734"/>
                <a:gd name="csX9" fmla="*/ 1030436 w 2075211"/>
                <a:gd name="csY9" fmla="*/ 188518 h 842734"/>
                <a:gd name="csX10" fmla="*/ 1965665 w 2075211"/>
                <a:gd name="csY10" fmla="*/ 227923 h 842734"/>
                <a:gd name="csX11" fmla="*/ 1965665 w 2075211"/>
                <a:gd name="csY11" fmla="*/ 227922 h 842734"/>
                <a:gd name="csX12" fmla="*/ 2010680 w 2075211"/>
                <a:gd name="csY12" fmla="*/ 258577 h 842734"/>
                <a:gd name="csX13" fmla="*/ 2010415 w 2075211"/>
                <a:gd name="csY13" fmla="*/ 531827 h 842734"/>
                <a:gd name="csX14" fmla="*/ 2010002 w 2075211"/>
                <a:gd name="csY14" fmla="*/ 741124 h 842734"/>
                <a:gd name="csX15" fmla="*/ 2023281 w 2075211"/>
                <a:gd name="csY15" fmla="*/ 842734 h 842734"/>
                <a:gd name="csX16" fmla="*/ 2055019 w 2075211"/>
                <a:gd name="csY16" fmla="*/ 842734 h 842734"/>
                <a:gd name="csX17" fmla="*/ 2063452 w 2075211"/>
                <a:gd name="csY17" fmla="*/ 839241 h 842734"/>
                <a:gd name="csX18" fmla="*/ 2075211 w 2075211"/>
                <a:gd name="csY18" fmla="*/ 821337 h 842734"/>
                <a:gd name="csX19" fmla="*/ 2075211 w 2075211"/>
                <a:gd name="csY19" fmla="*/ 32201 h 842734"/>
                <a:gd name="csX20" fmla="*/ 2059756 w 2075211"/>
                <a:gd name="csY20" fmla="*/ 8670 h 842734"/>
                <a:gd name="csX21" fmla="*/ 2042219 w 2075211"/>
                <a:gd name="csY21" fmla="*/ 0 h 84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075211" h="842734">
                  <a:moveTo>
                    <a:pt x="2042219" y="0"/>
                  </a:moveTo>
                  <a:cubicBezTo>
                    <a:pt x="2029189" y="24892"/>
                    <a:pt x="2019742" y="114224"/>
                    <a:pt x="2008562" y="140559"/>
                  </a:cubicBezTo>
                  <a:lnTo>
                    <a:pt x="1975137" y="158010"/>
                  </a:lnTo>
                  <a:lnTo>
                    <a:pt x="1975137" y="158011"/>
                  </a:lnTo>
                  <a:lnTo>
                    <a:pt x="758214" y="155905"/>
                  </a:lnTo>
                  <a:cubicBezTo>
                    <a:pt x="744269" y="155905"/>
                    <a:pt x="684644" y="160307"/>
                    <a:pt x="684644" y="174253"/>
                  </a:cubicBezTo>
                  <a:lnTo>
                    <a:pt x="0" y="373826"/>
                  </a:lnTo>
                  <a:lnTo>
                    <a:pt x="289987" y="401003"/>
                  </a:lnTo>
                  <a:cubicBezTo>
                    <a:pt x="289987" y="414949"/>
                    <a:pt x="704833" y="240038"/>
                    <a:pt x="718779" y="240038"/>
                  </a:cubicBezTo>
                  <a:lnTo>
                    <a:pt x="1030436" y="188518"/>
                  </a:lnTo>
                  <a:lnTo>
                    <a:pt x="1965665" y="227923"/>
                  </a:lnTo>
                  <a:lnTo>
                    <a:pt x="1965665" y="227922"/>
                  </a:lnTo>
                  <a:cubicBezTo>
                    <a:pt x="1969558" y="228086"/>
                    <a:pt x="2006787" y="258413"/>
                    <a:pt x="2010680" y="258577"/>
                  </a:cubicBezTo>
                  <a:cubicBezTo>
                    <a:pt x="2016324" y="359715"/>
                    <a:pt x="2009798" y="433335"/>
                    <a:pt x="2010415" y="531827"/>
                  </a:cubicBezTo>
                  <a:cubicBezTo>
                    <a:pt x="2011865" y="601593"/>
                    <a:pt x="2008552" y="671358"/>
                    <a:pt x="2010002" y="741124"/>
                  </a:cubicBezTo>
                  <a:lnTo>
                    <a:pt x="2023281" y="842734"/>
                  </a:lnTo>
                  <a:lnTo>
                    <a:pt x="2055019" y="842734"/>
                  </a:lnTo>
                  <a:lnTo>
                    <a:pt x="2063452" y="839241"/>
                  </a:lnTo>
                  <a:lnTo>
                    <a:pt x="2075211" y="821337"/>
                  </a:lnTo>
                  <a:lnTo>
                    <a:pt x="2075211" y="32201"/>
                  </a:lnTo>
                  <a:lnTo>
                    <a:pt x="2059756" y="8670"/>
                  </a:lnTo>
                  <a:cubicBezTo>
                    <a:pt x="2054091" y="2986"/>
                    <a:pt x="2048226" y="0"/>
                    <a:pt x="2042219" y="0"/>
                  </a:cubicBezTo>
                  <a:close/>
                </a:path>
              </a:pathLst>
            </a:custGeom>
            <a:solidFill>
              <a:schemeClr val="tx1">
                <a:lumMod val="65000"/>
                <a:lumOff val="3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0" name="Freeform: Shape 19">
              <a:extLst>
                <a:ext uri="{FF2B5EF4-FFF2-40B4-BE49-F238E27FC236}">
                  <a16:creationId xmlns:a16="http://schemas.microsoft.com/office/drawing/2014/main" id="{CE2EB5D9-DD5B-DD01-8A95-FB19E1554819}"/>
                </a:ext>
              </a:extLst>
            </p:cNvPr>
            <p:cNvSpPr/>
            <p:nvPr/>
          </p:nvSpPr>
          <p:spPr>
            <a:xfrm flipH="1">
              <a:off x="6413720" y="1425059"/>
              <a:ext cx="54023" cy="760929"/>
            </a:xfrm>
            <a:custGeom>
              <a:avLst/>
              <a:gdLst>
                <a:gd name="csX0" fmla="*/ 0 w 54023"/>
                <a:gd name="csY0" fmla="*/ 0 h 789136"/>
                <a:gd name="csX1" fmla="*/ 0 w 54023"/>
                <a:gd name="csY1" fmla="*/ 789136 h 789136"/>
                <a:gd name="csX2" fmla="*/ 878 w 54023"/>
                <a:gd name="csY2" fmla="*/ 787799 h 789136"/>
                <a:gd name="csX3" fmla="*/ 54023 w 54023"/>
                <a:gd name="csY3" fmla="*/ 394568 h 789136"/>
                <a:gd name="csX4" fmla="*/ 878 w 54023"/>
                <a:gd name="csY4" fmla="*/ 1337 h 789136"/>
                <a:gd name="csX5" fmla="*/ 0 w 54023"/>
                <a:gd name="csY5" fmla="*/ 0 h 789136"/>
              </a:gdLst>
              <a:ahLst/>
              <a:cxnLst>
                <a:cxn ang="0">
                  <a:pos x="csX0" y="csY0"/>
                </a:cxn>
                <a:cxn ang="0">
                  <a:pos x="csX1" y="csY1"/>
                </a:cxn>
                <a:cxn ang="0">
                  <a:pos x="csX2" y="csY2"/>
                </a:cxn>
                <a:cxn ang="0">
                  <a:pos x="csX3" y="csY3"/>
                </a:cxn>
                <a:cxn ang="0">
                  <a:pos x="csX4" y="csY4"/>
                </a:cxn>
                <a:cxn ang="0">
                  <a:pos x="csX5" y="csY5"/>
                </a:cxn>
              </a:cxnLst>
              <a:rect l="l" t="t" r="r" b="b"/>
              <a:pathLst>
                <a:path w="54023" h="789136">
                  <a:moveTo>
                    <a:pt x="0" y="0"/>
                  </a:moveTo>
                  <a:lnTo>
                    <a:pt x="0" y="789136"/>
                  </a:lnTo>
                  <a:lnTo>
                    <a:pt x="878" y="787799"/>
                  </a:lnTo>
                  <a:cubicBezTo>
                    <a:pt x="32109" y="723012"/>
                    <a:pt x="54023" y="571342"/>
                    <a:pt x="54023" y="394568"/>
                  </a:cubicBezTo>
                  <a:cubicBezTo>
                    <a:pt x="54023" y="217795"/>
                    <a:pt x="32109" y="66124"/>
                    <a:pt x="878" y="1337"/>
                  </a:cubicBezTo>
                  <a:lnTo>
                    <a:pt x="0" y="0"/>
                  </a:lnTo>
                  <a:close/>
                </a:path>
              </a:pathLst>
            </a:custGeom>
            <a:solidFill>
              <a:schemeClr val="bg1">
                <a:lumMod val="6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23" name="Group 22">
              <a:extLst>
                <a:ext uri="{FF2B5EF4-FFF2-40B4-BE49-F238E27FC236}">
                  <a16:creationId xmlns:a16="http://schemas.microsoft.com/office/drawing/2014/main" id="{52DA06F8-1F60-659D-AF28-444F497D088E}"/>
                </a:ext>
              </a:extLst>
            </p:cNvPr>
            <p:cNvGrpSpPr/>
            <p:nvPr/>
          </p:nvGrpSpPr>
          <p:grpSpPr>
            <a:xfrm rot="13170250" flipH="1">
              <a:off x="6545258" y="1477632"/>
              <a:ext cx="553008" cy="574177"/>
              <a:chOff x="7909799" y="6069199"/>
              <a:chExt cx="512516" cy="532135"/>
            </a:xfrm>
          </p:grpSpPr>
          <p:sp>
            <p:nvSpPr>
              <p:cNvPr id="24" name="Freeform: Shape 23">
                <a:extLst>
                  <a:ext uri="{FF2B5EF4-FFF2-40B4-BE49-F238E27FC236}">
                    <a16:creationId xmlns:a16="http://schemas.microsoft.com/office/drawing/2014/main" id="{EAD75B9D-98E7-147C-17AF-68BEB40B76D4}"/>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Freeform: Shape 24">
                <a:extLst>
                  <a:ext uri="{FF2B5EF4-FFF2-40B4-BE49-F238E27FC236}">
                    <a16:creationId xmlns:a16="http://schemas.microsoft.com/office/drawing/2014/main" id="{030958FE-5082-D7B4-6BA1-BF3B59A27451}"/>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Freeform: Shape 25">
                <a:extLst>
                  <a:ext uri="{FF2B5EF4-FFF2-40B4-BE49-F238E27FC236}">
                    <a16:creationId xmlns:a16="http://schemas.microsoft.com/office/drawing/2014/main" id="{C0859248-97E4-775E-05AE-8A034061909A}"/>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Oval 26">
                <a:extLst>
                  <a:ext uri="{FF2B5EF4-FFF2-40B4-BE49-F238E27FC236}">
                    <a16:creationId xmlns:a16="http://schemas.microsoft.com/office/drawing/2014/main" id="{06E1C671-9B8B-6FDA-4BC6-7C53DF43135C}"/>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 name="Group 2">
            <a:extLst>
              <a:ext uri="{FF2B5EF4-FFF2-40B4-BE49-F238E27FC236}">
                <a16:creationId xmlns:a16="http://schemas.microsoft.com/office/drawing/2014/main" id="{1E1C7BB9-6185-0135-E5F5-5AF3E40278AD}"/>
              </a:ext>
            </a:extLst>
          </p:cNvPr>
          <p:cNvGrpSpPr/>
          <p:nvPr/>
        </p:nvGrpSpPr>
        <p:grpSpPr>
          <a:xfrm>
            <a:off x="475350" y="926705"/>
            <a:ext cx="4968736" cy="1909282"/>
            <a:chOff x="108779" y="600645"/>
            <a:chExt cx="7135070" cy="2741715"/>
          </a:xfrm>
        </p:grpSpPr>
        <p:cxnSp>
          <p:nvCxnSpPr>
            <p:cNvPr id="8" name="Straight Connector 7">
              <a:extLst>
                <a:ext uri="{FF2B5EF4-FFF2-40B4-BE49-F238E27FC236}">
                  <a16:creationId xmlns:a16="http://schemas.microsoft.com/office/drawing/2014/main" id="{D87F04B4-1551-853C-6BC8-0CD061AE9622}"/>
                </a:ext>
              </a:extLst>
            </p:cNvPr>
            <p:cNvCxnSpPr>
              <a:cxnSpLocks/>
            </p:cNvCxnSpPr>
            <p:nvPr/>
          </p:nvCxnSpPr>
          <p:spPr>
            <a:xfrm>
              <a:off x="108779" y="2484245"/>
              <a:ext cx="650681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F60BB1B0-8A65-5F7C-9D8B-CF75739D2853}"/>
                </a:ext>
              </a:extLst>
            </p:cNvPr>
            <p:cNvCxnSpPr>
              <a:cxnSpLocks/>
            </p:cNvCxnSpPr>
            <p:nvPr/>
          </p:nvCxnSpPr>
          <p:spPr>
            <a:xfrm>
              <a:off x="387074" y="1569845"/>
              <a:ext cx="3313043" cy="88895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B70B8EF0-0F9A-E1F0-D8AD-5C01C63C6EA6}"/>
                </a:ext>
              </a:extLst>
            </p:cNvPr>
            <p:cNvCxnSpPr>
              <a:cxnSpLocks/>
            </p:cNvCxnSpPr>
            <p:nvPr/>
          </p:nvCxnSpPr>
          <p:spPr>
            <a:xfrm flipV="1">
              <a:off x="3700117" y="1907653"/>
              <a:ext cx="1902662" cy="55114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319FC8A8-04DC-CDF6-92A2-60FB8DEEFA2A}"/>
                </a:ext>
              </a:extLst>
            </p:cNvPr>
            <p:cNvSpPr/>
            <p:nvPr/>
          </p:nvSpPr>
          <p:spPr>
            <a:xfrm>
              <a:off x="241300" y="1397566"/>
              <a:ext cx="330429" cy="330429"/>
            </a:xfrm>
            <a:prstGeom prst="ellipse">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4E991931-0B4D-CC90-4FEC-CF3562555B74}"/>
                </a:ext>
              </a:extLst>
            </p:cNvPr>
            <p:cNvSpPr txBox="1"/>
            <p:nvPr/>
          </p:nvSpPr>
          <p:spPr>
            <a:xfrm>
              <a:off x="280827" y="600645"/>
              <a:ext cx="4664112" cy="75134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Neamh-pholaraithe</a:t>
              </a:r>
              <a:endParaRPr lang="en-GB" sz="2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8A555826-0845-0133-C067-C022A9EB272A}"/>
                </a:ext>
              </a:extLst>
            </p:cNvPr>
            <p:cNvSpPr txBox="1"/>
            <p:nvPr/>
          </p:nvSpPr>
          <p:spPr>
            <a:xfrm>
              <a:off x="4651448" y="1216934"/>
              <a:ext cx="2592401" cy="75134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Polaraithe</a:t>
              </a:r>
              <a:endParaRPr lang="en-GB" sz="28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5A2E325-42AE-4F6B-CC14-2C227724D051}"/>
                </a:ext>
              </a:extLst>
            </p:cNvPr>
            <p:cNvSpPr txBox="1"/>
            <p:nvPr/>
          </p:nvSpPr>
          <p:spPr>
            <a:xfrm>
              <a:off x="3049291" y="2591020"/>
              <a:ext cx="1556546" cy="75134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Uisce</a:t>
              </a:r>
              <a:endParaRPr lang="en-GB" sz="2800" dirty="0">
                <a:latin typeface="Arial" panose="020B0604020202020204" pitchFamily="34" charset="0"/>
                <a:cs typeface="Arial" panose="020B0604020202020204" pitchFamily="34" charset="0"/>
              </a:endParaRPr>
            </a:p>
          </p:txBody>
        </p:sp>
      </p:grpSp>
      <p:sp>
        <p:nvSpPr>
          <p:cNvPr id="2" name="TextBox 1">
            <a:extLst>
              <a:ext uri="{FF2B5EF4-FFF2-40B4-BE49-F238E27FC236}">
                <a16:creationId xmlns:a16="http://schemas.microsoft.com/office/drawing/2014/main" id="{C65D1A8B-F3A7-4A83-2311-7A93ACC76DA5}"/>
              </a:ext>
            </a:extLst>
          </p:cNvPr>
          <p:cNvSpPr txBox="1"/>
          <p:nvPr/>
        </p:nvSpPr>
        <p:spPr>
          <a:xfrm>
            <a:off x="500454" y="3557760"/>
            <a:ext cx="8084746" cy="3139321"/>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Sa </a:t>
            </a:r>
            <a:r>
              <a:rPr lang="en-GB" sz="2800" dirty="0" err="1">
                <a:latin typeface="Arial" panose="020B0604020202020204" pitchFamily="34" charset="0"/>
                <a:cs typeface="Arial" panose="020B0604020202020204" pitchFamily="34" charset="0"/>
              </a:rPr>
              <a:t>dá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frithchaitear</a:t>
            </a:r>
            <a:r>
              <a:rPr lang="en-GB" sz="2800" dirty="0">
                <a:latin typeface="Arial" panose="020B0604020202020204" pitchFamily="34" charset="0"/>
                <a:cs typeface="Arial" panose="020B0604020202020204" pitchFamily="34" charset="0"/>
              </a:rPr>
              <a:t>/</a:t>
            </a:r>
            <a:r>
              <a:rPr lang="en-GB" sz="2800" dirty="0" err="1">
                <a:latin typeface="Arial" panose="020B0604020202020204" pitchFamily="34" charset="0"/>
                <a:cs typeface="Arial" panose="020B0604020202020204" pitchFamily="34" charset="0"/>
              </a:rPr>
              <a:t>aistrítear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tríd</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pholaróideach</a:t>
            </a:r>
            <a:r>
              <a:rPr lang="en-GB" sz="2800" dirty="0">
                <a:latin typeface="Arial" panose="020B0604020202020204" pitchFamily="34" charset="0"/>
                <a:cs typeface="Arial" panose="020B0604020202020204" pitchFamily="34" charset="0"/>
              </a:rPr>
              <a:t> in </a:t>
            </a:r>
            <a:r>
              <a:rPr lang="en-GB" sz="2800" dirty="0" err="1">
                <a:latin typeface="Arial" panose="020B0604020202020204" pitchFamily="34" charset="0"/>
                <a:cs typeface="Arial" panose="020B0604020202020204" pitchFamily="34" charset="0"/>
              </a:rPr>
              <a:t>aon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phlána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amháin</a:t>
            </a:r>
            <a:r>
              <a:rPr lang="en-GB" sz="2800" dirty="0">
                <a:latin typeface="Arial" panose="020B0604020202020204" pitchFamily="34" charset="0"/>
                <a:cs typeface="Arial" panose="020B0604020202020204" pitchFamily="34" charset="0"/>
              </a:rPr>
              <a:t>.</a:t>
            </a:r>
          </a:p>
          <a:p>
            <a:pPr algn="l">
              <a:spcAft>
                <a:spcPts val="1200"/>
              </a:spcAft>
            </a:pPr>
            <a:r>
              <a:rPr lang="en-GB" sz="2800" dirty="0" err="1">
                <a:latin typeface="Arial" panose="020B0604020202020204" pitchFamily="34" charset="0"/>
                <a:cs typeface="Arial" panose="020B0604020202020204" pitchFamily="34" charset="0"/>
              </a:rPr>
              <a:t>Frithchaitheamh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plána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comhthreomhar</a:t>
            </a:r>
            <a:endParaRPr lang="en-GB" sz="2800" dirty="0">
              <a:latin typeface="Arial" panose="020B0604020202020204" pitchFamily="34" charset="0"/>
              <a:cs typeface="Arial" panose="020B0604020202020204" pitchFamily="34" charset="0"/>
            </a:endParaRPr>
          </a:p>
          <a:p>
            <a:pPr algn="l">
              <a:spcAft>
                <a:spcPts val="1200"/>
              </a:spcAft>
            </a:pPr>
            <a:r>
              <a:rPr lang="en-GB" sz="2800" dirty="0" err="1">
                <a:latin typeface="Arial" panose="020B0604020202020204" pitchFamily="34" charset="0"/>
                <a:cs typeface="Arial" panose="020B0604020202020204" pitchFamily="34" charset="0"/>
              </a:rPr>
              <a:t>Spéaclaí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plána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ingearach</a:t>
            </a:r>
            <a:endParaRPr lang="en-GB" sz="2800" dirty="0">
              <a:latin typeface="Arial" panose="020B0604020202020204" pitchFamily="34" charset="0"/>
              <a:cs typeface="Arial" panose="020B0604020202020204" pitchFamily="34" charset="0"/>
            </a:endParaRPr>
          </a:p>
          <a:p>
            <a:pPr algn="l">
              <a:spcAft>
                <a:spcPts val="1200"/>
              </a:spcAft>
            </a:pPr>
            <a:r>
              <a:rPr lang="en-GB" sz="2800" dirty="0" err="1">
                <a:latin typeface="Arial" panose="020B0604020202020204" pitchFamily="34" charset="0"/>
                <a:cs typeface="Arial" panose="020B0604020202020204" pitchFamily="34" charset="0"/>
              </a:rPr>
              <a:t>Déantar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polarú</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chosc</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chur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phlánaí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dhíth</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9879303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4FAE-A9EC-F3FF-56E5-27AA6B4F6CA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1CA6B5-28AA-2906-378A-F93E905B7969}"/>
              </a:ext>
            </a:extLst>
          </p:cNvPr>
          <p:cNvSpPr>
            <a:spLocks noGrp="1"/>
          </p:cNvSpPr>
          <p:nvPr>
            <p:ph type="title"/>
          </p:nvPr>
        </p:nvSpPr>
        <p:spPr>
          <a:xfrm>
            <a:off x="241300" y="155246"/>
            <a:ext cx="8724900" cy="2308324"/>
          </a:xfrm>
          <a:solidFill>
            <a:schemeClr val="accent2">
              <a:lumMod val="20000"/>
              <a:lumOff val="80000"/>
            </a:schemeClr>
          </a:solidFill>
        </p:spPr>
        <p:txBody>
          <a:bodyPr/>
          <a:lstStyle/>
          <a:p>
            <a:r>
              <a:rPr lang="en-GB" sz="3200" b="0" dirty="0" err="1"/>
              <a:t>Má</a:t>
            </a:r>
            <a:r>
              <a:rPr lang="en-GB" sz="3200" b="0" dirty="0"/>
              <a:t> </a:t>
            </a:r>
            <a:r>
              <a:rPr lang="en-GB" sz="3200" b="0" dirty="0" err="1"/>
              <a:t>tá</a:t>
            </a:r>
            <a:r>
              <a:rPr lang="en-GB" sz="3200" b="0" dirty="0"/>
              <a:t> an </a:t>
            </a:r>
            <a:r>
              <a:rPr lang="en-GB" sz="3200" b="0" dirty="0" err="1"/>
              <a:t>solas</a:t>
            </a:r>
            <a:r>
              <a:rPr lang="en-GB" sz="3200" b="0" dirty="0"/>
              <a:t> </a:t>
            </a:r>
            <a:r>
              <a:rPr lang="en-GB" sz="3200" b="0" dirty="0" err="1"/>
              <a:t>frithchaite</a:t>
            </a:r>
            <a:r>
              <a:rPr lang="en-GB" sz="3200" b="0" dirty="0"/>
              <a:t> </a:t>
            </a:r>
            <a:r>
              <a:rPr lang="en-GB" sz="3200" b="0" dirty="0" err="1"/>
              <a:t>polaraithe</a:t>
            </a:r>
            <a:r>
              <a:rPr lang="en-GB" sz="3200" b="0" dirty="0"/>
              <a:t> go </a:t>
            </a:r>
            <a:r>
              <a:rPr lang="en-GB" sz="3200" b="0" dirty="0" err="1"/>
              <a:t>cothrománach</a:t>
            </a:r>
            <a:r>
              <a:rPr lang="en-GB" sz="3200" b="0" dirty="0"/>
              <a:t> </a:t>
            </a:r>
            <a:r>
              <a:rPr lang="en-GB" sz="3200" b="0" dirty="0" err="1"/>
              <a:t>agus</a:t>
            </a:r>
            <a:r>
              <a:rPr lang="en-GB" sz="3200" b="0" dirty="0"/>
              <a:t> </a:t>
            </a:r>
            <a:r>
              <a:rPr lang="en-GB" sz="3200" b="0" dirty="0" err="1"/>
              <a:t>mura</a:t>
            </a:r>
            <a:r>
              <a:rPr lang="en-GB" sz="3200" b="0" dirty="0"/>
              <a:t> </a:t>
            </a:r>
            <a:r>
              <a:rPr lang="en-GB" sz="3200" b="0" dirty="0" err="1"/>
              <a:t>scaoileann</a:t>
            </a:r>
            <a:r>
              <a:rPr lang="en-GB" sz="3200" b="0" dirty="0"/>
              <a:t> na </a:t>
            </a:r>
            <a:r>
              <a:rPr lang="en-GB" sz="3200" b="0" dirty="0" err="1"/>
              <a:t>spéaclaí</a:t>
            </a:r>
            <a:r>
              <a:rPr lang="en-GB" sz="3200" b="0" dirty="0"/>
              <a:t> ach na </a:t>
            </a:r>
            <a:r>
              <a:rPr lang="en-GB" sz="3200" b="0" dirty="0" err="1"/>
              <a:t>gathanna</a:t>
            </a:r>
            <a:r>
              <a:rPr lang="en-GB" sz="3200" b="0" dirty="0"/>
              <a:t> a </a:t>
            </a:r>
            <a:r>
              <a:rPr lang="en-GB" sz="3200" b="0" dirty="0" err="1"/>
              <a:t>chreathann</a:t>
            </a:r>
            <a:r>
              <a:rPr lang="en-GB" sz="3200" b="0" dirty="0"/>
              <a:t> </a:t>
            </a:r>
            <a:r>
              <a:rPr lang="en-GB" sz="3200" b="0" dirty="0" err="1"/>
              <a:t>sa</a:t>
            </a:r>
            <a:r>
              <a:rPr lang="en-GB" sz="3200" b="0" dirty="0"/>
              <a:t> </a:t>
            </a:r>
            <a:r>
              <a:rPr lang="en-GB" sz="3200" b="0" dirty="0" err="1"/>
              <a:t>phlána</a:t>
            </a:r>
            <a:r>
              <a:rPr lang="en-GB" sz="3200" b="0" dirty="0"/>
              <a:t> </a:t>
            </a:r>
            <a:r>
              <a:rPr lang="en-GB" sz="3200" b="0" dirty="0" err="1"/>
              <a:t>ingearach</a:t>
            </a:r>
            <a:r>
              <a:rPr lang="en-GB" sz="3200" b="0" dirty="0"/>
              <a:t>, </a:t>
            </a:r>
            <a:r>
              <a:rPr lang="en-GB" sz="3200" b="0" dirty="0" err="1"/>
              <a:t>mínigh</a:t>
            </a:r>
            <a:r>
              <a:rPr lang="en-GB" sz="3200" b="0" dirty="0"/>
              <a:t> cad a </a:t>
            </a:r>
            <a:r>
              <a:rPr lang="en-GB" sz="3200" b="0" dirty="0" err="1"/>
              <a:t>fheiceann</a:t>
            </a:r>
            <a:r>
              <a:rPr lang="en-GB" sz="3200" b="0" dirty="0"/>
              <a:t> an </a:t>
            </a:r>
            <a:r>
              <a:rPr lang="en-GB" sz="3200" b="0" dirty="0" err="1"/>
              <a:t>breathnóir</a:t>
            </a:r>
            <a:r>
              <a:rPr lang="en-GB" sz="3200" b="0" dirty="0"/>
              <a:t> </a:t>
            </a:r>
            <a:r>
              <a:rPr lang="en-GB" sz="3200" b="0" dirty="0" err="1"/>
              <a:t>agus</a:t>
            </a:r>
            <a:r>
              <a:rPr lang="en-GB" sz="3200" b="0" dirty="0"/>
              <a:t> </a:t>
            </a:r>
            <a:r>
              <a:rPr lang="en-GB" sz="3200" b="0" dirty="0" err="1"/>
              <a:t>cén</a:t>
            </a:r>
            <a:r>
              <a:rPr lang="en-GB" sz="3200" b="0" dirty="0"/>
              <a:t> </a:t>
            </a:r>
            <a:r>
              <a:rPr lang="en-GB" sz="3200" b="0" dirty="0" err="1"/>
              <a:t>fáth</a:t>
            </a:r>
            <a:r>
              <a:rPr lang="en-GB" sz="3200" b="0" dirty="0"/>
              <a:t>?</a:t>
            </a:r>
          </a:p>
        </p:txBody>
      </p:sp>
      <p:grpSp>
        <p:nvGrpSpPr>
          <p:cNvPr id="3" name="Group 2">
            <a:extLst>
              <a:ext uri="{FF2B5EF4-FFF2-40B4-BE49-F238E27FC236}">
                <a16:creationId xmlns:a16="http://schemas.microsoft.com/office/drawing/2014/main" id="{B25A9C73-3E9B-E4FE-FFD0-501BF7B5C43A}"/>
              </a:ext>
            </a:extLst>
          </p:cNvPr>
          <p:cNvGrpSpPr/>
          <p:nvPr/>
        </p:nvGrpSpPr>
        <p:grpSpPr>
          <a:xfrm>
            <a:off x="475350" y="2443041"/>
            <a:ext cx="4999052" cy="2063434"/>
            <a:chOff x="108779" y="379284"/>
            <a:chExt cx="7178603" cy="2963076"/>
          </a:xfrm>
        </p:grpSpPr>
        <p:cxnSp>
          <p:nvCxnSpPr>
            <p:cNvPr id="8" name="Straight Connector 7">
              <a:extLst>
                <a:ext uri="{FF2B5EF4-FFF2-40B4-BE49-F238E27FC236}">
                  <a16:creationId xmlns:a16="http://schemas.microsoft.com/office/drawing/2014/main" id="{D1EDA83B-5688-8D68-EAC4-C35937FC0A69}"/>
                </a:ext>
              </a:extLst>
            </p:cNvPr>
            <p:cNvCxnSpPr>
              <a:cxnSpLocks/>
            </p:cNvCxnSpPr>
            <p:nvPr/>
          </p:nvCxnSpPr>
          <p:spPr>
            <a:xfrm>
              <a:off x="108779" y="2484245"/>
              <a:ext cx="6506817"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A31D2ED6-27E8-6A70-0F05-283AC7F2B4EE}"/>
                </a:ext>
              </a:extLst>
            </p:cNvPr>
            <p:cNvCxnSpPr>
              <a:cxnSpLocks/>
            </p:cNvCxnSpPr>
            <p:nvPr/>
          </p:nvCxnSpPr>
          <p:spPr>
            <a:xfrm>
              <a:off x="387074" y="1569845"/>
              <a:ext cx="3313043" cy="88895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25D1C174-4D78-A632-7B78-A2FCFC9B0A92}"/>
                </a:ext>
              </a:extLst>
            </p:cNvPr>
            <p:cNvCxnSpPr>
              <a:cxnSpLocks/>
            </p:cNvCxnSpPr>
            <p:nvPr/>
          </p:nvCxnSpPr>
          <p:spPr>
            <a:xfrm flipV="1">
              <a:off x="3700117" y="1907653"/>
              <a:ext cx="1902662" cy="551142"/>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FDCFEBE0-7D31-367B-DBF1-50B0666465A4}"/>
                </a:ext>
              </a:extLst>
            </p:cNvPr>
            <p:cNvSpPr/>
            <p:nvPr/>
          </p:nvSpPr>
          <p:spPr>
            <a:xfrm>
              <a:off x="241300" y="1397566"/>
              <a:ext cx="330429" cy="330429"/>
            </a:xfrm>
            <a:prstGeom prst="ellipse">
              <a:avLst/>
            </a:prstGeom>
            <a:solidFill>
              <a:srgbClr val="FFFF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9028B0E8-CBC3-D922-0033-09FEE5E35884}"/>
                </a:ext>
              </a:extLst>
            </p:cNvPr>
            <p:cNvSpPr txBox="1"/>
            <p:nvPr/>
          </p:nvSpPr>
          <p:spPr>
            <a:xfrm>
              <a:off x="887455" y="379284"/>
              <a:ext cx="3028533" cy="1370091"/>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Neamh-pholaraithe</a:t>
              </a:r>
              <a:endParaRPr lang="en-GB" sz="280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8369F947-D92A-8E39-6178-30EBBF8D5CFE}"/>
                </a:ext>
              </a:extLst>
            </p:cNvPr>
            <p:cNvSpPr txBox="1"/>
            <p:nvPr/>
          </p:nvSpPr>
          <p:spPr>
            <a:xfrm>
              <a:off x="4651446" y="1216934"/>
              <a:ext cx="2635936" cy="75134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Polaraithe</a:t>
              </a:r>
              <a:endParaRPr lang="en-GB" sz="28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A7E6E7A5-D292-BFBC-5350-6523A2E8224B}"/>
                </a:ext>
              </a:extLst>
            </p:cNvPr>
            <p:cNvSpPr txBox="1"/>
            <p:nvPr/>
          </p:nvSpPr>
          <p:spPr>
            <a:xfrm>
              <a:off x="3049290" y="2591020"/>
              <a:ext cx="2139816" cy="75134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Uisce</a:t>
              </a:r>
              <a:endParaRPr lang="en-GB" sz="2800" dirty="0">
                <a:latin typeface="Arial" panose="020B0604020202020204" pitchFamily="34" charset="0"/>
                <a:cs typeface="Arial" panose="020B0604020202020204" pitchFamily="34" charset="0"/>
              </a:endParaRPr>
            </a:p>
          </p:txBody>
        </p:sp>
      </p:grpSp>
      <p:grpSp>
        <p:nvGrpSpPr>
          <p:cNvPr id="5" name="Group 4">
            <a:extLst>
              <a:ext uri="{FF2B5EF4-FFF2-40B4-BE49-F238E27FC236}">
                <a16:creationId xmlns:a16="http://schemas.microsoft.com/office/drawing/2014/main" id="{C001D3FF-BDEB-A111-F57A-2C89CA8783B4}"/>
              </a:ext>
            </a:extLst>
          </p:cNvPr>
          <p:cNvGrpSpPr/>
          <p:nvPr/>
        </p:nvGrpSpPr>
        <p:grpSpPr>
          <a:xfrm rot="20550156">
            <a:off x="5814655" y="1967625"/>
            <a:ext cx="2478873" cy="1587628"/>
            <a:chOff x="6064082" y="1117349"/>
            <a:chExt cx="2478873" cy="1587628"/>
          </a:xfrm>
        </p:grpSpPr>
        <p:sp>
          <p:nvSpPr>
            <p:cNvPr id="6" name="Freeform: Shape 5">
              <a:extLst>
                <a:ext uri="{FF2B5EF4-FFF2-40B4-BE49-F238E27FC236}">
                  <a16:creationId xmlns:a16="http://schemas.microsoft.com/office/drawing/2014/main" id="{C6B254FD-EE56-0794-9210-2125A70845D3}"/>
                </a:ext>
              </a:extLst>
            </p:cNvPr>
            <p:cNvSpPr/>
            <p:nvPr/>
          </p:nvSpPr>
          <p:spPr>
            <a:xfrm flipH="1">
              <a:off x="6064082" y="1117349"/>
              <a:ext cx="690273" cy="1587628"/>
            </a:xfrm>
            <a:custGeom>
              <a:avLst/>
              <a:gdLst>
                <a:gd name="csX0" fmla="*/ 0 w 846666"/>
                <a:gd name="csY0" fmla="*/ 0 h 1947333"/>
                <a:gd name="csX1" fmla="*/ 84666 w 846666"/>
                <a:gd name="csY1" fmla="*/ 440267 h 1947333"/>
                <a:gd name="csX2" fmla="*/ 846666 w 846666"/>
                <a:gd name="csY2" fmla="*/ 1600200 h 1947333"/>
                <a:gd name="csX3" fmla="*/ 829733 w 846666"/>
                <a:gd name="csY3" fmla="*/ 1701800 h 1947333"/>
                <a:gd name="csX4" fmla="*/ 762000 w 846666"/>
                <a:gd name="csY4" fmla="*/ 1744133 h 1947333"/>
                <a:gd name="csX5" fmla="*/ 651933 w 846666"/>
                <a:gd name="csY5" fmla="*/ 1794933 h 1947333"/>
                <a:gd name="csX6" fmla="*/ 414866 w 846666"/>
                <a:gd name="csY6" fmla="*/ 1888067 h 1947333"/>
                <a:gd name="csX7" fmla="*/ 152400 w 846666"/>
                <a:gd name="csY7" fmla="*/ 1947333 h 19473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46666" h="1947333">
                  <a:moveTo>
                    <a:pt x="0" y="0"/>
                  </a:moveTo>
                  <a:lnTo>
                    <a:pt x="84666" y="440267"/>
                  </a:lnTo>
                  <a:lnTo>
                    <a:pt x="846666" y="1600200"/>
                  </a:lnTo>
                  <a:lnTo>
                    <a:pt x="829733" y="1701800"/>
                  </a:lnTo>
                  <a:lnTo>
                    <a:pt x="762000" y="1744133"/>
                  </a:lnTo>
                  <a:lnTo>
                    <a:pt x="651933" y="1794933"/>
                  </a:lnTo>
                  <a:lnTo>
                    <a:pt x="414866" y="1888067"/>
                  </a:lnTo>
                  <a:lnTo>
                    <a:pt x="152400" y="194733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890AE82F-3FA9-9B50-074D-6A160FCF98E4}"/>
                </a:ext>
              </a:extLst>
            </p:cNvPr>
            <p:cNvSpPr/>
            <p:nvPr/>
          </p:nvSpPr>
          <p:spPr>
            <a:xfrm flipH="1">
              <a:off x="6467744" y="1392858"/>
              <a:ext cx="2075211" cy="842734"/>
            </a:xfrm>
            <a:custGeom>
              <a:avLst/>
              <a:gdLst>
                <a:gd name="csX0" fmla="*/ 2042219 w 2075211"/>
                <a:gd name="csY0" fmla="*/ 0 h 842734"/>
                <a:gd name="csX1" fmla="*/ 2008562 w 2075211"/>
                <a:gd name="csY1" fmla="*/ 140559 h 842734"/>
                <a:gd name="csX2" fmla="*/ 1975137 w 2075211"/>
                <a:gd name="csY2" fmla="*/ 158010 h 842734"/>
                <a:gd name="csX3" fmla="*/ 1975137 w 2075211"/>
                <a:gd name="csY3" fmla="*/ 158011 h 842734"/>
                <a:gd name="csX4" fmla="*/ 758214 w 2075211"/>
                <a:gd name="csY4" fmla="*/ 155905 h 842734"/>
                <a:gd name="csX5" fmla="*/ 684644 w 2075211"/>
                <a:gd name="csY5" fmla="*/ 174253 h 842734"/>
                <a:gd name="csX6" fmla="*/ 0 w 2075211"/>
                <a:gd name="csY6" fmla="*/ 373826 h 842734"/>
                <a:gd name="csX7" fmla="*/ 289987 w 2075211"/>
                <a:gd name="csY7" fmla="*/ 401003 h 842734"/>
                <a:gd name="csX8" fmla="*/ 718779 w 2075211"/>
                <a:gd name="csY8" fmla="*/ 240038 h 842734"/>
                <a:gd name="csX9" fmla="*/ 1030436 w 2075211"/>
                <a:gd name="csY9" fmla="*/ 188518 h 842734"/>
                <a:gd name="csX10" fmla="*/ 1965665 w 2075211"/>
                <a:gd name="csY10" fmla="*/ 227923 h 842734"/>
                <a:gd name="csX11" fmla="*/ 1965665 w 2075211"/>
                <a:gd name="csY11" fmla="*/ 227922 h 842734"/>
                <a:gd name="csX12" fmla="*/ 2010680 w 2075211"/>
                <a:gd name="csY12" fmla="*/ 258577 h 842734"/>
                <a:gd name="csX13" fmla="*/ 2010415 w 2075211"/>
                <a:gd name="csY13" fmla="*/ 531827 h 842734"/>
                <a:gd name="csX14" fmla="*/ 2010002 w 2075211"/>
                <a:gd name="csY14" fmla="*/ 741124 h 842734"/>
                <a:gd name="csX15" fmla="*/ 2023281 w 2075211"/>
                <a:gd name="csY15" fmla="*/ 842734 h 842734"/>
                <a:gd name="csX16" fmla="*/ 2055019 w 2075211"/>
                <a:gd name="csY16" fmla="*/ 842734 h 842734"/>
                <a:gd name="csX17" fmla="*/ 2063452 w 2075211"/>
                <a:gd name="csY17" fmla="*/ 839241 h 842734"/>
                <a:gd name="csX18" fmla="*/ 2075211 w 2075211"/>
                <a:gd name="csY18" fmla="*/ 821337 h 842734"/>
                <a:gd name="csX19" fmla="*/ 2075211 w 2075211"/>
                <a:gd name="csY19" fmla="*/ 32201 h 842734"/>
                <a:gd name="csX20" fmla="*/ 2059756 w 2075211"/>
                <a:gd name="csY20" fmla="*/ 8670 h 842734"/>
                <a:gd name="csX21" fmla="*/ 2042219 w 2075211"/>
                <a:gd name="csY21" fmla="*/ 0 h 842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075211" h="842734">
                  <a:moveTo>
                    <a:pt x="2042219" y="0"/>
                  </a:moveTo>
                  <a:cubicBezTo>
                    <a:pt x="2029189" y="24892"/>
                    <a:pt x="2019742" y="114224"/>
                    <a:pt x="2008562" y="140559"/>
                  </a:cubicBezTo>
                  <a:lnTo>
                    <a:pt x="1975137" y="158010"/>
                  </a:lnTo>
                  <a:lnTo>
                    <a:pt x="1975137" y="158011"/>
                  </a:lnTo>
                  <a:lnTo>
                    <a:pt x="758214" y="155905"/>
                  </a:lnTo>
                  <a:cubicBezTo>
                    <a:pt x="744269" y="155905"/>
                    <a:pt x="684644" y="160307"/>
                    <a:pt x="684644" y="174253"/>
                  </a:cubicBezTo>
                  <a:lnTo>
                    <a:pt x="0" y="373826"/>
                  </a:lnTo>
                  <a:lnTo>
                    <a:pt x="289987" y="401003"/>
                  </a:lnTo>
                  <a:cubicBezTo>
                    <a:pt x="289987" y="414949"/>
                    <a:pt x="704833" y="240038"/>
                    <a:pt x="718779" y="240038"/>
                  </a:cubicBezTo>
                  <a:lnTo>
                    <a:pt x="1030436" y="188518"/>
                  </a:lnTo>
                  <a:lnTo>
                    <a:pt x="1965665" y="227923"/>
                  </a:lnTo>
                  <a:lnTo>
                    <a:pt x="1965665" y="227922"/>
                  </a:lnTo>
                  <a:cubicBezTo>
                    <a:pt x="1969558" y="228086"/>
                    <a:pt x="2006787" y="258413"/>
                    <a:pt x="2010680" y="258577"/>
                  </a:cubicBezTo>
                  <a:cubicBezTo>
                    <a:pt x="2016324" y="359715"/>
                    <a:pt x="2009798" y="433335"/>
                    <a:pt x="2010415" y="531827"/>
                  </a:cubicBezTo>
                  <a:cubicBezTo>
                    <a:pt x="2011865" y="601593"/>
                    <a:pt x="2008552" y="671358"/>
                    <a:pt x="2010002" y="741124"/>
                  </a:cubicBezTo>
                  <a:lnTo>
                    <a:pt x="2023281" y="842734"/>
                  </a:lnTo>
                  <a:lnTo>
                    <a:pt x="2055019" y="842734"/>
                  </a:lnTo>
                  <a:lnTo>
                    <a:pt x="2063452" y="839241"/>
                  </a:lnTo>
                  <a:lnTo>
                    <a:pt x="2075211" y="821337"/>
                  </a:lnTo>
                  <a:lnTo>
                    <a:pt x="2075211" y="32201"/>
                  </a:lnTo>
                  <a:lnTo>
                    <a:pt x="2059756" y="8670"/>
                  </a:lnTo>
                  <a:cubicBezTo>
                    <a:pt x="2054091" y="2986"/>
                    <a:pt x="2048226" y="0"/>
                    <a:pt x="2042219" y="0"/>
                  </a:cubicBezTo>
                  <a:close/>
                </a:path>
              </a:pathLst>
            </a:custGeom>
            <a:solidFill>
              <a:schemeClr val="tx1">
                <a:lumMod val="65000"/>
                <a:lumOff val="3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12">
              <a:extLst>
                <a:ext uri="{FF2B5EF4-FFF2-40B4-BE49-F238E27FC236}">
                  <a16:creationId xmlns:a16="http://schemas.microsoft.com/office/drawing/2014/main" id="{9EFB81B6-3789-A433-6CA9-327FD7968B8C}"/>
                </a:ext>
              </a:extLst>
            </p:cNvPr>
            <p:cNvSpPr/>
            <p:nvPr/>
          </p:nvSpPr>
          <p:spPr>
            <a:xfrm flipH="1">
              <a:off x="6413720" y="1425059"/>
              <a:ext cx="54023" cy="760929"/>
            </a:xfrm>
            <a:custGeom>
              <a:avLst/>
              <a:gdLst>
                <a:gd name="csX0" fmla="*/ 0 w 54023"/>
                <a:gd name="csY0" fmla="*/ 0 h 789136"/>
                <a:gd name="csX1" fmla="*/ 0 w 54023"/>
                <a:gd name="csY1" fmla="*/ 789136 h 789136"/>
                <a:gd name="csX2" fmla="*/ 878 w 54023"/>
                <a:gd name="csY2" fmla="*/ 787799 h 789136"/>
                <a:gd name="csX3" fmla="*/ 54023 w 54023"/>
                <a:gd name="csY3" fmla="*/ 394568 h 789136"/>
                <a:gd name="csX4" fmla="*/ 878 w 54023"/>
                <a:gd name="csY4" fmla="*/ 1337 h 789136"/>
                <a:gd name="csX5" fmla="*/ 0 w 54023"/>
                <a:gd name="csY5" fmla="*/ 0 h 789136"/>
              </a:gdLst>
              <a:ahLst/>
              <a:cxnLst>
                <a:cxn ang="0">
                  <a:pos x="csX0" y="csY0"/>
                </a:cxn>
                <a:cxn ang="0">
                  <a:pos x="csX1" y="csY1"/>
                </a:cxn>
                <a:cxn ang="0">
                  <a:pos x="csX2" y="csY2"/>
                </a:cxn>
                <a:cxn ang="0">
                  <a:pos x="csX3" y="csY3"/>
                </a:cxn>
                <a:cxn ang="0">
                  <a:pos x="csX4" y="csY4"/>
                </a:cxn>
                <a:cxn ang="0">
                  <a:pos x="csX5" y="csY5"/>
                </a:cxn>
              </a:cxnLst>
              <a:rect l="l" t="t" r="r" b="b"/>
              <a:pathLst>
                <a:path w="54023" h="789136">
                  <a:moveTo>
                    <a:pt x="0" y="0"/>
                  </a:moveTo>
                  <a:lnTo>
                    <a:pt x="0" y="789136"/>
                  </a:lnTo>
                  <a:lnTo>
                    <a:pt x="878" y="787799"/>
                  </a:lnTo>
                  <a:cubicBezTo>
                    <a:pt x="32109" y="723012"/>
                    <a:pt x="54023" y="571342"/>
                    <a:pt x="54023" y="394568"/>
                  </a:cubicBezTo>
                  <a:cubicBezTo>
                    <a:pt x="54023" y="217795"/>
                    <a:pt x="32109" y="66124"/>
                    <a:pt x="878" y="1337"/>
                  </a:cubicBezTo>
                  <a:lnTo>
                    <a:pt x="0" y="0"/>
                  </a:lnTo>
                  <a:close/>
                </a:path>
              </a:pathLst>
            </a:custGeom>
            <a:solidFill>
              <a:schemeClr val="bg1">
                <a:lumMod val="6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14" name="Group 13">
              <a:extLst>
                <a:ext uri="{FF2B5EF4-FFF2-40B4-BE49-F238E27FC236}">
                  <a16:creationId xmlns:a16="http://schemas.microsoft.com/office/drawing/2014/main" id="{D6AEA100-21E3-D236-21FC-41C0CF0E62D0}"/>
                </a:ext>
              </a:extLst>
            </p:cNvPr>
            <p:cNvGrpSpPr/>
            <p:nvPr/>
          </p:nvGrpSpPr>
          <p:grpSpPr>
            <a:xfrm rot="13170250" flipH="1">
              <a:off x="6545258" y="1477632"/>
              <a:ext cx="553008" cy="574177"/>
              <a:chOff x="7909799" y="6069199"/>
              <a:chExt cx="512516" cy="532135"/>
            </a:xfrm>
          </p:grpSpPr>
          <p:sp>
            <p:nvSpPr>
              <p:cNvPr id="15" name="Freeform: Shape 14">
                <a:extLst>
                  <a:ext uri="{FF2B5EF4-FFF2-40B4-BE49-F238E27FC236}">
                    <a16:creationId xmlns:a16="http://schemas.microsoft.com/office/drawing/2014/main" id="{69F8E695-37A3-F60E-22D5-2B13723551BC}"/>
                  </a:ext>
                </a:extLst>
              </p:cNvPr>
              <p:cNvSpPr/>
              <p:nvPr/>
            </p:nvSpPr>
            <p:spPr>
              <a:xfrm rot="20119903">
                <a:off x="7933019" y="6208925"/>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Freeform: Shape 15">
                <a:extLst>
                  <a:ext uri="{FF2B5EF4-FFF2-40B4-BE49-F238E27FC236}">
                    <a16:creationId xmlns:a16="http://schemas.microsoft.com/office/drawing/2014/main" id="{DDBA30DD-65E7-1FE1-67D8-E4BAF30F432F}"/>
                  </a:ext>
                </a:extLst>
              </p:cNvPr>
              <p:cNvSpPr/>
              <p:nvPr/>
            </p:nvSpPr>
            <p:spPr>
              <a:xfrm rot="17338376">
                <a:off x="8133354" y="6164136"/>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Freeform: Shape 16">
                <a:extLst>
                  <a:ext uri="{FF2B5EF4-FFF2-40B4-BE49-F238E27FC236}">
                    <a16:creationId xmlns:a16="http://schemas.microsoft.com/office/drawing/2014/main" id="{F09B3D73-5172-75C8-E06F-CA0159E4E42F}"/>
                  </a:ext>
                </a:extLst>
              </p:cNvPr>
              <p:cNvSpPr/>
              <p:nvPr/>
            </p:nvSpPr>
            <p:spPr>
              <a:xfrm rot="1398329">
                <a:off x="7909799" y="6407310"/>
                <a:ext cx="383897" cy="194024"/>
              </a:xfrm>
              <a:custGeom>
                <a:avLst/>
                <a:gdLst>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71450 w 377190"/>
                  <a:gd name="connsiteY1" fmla="*/ 34290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0 h 240030"/>
                  <a:gd name="connsiteX1" fmla="*/ 128587 w 377190"/>
                  <a:gd name="connsiteY1" fmla="*/ 64453 h 240030"/>
                  <a:gd name="connsiteX2" fmla="*/ 0 w 377190"/>
                  <a:gd name="connsiteY2" fmla="*/ 240030 h 240030"/>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1127 h 241157"/>
                  <a:gd name="connsiteX1" fmla="*/ 128587 w 377190"/>
                  <a:gd name="connsiteY1" fmla="*/ 65580 h 241157"/>
                  <a:gd name="connsiteX2" fmla="*/ 0 w 377190"/>
                  <a:gd name="connsiteY2" fmla="*/ 241157 h 241157"/>
                  <a:gd name="connsiteX0" fmla="*/ 377190 w 377190"/>
                  <a:gd name="connsiteY0" fmla="*/ 704 h 240734"/>
                  <a:gd name="connsiteX1" fmla="*/ 160337 w 377190"/>
                  <a:gd name="connsiteY1" fmla="*/ 88969 h 240734"/>
                  <a:gd name="connsiteX2" fmla="*/ 0 w 377190"/>
                  <a:gd name="connsiteY2" fmla="*/ 240734 h 240734"/>
                  <a:gd name="connsiteX0" fmla="*/ 377190 w 377190"/>
                  <a:gd name="connsiteY0" fmla="*/ 613 h 240643"/>
                  <a:gd name="connsiteX1" fmla="*/ 160337 w 377190"/>
                  <a:gd name="connsiteY1" fmla="*/ 88878 h 240643"/>
                  <a:gd name="connsiteX2" fmla="*/ 0 w 377190"/>
                  <a:gd name="connsiteY2" fmla="*/ 240643 h 240643"/>
                  <a:gd name="connsiteX0" fmla="*/ 377190 w 377190"/>
                  <a:gd name="connsiteY0" fmla="*/ 656 h 240686"/>
                  <a:gd name="connsiteX1" fmla="*/ 158750 w 377190"/>
                  <a:gd name="connsiteY1" fmla="*/ 84159 h 240686"/>
                  <a:gd name="connsiteX2" fmla="*/ 0 w 377190"/>
                  <a:gd name="connsiteY2" fmla="*/ 240686 h 240686"/>
                  <a:gd name="connsiteX0" fmla="*/ 377190 w 377190"/>
                  <a:gd name="connsiteY0" fmla="*/ 430 h 240460"/>
                  <a:gd name="connsiteX1" fmla="*/ 158750 w 377190"/>
                  <a:gd name="connsiteY1" fmla="*/ 83933 h 240460"/>
                  <a:gd name="connsiteX2" fmla="*/ 0 w 377190"/>
                  <a:gd name="connsiteY2" fmla="*/ 240460 h 240460"/>
                  <a:gd name="connsiteX0" fmla="*/ 377190 w 377190"/>
                  <a:gd name="connsiteY0" fmla="*/ 569 h 240599"/>
                  <a:gd name="connsiteX1" fmla="*/ 152400 w 377190"/>
                  <a:gd name="connsiteY1" fmla="*/ 68197 h 240599"/>
                  <a:gd name="connsiteX2" fmla="*/ 0 w 377190"/>
                  <a:gd name="connsiteY2" fmla="*/ 240599 h 240599"/>
                  <a:gd name="connsiteX0" fmla="*/ 377190 w 377190"/>
                  <a:gd name="connsiteY0" fmla="*/ 519 h 240549"/>
                  <a:gd name="connsiteX1" fmla="*/ 158750 w 377190"/>
                  <a:gd name="connsiteY1" fmla="*/ 72909 h 240549"/>
                  <a:gd name="connsiteX2" fmla="*/ 0 w 377190"/>
                  <a:gd name="connsiteY2" fmla="*/ 240549 h 240549"/>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534 h 240564"/>
                  <a:gd name="connsiteX1" fmla="*/ 158750 w 377190"/>
                  <a:gd name="connsiteY1" fmla="*/ 72924 h 240564"/>
                  <a:gd name="connsiteX2" fmla="*/ 0 w 377190"/>
                  <a:gd name="connsiteY2" fmla="*/ 240564 h 240564"/>
                  <a:gd name="connsiteX0" fmla="*/ 377190 w 377190"/>
                  <a:gd name="connsiteY0" fmla="*/ 135 h 240165"/>
                  <a:gd name="connsiteX1" fmla="*/ 158750 w 377190"/>
                  <a:gd name="connsiteY1" fmla="*/ 72525 h 240165"/>
                  <a:gd name="connsiteX2" fmla="*/ 0 w 377190"/>
                  <a:gd name="connsiteY2" fmla="*/ 240165 h 240165"/>
                  <a:gd name="connsiteX0" fmla="*/ 377190 w 377190"/>
                  <a:gd name="connsiteY0" fmla="*/ 135 h 240165"/>
                  <a:gd name="connsiteX1" fmla="*/ 158750 w 377190"/>
                  <a:gd name="connsiteY1" fmla="*/ 72525 h 240165"/>
                  <a:gd name="connsiteX2" fmla="*/ 0 w 377190"/>
                  <a:gd name="connsiteY2" fmla="*/ 240165 h 240165"/>
                </a:gdLst>
                <a:ahLst/>
                <a:cxnLst>
                  <a:cxn ang="0">
                    <a:pos x="connsiteX0" y="connsiteY0"/>
                  </a:cxn>
                  <a:cxn ang="0">
                    <a:pos x="connsiteX1" y="connsiteY1"/>
                  </a:cxn>
                  <a:cxn ang="0">
                    <a:pos x="connsiteX2" y="connsiteY2"/>
                  </a:cxn>
                </a:cxnLst>
                <a:rect l="l" t="t" r="r" b="b"/>
                <a:pathLst>
                  <a:path w="377190" h="240165">
                    <a:moveTo>
                      <a:pt x="377190" y="135"/>
                    </a:moveTo>
                    <a:cubicBezTo>
                      <a:pt x="335597" y="-2723"/>
                      <a:pt x="204153" y="40458"/>
                      <a:pt x="158750" y="72525"/>
                    </a:cubicBezTo>
                    <a:cubicBezTo>
                      <a:pt x="97885" y="115512"/>
                      <a:pt x="38099" y="193810"/>
                      <a:pt x="0" y="240165"/>
                    </a:cubicBez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Oval 19">
                <a:extLst>
                  <a:ext uri="{FF2B5EF4-FFF2-40B4-BE49-F238E27FC236}">
                    <a16:creationId xmlns:a16="http://schemas.microsoft.com/office/drawing/2014/main" id="{2D1C2C68-DD2F-B62D-D30C-3EAD02D69C1F}"/>
                  </a:ext>
                </a:extLst>
              </p:cNvPr>
              <p:cNvSpPr/>
              <p:nvPr/>
            </p:nvSpPr>
            <p:spPr>
              <a:xfrm rot="2287418">
                <a:off x="8089985" y="6199161"/>
                <a:ext cx="62799" cy="153784"/>
              </a:xfrm>
              <a:prstGeom prst="ellipse">
                <a:avLst/>
              </a:prstGeom>
              <a:solidFill>
                <a:schemeClr val="tx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2" name="TextBox 21">
            <a:extLst>
              <a:ext uri="{FF2B5EF4-FFF2-40B4-BE49-F238E27FC236}">
                <a16:creationId xmlns:a16="http://schemas.microsoft.com/office/drawing/2014/main" id="{EACF9535-C2EA-9793-6D87-EB15CBCAC215}"/>
              </a:ext>
            </a:extLst>
          </p:cNvPr>
          <p:cNvSpPr txBox="1"/>
          <p:nvPr/>
        </p:nvSpPr>
        <p:spPr>
          <a:xfrm>
            <a:off x="7069667" y="3322143"/>
            <a:ext cx="1845377"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Breathnóir</a:t>
            </a:r>
            <a:endParaRPr lang="en-GB" sz="2800" dirty="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22898992-7108-76E4-F94D-37D2AA0C891D}"/>
              </a:ext>
            </a:extLst>
          </p:cNvPr>
          <p:cNvSpPr txBox="1"/>
          <p:nvPr/>
        </p:nvSpPr>
        <p:spPr>
          <a:xfrm>
            <a:off x="432658" y="4561558"/>
            <a:ext cx="8342183" cy="2246769"/>
          </a:xfrm>
          <a:prstGeom prst="rect">
            <a:avLst/>
          </a:prstGeom>
          <a:noFill/>
        </p:spPr>
        <p:txBody>
          <a:bodyPr wrap="square" rtlCol="0">
            <a:spAutoFit/>
          </a:bodyPr>
          <a:lstStyle/>
          <a:p>
            <a:pPr>
              <a:spcAft>
                <a:spcPts val="1200"/>
              </a:spcAft>
            </a:pPr>
            <a:r>
              <a:rPr lang="en-GB" sz="2800" dirty="0" err="1">
                <a:solidFill>
                  <a:srgbClr val="0000FF"/>
                </a:solidFill>
                <a:latin typeface="Arial" panose="020B0604020202020204" pitchFamily="34" charset="0"/>
                <a:cs typeface="Arial" panose="020B0604020202020204" pitchFamily="34" charset="0"/>
              </a:rPr>
              <a:t>Ní</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fheiceann</a:t>
            </a:r>
            <a:r>
              <a:rPr lang="en-GB" sz="2800" dirty="0">
                <a:solidFill>
                  <a:srgbClr val="0000FF"/>
                </a:solidFill>
                <a:latin typeface="Arial" panose="020B0604020202020204" pitchFamily="34" charset="0"/>
                <a:cs typeface="Arial" panose="020B0604020202020204" pitchFamily="34" charset="0"/>
              </a:rPr>
              <a:t> an </a:t>
            </a:r>
            <a:r>
              <a:rPr lang="en-GB" sz="2800" dirty="0" err="1">
                <a:solidFill>
                  <a:srgbClr val="0000FF"/>
                </a:solidFill>
                <a:latin typeface="Arial" panose="020B0604020202020204" pitchFamily="34" charset="0"/>
                <a:cs typeface="Arial" panose="020B0604020202020204" pitchFamily="34" charset="0"/>
              </a:rPr>
              <a:t>breathnóir</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mórán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frithchaitheamh</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toisc</a:t>
            </a:r>
            <a:r>
              <a:rPr lang="en-GB" sz="2800" dirty="0">
                <a:solidFill>
                  <a:srgbClr val="0000FF"/>
                </a:solidFill>
                <a:latin typeface="Arial" panose="020B0604020202020204" pitchFamily="34" charset="0"/>
                <a:cs typeface="Arial" panose="020B0604020202020204" pitchFamily="34" charset="0"/>
              </a:rPr>
              <a:t> go </a:t>
            </a:r>
            <a:r>
              <a:rPr lang="en-GB" sz="2800" dirty="0" err="1">
                <a:solidFill>
                  <a:srgbClr val="0000FF"/>
                </a:solidFill>
                <a:latin typeface="Arial" panose="020B0604020202020204" pitchFamily="34" charset="0"/>
                <a:cs typeface="Arial" panose="020B0604020202020204" pitchFamily="34" charset="0"/>
              </a:rPr>
              <a:t>bhfuil</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solas</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frithchaite</a:t>
            </a:r>
            <a:r>
              <a:rPr lang="en-GB" sz="2800" dirty="0">
                <a:solidFill>
                  <a:srgbClr val="0000FF"/>
                </a:solidFill>
                <a:latin typeface="Arial" panose="020B0604020202020204" pitchFamily="34" charset="0"/>
                <a:cs typeface="Arial" panose="020B0604020202020204" pitchFamily="34" charset="0"/>
              </a:rPr>
              <a:t> ag </a:t>
            </a:r>
            <a:r>
              <a:rPr lang="en-GB" sz="2800" dirty="0" err="1">
                <a:solidFill>
                  <a:srgbClr val="0000FF"/>
                </a:solidFill>
                <a:latin typeface="Arial" panose="020B0604020202020204" pitchFamily="34" charset="0"/>
                <a:cs typeface="Arial" panose="020B0604020202020204" pitchFamily="34" charset="0"/>
              </a:rPr>
              <a:t>creathadh</a:t>
            </a:r>
            <a:r>
              <a:rPr lang="en-GB" sz="2800" dirty="0">
                <a:solidFill>
                  <a:srgbClr val="0000FF"/>
                </a:solidFill>
                <a:latin typeface="Arial" panose="020B0604020202020204" pitchFamily="34" charset="0"/>
                <a:cs typeface="Arial" panose="020B0604020202020204" pitchFamily="34" charset="0"/>
              </a:rPr>
              <a:t> go </a:t>
            </a:r>
            <a:r>
              <a:rPr lang="en-GB" sz="2800" dirty="0" err="1">
                <a:solidFill>
                  <a:srgbClr val="0000FF"/>
                </a:solidFill>
                <a:latin typeface="Arial" panose="020B0604020202020204" pitchFamily="34" charset="0"/>
                <a:cs typeface="Arial" panose="020B0604020202020204" pitchFamily="34" charset="0"/>
              </a:rPr>
              <a:t>cothrománach</a:t>
            </a:r>
            <a:r>
              <a:rPr lang="en-GB" sz="2800" dirty="0">
                <a:solidFill>
                  <a:srgbClr val="0000FF"/>
                </a:solidFill>
                <a:latin typeface="Arial" panose="020B0604020202020204" pitchFamily="34" charset="0"/>
                <a:cs typeface="Arial" panose="020B0604020202020204" pitchFamily="34" charset="0"/>
              </a:rPr>
              <a:t> ach </a:t>
            </a:r>
            <a:r>
              <a:rPr lang="en-GB" sz="2800" dirty="0" err="1">
                <a:solidFill>
                  <a:srgbClr val="0000FF"/>
                </a:solidFill>
                <a:latin typeface="Arial" panose="020B0604020202020204" pitchFamily="34" charset="0"/>
                <a:cs typeface="Arial" panose="020B0604020202020204" pitchFamily="34" charset="0"/>
              </a:rPr>
              <a:t>ní</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cheadaíonn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spéaclaí</a:t>
            </a:r>
            <a:r>
              <a:rPr lang="en-GB" sz="2800" dirty="0">
                <a:solidFill>
                  <a:srgbClr val="0000FF"/>
                </a:solidFill>
                <a:latin typeface="Arial" panose="020B0604020202020204" pitchFamily="34" charset="0"/>
                <a:cs typeface="Arial" panose="020B0604020202020204" pitchFamily="34" charset="0"/>
              </a:rPr>
              <a:t> ach </a:t>
            </a:r>
            <a:r>
              <a:rPr lang="en-GB" sz="2800" dirty="0" err="1">
                <a:solidFill>
                  <a:srgbClr val="0000FF"/>
                </a:solidFill>
                <a:latin typeface="Arial" panose="020B0604020202020204" pitchFamily="34" charset="0"/>
                <a:cs typeface="Arial" panose="020B0604020202020204" pitchFamily="34" charset="0"/>
              </a:rPr>
              <a:t>creathanna</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ingearacha</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tríd</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Dá</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bhrí</a:t>
            </a:r>
            <a:r>
              <a:rPr lang="en-GB" sz="2800" dirty="0">
                <a:solidFill>
                  <a:srgbClr val="0000FF"/>
                </a:solidFill>
                <a:latin typeface="Arial" panose="020B0604020202020204" pitchFamily="34" charset="0"/>
                <a:cs typeface="Arial" panose="020B0604020202020204" pitchFamily="34" charset="0"/>
              </a:rPr>
              <a:t> sin, </a:t>
            </a:r>
            <a:r>
              <a:rPr lang="en-GB" sz="2800" dirty="0" err="1">
                <a:solidFill>
                  <a:srgbClr val="0000FF"/>
                </a:solidFill>
                <a:latin typeface="Arial" panose="020B0604020202020204" pitchFamily="34" charset="0"/>
                <a:cs typeface="Arial" panose="020B0604020202020204" pitchFamily="34" charset="0"/>
              </a:rPr>
              <a:t>feiceann</a:t>
            </a:r>
            <a:r>
              <a:rPr lang="en-GB" sz="2800" dirty="0">
                <a:solidFill>
                  <a:srgbClr val="0000FF"/>
                </a:solidFill>
                <a:latin typeface="Arial" panose="020B0604020202020204" pitchFamily="34" charset="0"/>
                <a:cs typeface="Arial" panose="020B0604020202020204" pitchFamily="34" charset="0"/>
              </a:rPr>
              <a:t> an </a:t>
            </a:r>
            <a:r>
              <a:rPr lang="en-GB" sz="2800" dirty="0" err="1">
                <a:solidFill>
                  <a:srgbClr val="0000FF"/>
                </a:solidFill>
                <a:latin typeface="Arial" panose="020B0604020202020204" pitchFamily="34" charset="0"/>
                <a:cs typeface="Arial" panose="020B0604020202020204" pitchFamily="34" charset="0"/>
              </a:rPr>
              <a:t>breathnóir</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faoin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uisce</a:t>
            </a:r>
            <a:r>
              <a:rPr lang="en-GB" sz="2800" dirty="0">
                <a:solidFill>
                  <a:srgbClr val="0000FF"/>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78370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7CE74E-0361-8279-03F8-BDFFAC69D83D}"/>
              </a:ext>
            </a:extLst>
          </p:cNvPr>
          <p:cNvSpPr>
            <a:spLocks noGrp="1"/>
          </p:cNvSpPr>
          <p:nvPr>
            <p:ph type="title"/>
          </p:nvPr>
        </p:nvSpPr>
        <p:spPr>
          <a:xfrm>
            <a:off x="254000" y="294946"/>
            <a:ext cx="8724900" cy="1643527"/>
          </a:xfrm>
          <a:solidFill>
            <a:schemeClr val="accent2">
              <a:lumMod val="20000"/>
              <a:lumOff val="80000"/>
            </a:schemeClr>
          </a:solidFill>
        </p:spPr>
        <p:txBody>
          <a:bodyPr/>
          <a:lstStyle/>
          <a:p>
            <a:r>
              <a:rPr lang="en-GB" sz="2800" b="0" dirty="0"/>
              <a:t>Nuair </a:t>
            </a:r>
            <a:r>
              <a:rPr lang="en-GB" sz="2800" b="0" dirty="0" err="1"/>
              <a:t>atá</a:t>
            </a:r>
            <a:r>
              <a:rPr lang="en-GB" sz="2800" b="0" dirty="0"/>
              <a:t> </a:t>
            </a:r>
            <a:r>
              <a:rPr lang="en-GB" sz="2800" b="0" dirty="0" err="1"/>
              <a:t>forluí</a:t>
            </a:r>
            <a:r>
              <a:rPr lang="en-GB" sz="2800" b="0" dirty="0"/>
              <a:t> </a:t>
            </a:r>
            <a:r>
              <a:rPr lang="en-GB" sz="2800" b="0" dirty="0" err="1"/>
              <a:t>ann</a:t>
            </a:r>
            <a:r>
              <a:rPr lang="en-GB" sz="2800" b="0" dirty="0"/>
              <a:t> </a:t>
            </a:r>
            <a:r>
              <a:rPr lang="en-GB" sz="2800" b="0" dirty="0" err="1"/>
              <a:t>idir</a:t>
            </a:r>
            <a:r>
              <a:rPr lang="en-GB" sz="2800" b="0" dirty="0"/>
              <a:t> </a:t>
            </a:r>
            <a:r>
              <a:rPr lang="en-GB" sz="2800" b="0" dirty="0" err="1"/>
              <a:t>dhá</a:t>
            </a:r>
            <a:r>
              <a:rPr lang="en-GB" sz="2800" b="0" dirty="0"/>
              <a:t> </a:t>
            </a:r>
            <a:r>
              <a:rPr lang="en-GB" sz="2800" b="0" dirty="0" err="1"/>
              <a:t>scagaire</a:t>
            </a:r>
            <a:r>
              <a:rPr lang="en-GB" sz="2800" b="0" dirty="0"/>
              <a:t> </a:t>
            </a:r>
            <a:r>
              <a:rPr lang="en-GB" sz="2800" b="0" dirty="0" err="1"/>
              <a:t>polaraithe</a:t>
            </a:r>
            <a:r>
              <a:rPr lang="en-GB" sz="2800" b="0" dirty="0"/>
              <a:t>, </a:t>
            </a:r>
            <a:r>
              <a:rPr lang="en-GB" sz="2800" b="0" dirty="0" err="1"/>
              <a:t>bíonn</a:t>
            </a:r>
            <a:r>
              <a:rPr lang="en-GB" sz="2800" b="0" dirty="0"/>
              <a:t> </a:t>
            </a:r>
            <a:r>
              <a:rPr lang="en-GB" sz="2800" b="0" dirty="0" err="1"/>
              <a:t>cosc</a:t>
            </a:r>
            <a:r>
              <a:rPr lang="en-GB" sz="2800" b="0" dirty="0"/>
              <a:t> </a:t>
            </a:r>
            <a:r>
              <a:rPr lang="en-GB" sz="2800" b="0" dirty="0" err="1"/>
              <a:t>ar</a:t>
            </a:r>
            <a:r>
              <a:rPr lang="en-GB" sz="2800" b="0" dirty="0"/>
              <a:t> an </a:t>
            </a:r>
            <a:r>
              <a:rPr lang="en-GB" sz="2800" b="0" dirty="0" err="1"/>
              <a:t>solas</a:t>
            </a:r>
            <a:r>
              <a:rPr lang="en-GB" sz="2800" b="0" dirty="0"/>
              <a:t> i </a:t>
            </a:r>
            <a:r>
              <a:rPr lang="en-GB" sz="2800" b="0" dirty="0" err="1"/>
              <a:t>slite</a:t>
            </a:r>
            <a:r>
              <a:rPr lang="en-GB" sz="2800" b="0" dirty="0"/>
              <a:t> </a:t>
            </a:r>
            <a:r>
              <a:rPr lang="en-GB" sz="2800" b="0" dirty="0" err="1"/>
              <a:t>difriúla</a:t>
            </a:r>
            <a:r>
              <a:rPr lang="en-GB" sz="2800" b="0" dirty="0"/>
              <a:t> ag </a:t>
            </a:r>
            <a:r>
              <a:rPr lang="en-GB" sz="2800" b="0" dirty="0" err="1"/>
              <a:t>brath</a:t>
            </a:r>
            <a:r>
              <a:rPr lang="en-GB" sz="2800" b="0" dirty="0"/>
              <a:t> </a:t>
            </a:r>
            <a:r>
              <a:rPr lang="en-GB" sz="2800" b="0" dirty="0" err="1"/>
              <a:t>ar</a:t>
            </a:r>
            <a:r>
              <a:rPr lang="en-GB" sz="2800" b="0" dirty="0"/>
              <a:t> an </a:t>
            </a:r>
            <a:r>
              <a:rPr lang="en-GB" sz="2800" b="0" dirty="0" err="1"/>
              <a:t>treoshuíomh</a:t>
            </a:r>
            <a:r>
              <a:rPr lang="en-GB" sz="2800" b="0" dirty="0"/>
              <a:t>. </a:t>
            </a:r>
            <a:r>
              <a:rPr lang="en-GB" sz="2800" b="0" dirty="0" err="1"/>
              <a:t>Cé</a:t>
            </a:r>
            <a:r>
              <a:rPr lang="en-GB" sz="2800" b="0" dirty="0"/>
              <a:t> </a:t>
            </a:r>
            <a:r>
              <a:rPr lang="en-GB" sz="2800" b="0" dirty="0" err="1"/>
              <a:t>acu</a:t>
            </a:r>
            <a:r>
              <a:rPr lang="en-GB" sz="2800" b="0" dirty="0"/>
              <a:t> </a:t>
            </a:r>
            <a:r>
              <a:rPr lang="en-GB" sz="2800" b="0" dirty="0" err="1"/>
              <a:t>thíos</a:t>
            </a:r>
            <a:r>
              <a:rPr lang="en-GB" sz="2800" b="0" dirty="0"/>
              <a:t> </a:t>
            </a:r>
            <a:r>
              <a:rPr lang="en-GB" sz="2800" b="0" dirty="0" err="1"/>
              <a:t>atá</a:t>
            </a:r>
            <a:r>
              <a:rPr lang="en-GB" sz="2800" b="0" dirty="0"/>
              <a:t> i </a:t>
            </a:r>
            <a:r>
              <a:rPr lang="en-GB" sz="2800" b="0" dirty="0" err="1"/>
              <a:t>gceart</a:t>
            </a:r>
            <a:r>
              <a:rPr lang="en-GB" sz="2800" b="0" dirty="0"/>
              <a:t>? </a:t>
            </a:r>
            <a:r>
              <a:rPr lang="en-GB" sz="2800" b="0" dirty="0" err="1"/>
              <a:t>Léiríear</a:t>
            </a:r>
            <a:r>
              <a:rPr lang="en-GB" sz="2800" b="0" dirty="0"/>
              <a:t> </a:t>
            </a:r>
            <a:r>
              <a:rPr lang="en-GB" sz="2800" b="0" dirty="0" err="1"/>
              <a:t>treo</a:t>
            </a:r>
            <a:r>
              <a:rPr lang="en-GB" sz="2800" b="0" dirty="0"/>
              <a:t> an </a:t>
            </a:r>
            <a:r>
              <a:rPr lang="en-GB" sz="2800" b="0" dirty="0" err="1"/>
              <a:t>pholaraithe</a:t>
            </a:r>
            <a:r>
              <a:rPr lang="en-GB" sz="2800" b="0" dirty="0"/>
              <a:t> ag na </a:t>
            </a:r>
            <a:r>
              <a:rPr lang="en-GB" sz="2800" b="0" dirty="0" err="1"/>
              <a:t>saighid</a:t>
            </a:r>
            <a:r>
              <a:rPr lang="en-GB" sz="2800" b="0" dirty="0"/>
              <a:t> </a:t>
            </a:r>
            <a:r>
              <a:rPr lang="en-GB" sz="2800" b="0" dirty="0" err="1"/>
              <a:t>beaga</a:t>
            </a:r>
            <a:r>
              <a:rPr lang="en-GB" sz="2800" b="0" dirty="0"/>
              <a:t>.</a:t>
            </a:r>
          </a:p>
        </p:txBody>
      </p:sp>
      <p:grpSp>
        <p:nvGrpSpPr>
          <p:cNvPr id="2" name="Group 1">
            <a:extLst>
              <a:ext uri="{FF2B5EF4-FFF2-40B4-BE49-F238E27FC236}">
                <a16:creationId xmlns:a16="http://schemas.microsoft.com/office/drawing/2014/main" id="{290BD4D6-6FCF-BDBF-0866-1D8B7F5A5327}"/>
              </a:ext>
            </a:extLst>
          </p:cNvPr>
          <p:cNvGrpSpPr/>
          <p:nvPr/>
        </p:nvGrpSpPr>
        <p:grpSpPr>
          <a:xfrm>
            <a:off x="324205" y="1981144"/>
            <a:ext cx="8121295" cy="4432359"/>
            <a:chOff x="324205" y="1981144"/>
            <a:chExt cx="8121295" cy="4432359"/>
          </a:xfrm>
        </p:grpSpPr>
        <p:sp>
          <p:nvSpPr>
            <p:cNvPr id="4" name="Oval 3">
              <a:extLst>
                <a:ext uri="{FF2B5EF4-FFF2-40B4-BE49-F238E27FC236}">
                  <a16:creationId xmlns:a16="http://schemas.microsoft.com/office/drawing/2014/main" id="{0877A018-D342-7F96-F1BB-E607213A4230}"/>
                </a:ext>
              </a:extLst>
            </p:cNvPr>
            <p:cNvSpPr/>
            <p:nvPr/>
          </p:nvSpPr>
          <p:spPr>
            <a:xfrm>
              <a:off x="949768" y="2120688"/>
              <a:ext cx="1265630" cy="1036633"/>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344B04F9-CB23-C3FE-D219-27CDD9456194}"/>
                </a:ext>
              </a:extLst>
            </p:cNvPr>
            <p:cNvCxnSpPr>
              <a:cxnSpLocks/>
            </p:cNvCxnSpPr>
            <p:nvPr/>
          </p:nvCxnSpPr>
          <p:spPr>
            <a:xfrm flipV="1">
              <a:off x="1677404" y="2210397"/>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C395CA1F-A7F1-4E9F-C897-89048EDB2568}"/>
                </a:ext>
              </a:extLst>
            </p:cNvPr>
            <p:cNvSpPr/>
            <p:nvPr/>
          </p:nvSpPr>
          <p:spPr>
            <a:xfrm>
              <a:off x="1697340" y="2120688"/>
              <a:ext cx="1265630" cy="1036633"/>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a:extLst>
                <a:ext uri="{FF2B5EF4-FFF2-40B4-BE49-F238E27FC236}">
                  <a16:creationId xmlns:a16="http://schemas.microsoft.com/office/drawing/2014/main" id="{83D2BACA-4903-C8BE-2913-909B973E270F}"/>
                </a:ext>
              </a:extLst>
            </p:cNvPr>
            <p:cNvCxnSpPr>
              <a:cxnSpLocks/>
            </p:cNvCxnSpPr>
            <p:nvPr/>
          </p:nvCxnSpPr>
          <p:spPr>
            <a:xfrm flipV="1">
              <a:off x="2424977" y="2210397"/>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71F95538-722D-2E07-9CC0-ADEC82920F0E}"/>
                </a:ext>
              </a:extLst>
            </p:cNvPr>
            <p:cNvSpPr/>
            <p:nvPr/>
          </p:nvSpPr>
          <p:spPr>
            <a:xfrm>
              <a:off x="3923159" y="2120688"/>
              <a:ext cx="1265630" cy="1036633"/>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17">
              <a:extLst>
                <a:ext uri="{FF2B5EF4-FFF2-40B4-BE49-F238E27FC236}">
                  <a16:creationId xmlns:a16="http://schemas.microsoft.com/office/drawing/2014/main" id="{AC312A22-398C-46EA-FA2F-FA8A43E810A6}"/>
                </a:ext>
              </a:extLst>
            </p:cNvPr>
            <p:cNvCxnSpPr/>
            <p:nvPr/>
          </p:nvCxnSpPr>
          <p:spPr>
            <a:xfrm flipV="1">
              <a:off x="4501023" y="2210397"/>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9" name="Group 18">
              <a:extLst>
                <a:ext uri="{FF2B5EF4-FFF2-40B4-BE49-F238E27FC236}">
                  <a16:creationId xmlns:a16="http://schemas.microsoft.com/office/drawing/2014/main" id="{79A004EC-D967-DA02-D3E8-F35C735A4DB0}"/>
                </a:ext>
              </a:extLst>
            </p:cNvPr>
            <p:cNvGrpSpPr/>
            <p:nvPr/>
          </p:nvGrpSpPr>
          <p:grpSpPr>
            <a:xfrm rot="5400000">
              <a:off x="4440194" y="2075836"/>
              <a:ext cx="1226018" cy="1036633"/>
              <a:chOff x="6007095" y="749383"/>
              <a:chExt cx="1803400" cy="1320800"/>
            </a:xfrm>
          </p:grpSpPr>
          <p:sp>
            <p:nvSpPr>
              <p:cNvPr id="20" name="Oval 19">
                <a:extLst>
                  <a:ext uri="{FF2B5EF4-FFF2-40B4-BE49-F238E27FC236}">
                    <a16:creationId xmlns:a16="http://schemas.microsoft.com/office/drawing/2014/main" id="{7BE0DD80-8C4F-BE90-1B46-8DBE8667E8AB}"/>
                  </a:ext>
                </a:extLst>
              </p:cNvPr>
              <p:cNvSpPr/>
              <p:nvPr/>
            </p:nvSpPr>
            <p:spPr>
              <a:xfrm>
                <a:off x="6007095" y="749383"/>
                <a:ext cx="1803400" cy="1320800"/>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Arrow Connector 20">
                <a:extLst>
                  <a:ext uri="{FF2B5EF4-FFF2-40B4-BE49-F238E27FC236}">
                    <a16:creationId xmlns:a16="http://schemas.microsoft.com/office/drawing/2014/main" id="{35EAC5A4-1940-C26A-29D5-64E0B31A67BB}"/>
                  </a:ext>
                </a:extLst>
              </p:cNvPr>
              <p:cNvCxnSpPr/>
              <p:nvPr/>
            </p:nvCxnSpPr>
            <p:spPr>
              <a:xfrm flipV="1">
                <a:off x="6934195" y="863683"/>
                <a:ext cx="0" cy="2667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1" name="Group 80">
              <a:extLst>
                <a:ext uri="{FF2B5EF4-FFF2-40B4-BE49-F238E27FC236}">
                  <a16:creationId xmlns:a16="http://schemas.microsoft.com/office/drawing/2014/main" id="{7E80549D-49B4-72D9-448A-7F89D4CAE2F5}"/>
                </a:ext>
              </a:extLst>
            </p:cNvPr>
            <p:cNvGrpSpPr/>
            <p:nvPr/>
          </p:nvGrpSpPr>
          <p:grpSpPr>
            <a:xfrm>
              <a:off x="6535163" y="2170529"/>
              <a:ext cx="1910337" cy="1066535"/>
              <a:chOff x="6156888" y="1536702"/>
              <a:chExt cx="2434008" cy="1358899"/>
            </a:xfrm>
          </p:grpSpPr>
          <p:sp>
            <p:nvSpPr>
              <p:cNvPr id="22" name="Oval 21">
                <a:extLst>
                  <a:ext uri="{FF2B5EF4-FFF2-40B4-BE49-F238E27FC236}">
                    <a16:creationId xmlns:a16="http://schemas.microsoft.com/office/drawing/2014/main" id="{D555209F-E131-1479-F15D-38049EC2D557}"/>
                  </a:ext>
                </a:extLst>
              </p:cNvPr>
              <p:cNvSpPr/>
              <p:nvPr/>
            </p:nvSpPr>
            <p:spPr>
              <a:xfrm>
                <a:off x="6156888" y="1574801"/>
                <a:ext cx="1601178" cy="1320800"/>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3" name="Straight Arrow Connector 22">
                <a:extLst>
                  <a:ext uri="{FF2B5EF4-FFF2-40B4-BE49-F238E27FC236}">
                    <a16:creationId xmlns:a16="http://schemas.microsoft.com/office/drawing/2014/main" id="{81463404-64ED-9D87-F6A6-A6F6008B31D5}"/>
                  </a:ext>
                </a:extLst>
              </p:cNvPr>
              <p:cNvCxnSpPr/>
              <p:nvPr/>
            </p:nvCxnSpPr>
            <p:spPr>
              <a:xfrm flipV="1">
                <a:off x="6881766" y="1689101"/>
                <a:ext cx="0" cy="2667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24" name="Group 23">
                <a:extLst>
                  <a:ext uri="{FF2B5EF4-FFF2-40B4-BE49-F238E27FC236}">
                    <a16:creationId xmlns:a16="http://schemas.microsoft.com/office/drawing/2014/main" id="{AD94BBB4-11E1-66E9-5739-BCDB6C80E429}"/>
                  </a:ext>
                </a:extLst>
              </p:cNvPr>
              <p:cNvGrpSpPr/>
              <p:nvPr/>
            </p:nvGrpSpPr>
            <p:grpSpPr>
              <a:xfrm rot="10800000">
                <a:off x="6989719" y="1536702"/>
                <a:ext cx="1601177" cy="1320800"/>
                <a:chOff x="6007095" y="749383"/>
                <a:chExt cx="1803400" cy="1320800"/>
              </a:xfrm>
            </p:grpSpPr>
            <p:sp>
              <p:nvSpPr>
                <p:cNvPr id="25" name="Oval 24">
                  <a:extLst>
                    <a:ext uri="{FF2B5EF4-FFF2-40B4-BE49-F238E27FC236}">
                      <a16:creationId xmlns:a16="http://schemas.microsoft.com/office/drawing/2014/main" id="{D1092BD2-E5AF-A172-69B9-02B1C8F73195}"/>
                    </a:ext>
                  </a:extLst>
                </p:cNvPr>
                <p:cNvSpPr/>
                <p:nvPr/>
              </p:nvSpPr>
              <p:spPr>
                <a:xfrm>
                  <a:off x="6007095" y="749383"/>
                  <a:ext cx="1803400" cy="1320800"/>
                </a:xfrm>
                <a:prstGeom prst="ellipse">
                  <a:avLst/>
                </a:pr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Arrow Connector 25">
                  <a:extLst>
                    <a:ext uri="{FF2B5EF4-FFF2-40B4-BE49-F238E27FC236}">
                      <a16:creationId xmlns:a16="http://schemas.microsoft.com/office/drawing/2014/main" id="{AFE82CFC-F181-3562-660D-439DDB6665ED}"/>
                    </a:ext>
                  </a:extLst>
                </p:cNvPr>
                <p:cNvCxnSpPr/>
                <p:nvPr/>
              </p:nvCxnSpPr>
              <p:spPr>
                <a:xfrm flipV="1">
                  <a:off x="6934195" y="782777"/>
                  <a:ext cx="0" cy="26670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
          <p:nvSpPr>
            <p:cNvPr id="59" name="Freeform: Shape 58">
              <a:extLst>
                <a:ext uri="{FF2B5EF4-FFF2-40B4-BE49-F238E27FC236}">
                  <a16:creationId xmlns:a16="http://schemas.microsoft.com/office/drawing/2014/main" id="{44407A24-20AA-F289-F404-C70769D09C10}"/>
                </a:ext>
              </a:extLst>
            </p:cNvPr>
            <p:cNvSpPr/>
            <p:nvPr/>
          </p:nvSpPr>
          <p:spPr>
            <a:xfrm>
              <a:off x="1687373" y="3813179"/>
              <a:ext cx="518058" cy="832596"/>
            </a:xfrm>
            <a:custGeom>
              <a:avLst/>
              <a:gdLst>
                <a:gd name="csX0" fmla="*/ 330036 w 660071"/>
                <a:gd name="csY0" fmla="*/ 0 h 1060832"/>
                <a:gd name="csX1" fmla="*/ 423915 w 660071"/>
                <a:gd name="csY1" fmla="*/ 63443 h 1060832"/>
                <a:gd name="csX2" fmla="*/ 660071 w 660071"/>
                <a:gd name="csY2" fmla="*/ 530416 h 1060832"/>
                <a:gd name="csX3" fmla="*/ 423915 w 660071"/>
                <a:gd name="csY3" fmla="*/ 997389 h 1060832"/>
                <a:gd name="csX4" fmla="*/ 330036 w 660071"/>
                <a:gd name="csY4" fmla="*/ 1060832 h 1060832"/>
                <a:gd name="csX5" fmla="*/ 236156 w 660071"/>
                <a:gd name="csY5" fmla="*/ 997389 h 1060832"/>
                <a:gd name="csX6" fmla="*/ 0 w 660071"/>
                <a:gd name="csY6" fmla="*/ 530416 h 1060832"/>
                <a:gd name="csX7" fmla="*/ 236156 w 660071"/>
                <a:gd name="csY7" fmla="*/ 63443 h 1060832"/>
                <a:gd name="csX8" fmla="*/ 330036 w 660071"/>
                <a:gd name="csY8" fmla="*/ 0 h 1060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0071" h="1060832">
                  <a:moveTo>
                    <a:pt x="330036" y="0"/>
                  </a:moveTo>
                  <a:lnTo>
                    <a:pt x="423915" y="63443"/>
                  </a:lnTo>
                  <a:cubicBezTo>
                    <a:pt x="569824" y="182952"/>
                    <a:pt x="660071" y="348052"/>
                    <a:pt x="660071" y="530416"/>
                  </a:cubicBezTo>
                  <a:cubicBezTo>
                    <a:pt x="660071" y="712781"/>
                    <a:pt x="569824" y="877881"/>
                    <a:pt x="423915" y="997389"/>
                  </a:cubicBezTo>
                  <a:lnTo>
                    <a:pt x="330036" y="1060832"/>
                  </a:lnTo>
                  <a:lnTo>
                    <a:pt x="236156" y="997389"/>
                  </a:lnTo>
                  <a:cubicBezTo>
                    <a:pt x="90247" y="877881"/>
                    <a:pt x="0" y="712781"/>
                    <a:pt x="0" y="530416"/>
                  </a:cubicBezTo>
                  <a:cubicBezTo>
                    <a:pt x="0" y="348052"/>
                    <a:pt x="90247" y="182952"/>
                    <a:pt x="236156" y="63443"/>
                  </a:cubicBezTo>
                  <a:lnTo>
                    <a:pt x="330036" y="0"/>
                  </a:lnTo>
                  <a:close/>
                </a:path>
              </a:pathLst>
            </a:custGeom>
            <a:solidFill>
              <a:srgbClr val="CDAC9B"/>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8" name="Freeform: Shape 57">
              <a:extLst>
                <a:ext uri="{FF2B5EF4-FFF2-40B4-BE49-F238E27FC236}">
                  <a16:creationId xmlns:a16="http://schemas.microsoft.com/office/drawing/2014/main" id="{2D262352-403A-D692-13B6-030ADE137EAC}"/>
                </a:ext>
              </a:extLst>
            </p:cNvPr>
            <p:cNvSpPr/>
            <p:nvPr/>
          </p:nvSpPr>
          <p:spPr>
            <a:xfrm>
              <a:off x="939800" y="3711161"/>
              <a:ext cx="1006602" cy="1036633"/>
            </a:xfrm>
            <a:custGeom>
              <a:avLst/>
              <a:gdLst>
                <a:gd name="csX0" fmla="*/ 806286 w 1282537"/>
                <a:gd name="csY0" fmla="*/ 0 h 1320800"/>
                <a:gd name="csX1" fmla="*/ 1257088 w 1282537"/>
                <a:gd name="csY1" fmla="*/ 112786 h 1320800"/>
                <a:gd name="csX2" fmla="*/ 1282537 w 1282537"/>
                <a:gd name="csY2" fmla="*/ 129984 h 1320800"/>
                <a:gd name="csX3" fmla="*/ 1188657 w 1282537"/>
                <a:gd name="csY3" fmla="*/ 193427 h 1320800"/>
                <a:gd name="csX4" fmla="*/ 952501 w 1282537"/>
                <a:gd name="csY4" fmla="*/ 660400 h 1320800"/>
                <a:gd name="csX5" fmla="*/ 1188657 w 1282537"/>
                <a:gd name="csY5" fmla="*/ 1127373 h 1320800"/>
                <a:gd name="csX6" fmla="*/ 1282537 w 1282537"/>
                <a:gd name="csY6" fmla="*/ 1190816 h 1320800"/>
                <a:gd name="csX7" fmla="*/ 1257088 w 1282537"/>
                <a:gd name="csY7" fmla="*/ 1208014 h 1320800"/>
                <a:gd name="csX8" fmla="*/ 806286 w 1282537"/>
                <a:gd name="csY8" fmla="*/ 1320800 h 1320800"/>
                <a:gd name="csX9" fmla="*/ 0 w 1282537"/>
                <a:gd name="csY9" fmla="*/ 660400 h 1320800"/>
                <a:gd name="csX10" fmla="*/ 806286 w 1282537"/>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7" h="1320800">
                  <a:moveTo>
                    <a:pt x="806286" y="0"/>
                  </a:moveTo>
                  <a:cubicBezTo>
                    <a:pt x="973273" y="0"/>
                    <a:pt x="1128404" y="41579"/>
                    <a:pt x="1257088" y="112786"/>
                  </a:cubicBezTo>
                  <a:lnTo>
                    <a:pt x="1282537" y="129984"/>
                  </a:lnTo>
                  <a:lnTo>
                    <a:pt x="1188657" y="193427"/>
                  </a:lnTo>
                  <a:cubicBezTo>
                    <a:pt x="1042748" y="312936"/>
                    <a:pt x="952501" y="478036"/>
                    <a:pt x="952501" y="660400"/>
                  </a:cubicBezTo>
                  <a:cubicBezTo>
                    <a:pt x="952501" y="842765"/>
                    <a:pt x="1042748" y="1007865"/>
                    <a:pt x="1188657" y="1127373"/>
                  </a:cubicBezTo>
                  <a:lnTo>
                    <a:pt x="1282537" y="1190816"/>
                  </a:lnTo>
                  <a:lnTo>
                    <a:pt x="1257088" y="1208014"/>
                  </a:lnTo>
                  <a:cubicBezTo>
                    <a:pt x="1128404" y="1279222"/>
                    <a:pt x="973273"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7" name="Freeform: Shape 56">
              <a:extLst>
                <a:ext uri="{FF2B5EF4-FFF2-40B4-BE49-F238E27FC236}">
                  <a16:creationId xmlns:a16="http://schemas.microsoft.com/office/drawing/2014/main" id="{153754E9-B745-2257-BA07-4FE69A45877F}"/>
                </a:ext>
              </a:extLst>
            </p:cNvPr>
            <p:cNvSpPr/>
            <p:nvPr/>
          </p:nvSpPr>
          <p:spPr>
            <a:xfrm>
              <a:off x="1946402" y="3711161"/>
              <a:ext cx="1006601" cy="1036633"/>
            </a:xfrm>
            <a:custGeom>
              <a:avLst/>
              <a:gdLst>
                <a:gd name="csX0" fmla="*/ 476250 w 1282536"/>
                <a:gd name="csY0" fmla="*/ 0 h 1320800"/>
                <a:gd name="csX1" fmla="*/ 1282536 w 1282536"/>
                <a:gd name="csY1" fmla="*/ 660400 h 1320800"/>
                <a:gd name="csX2" fmla="*/ 476250 w 1282536"/>
                <a:gd name="csY2" fmla="*/ 1320800 h 1320800"/>
                <a:gd name="csX3" fmla="*/ 25448 w 1282536"/>
                <a:gd name="csY3" fmla="*/ 1208014 h 1320800"/>
                <a:gd name="csX4" fmla="*/ 0 w 1282536"/>
                <a:gd name="csY4" fmla="*/ 1190816 h 1320800"/>
                <a:gd name="csX5" fmla="*/ 93879 w 1282536"/>
                <a:gd name="csY5" fmla="*/ 1127373 h 1320800"/>
                <a:gd name="csX6" fmla="*/ 330035 w 1282536"/>
                <a:gd name="csY6" fmla="*/ 660400 h 1320800"/>
                <a:gd name="csX7" fmla="*/ 93879 w 1282536"/>
                <a:gd name="csY7" fmla="*/ 193427 h 1320800"/>
                <a:gd name="csX8" fmla="*/ 0 w 1282536"/>
                <a:gd name="csY8" fmla="*/ 129984 h 1320800"/>
                <a:gd name="csX9" fmla="*/ 25448 w 1282536"/>
                <a:gd name="csY9" fmla="*/ 112786 h 1320800"/>
                <a:gd name="csX10" fmla="*/ 476250 w 1282536"/>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6" h="1320800">
                  <a:moveTo>
                    <a:pt x="476250" y="0"/>
                  </a:moveTo>
                  <a:cubicBezTo>
                    <a:pt x="921549" y="0"/>
                    <a:pt x="1282536" y="295671"/>
                    <a:pt x="1282536" y="660400"/>
                  </a:cubicBezTo>
                  <a:cubicBezTo>
                    <a:pt x="1282536" y="1025129"/>
                    <a:pt x="921549" y="1320800"/>
                    <a:pt x="476250" y="1320800"/>
                  </a:cubicBezTo>
                  <a:cubicBezTo>
                    <a:pt x="309263" y="1320800"/>
                    <a:pt x="154132" y="1279222"/>
                    <a:pt x="25448" y="1208014"/>
                  </a:cubicBezTo>
                  <a:lnTo>
                    <a:pt x="0" y="1190816"/>
                  </a:lnTo>
                  <a:lnTo>
                    <a:pt x="93879" y="1127373"/>
                  </a:lnTo>
                  <a:cubicBezTo>
                    <a:pt x="239788" y="1007865"/>
                    <a:pt x="330035" y="842765"/>
                    <a:pt x="330035" y="660400"/>
                  </a:cubicBezTo>
                  <a:cubicBezTo>
                    <a:pt x="330035" y="478036"/>
                    <a:pt x="239788" y="312936"/>
                    <a:pt x="93879" y="193427"/>
                  </a:cubicBezTo>
                  <a:lnTo>
                    <a:pt x="0" y="129984"/>
                  </a:lnTo>
                  <a:lnTo>
                    <a:pt x="25448" y="112786"/>
                  </a:lnTo>
                  <a:cubicBezTo>
                    <a:pt x="154132" y="41579"/>
                    <a:pt x="309263" y="0"/>
                    <a:pt x="476250"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30" name="Straight Arrow Connector 29">
              <a:extLst>
                <a:ext uri="{FF2B5EF4-FFF2-40B4-BE49-F238E27FC236}">
                  <a16:creationId xmlns:a16="http://schemas.microsoft.com/office/drawing/2014/main" id="{9F250E24-DCE1-8738-CC23-881DABE6AD89}"/>
                </a:ext>
              </a:extLst>
            </p:cNvPr>
            <p:cNvCxnSpPr>
              <a:cxnSpLocks/>
            </p:cNvCxnSpPr>
            <p:nvPr/>
          </p:nvCxnSpPr>
          <p:spPr>
            <a:xfrm flipV="1">
              <a:off x="1667437" y="380087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D1FE1ACF-61D9-8F7E-4E17-1A8B955C9BBB}"/>
                </a:ext>
              </a:extLst>
            </p:cNvPr>
            <p:cNvCxnSpPr>
              <a:cxnSpLocks/>
            </p:cNvCxnSpPr>
            <p:nvPr/>
          </p:nvCxnSpPr>
          <p:spPr>
            <a:xfrm flipV="1">
              <a:off x="2415009" y="380087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2" name="Freeform: Shape 61">
              <a:extLst>
                <a:ext uri="{FF2B5EF4-FFF2-40B4-BE49-F238E27FC236}">
                  <a16:creationId xmlns:a16="http://schemas.microsoft.com/office/drawing/2014/main" id="{0970743B-1E92-79F4-47C0-4E3A762784AD}"/>
                </a:ext>
              </a:extLst>
            </p:cNvPr>
            <p:cNvSpPr/>
            <p:nvPr/>
          </p:nvSpPr>
          <p:spPr>
            <a:xfrm>
              <a:off x="4524918" y="3728427"/>
              <a:ext cx="653904" cy="981713"/>
            </a:xfrm>
            <a:custGeom>
              <a:avLst/>
              <a:gdLst>
                <a:gd name="csX0" fmla="*/ 223114 w 833155"/>
                <a:gd name="csY0" fmla="*/ 0 h 1250825"/>
                <a:gd name="csX1" fmla="*/ 340712 w 833155"/>
                <a:gd name="csY1" fmla="*/ 29899 h 1250825"/>
                <a:gd name="csX2" fmla="*/ 833155 w 833155"/>
                <a:gd name="csY2" fmla="*/ 638402 h 1250825"/>
                <a:gd name="csX3" fmla="*/ 340712 w 833155"/>
                <a:gd name="csY3" fmla="*/ 1246905 h 1250825"/>
                <a:gd name="csX4" fmla="*/ 325296 w 833155"/>
                <a:gd name="csY4" fmla="*/ 1250825 h 1250825"/>
                <a:gd name="csX5" fmla="*/ 291164 w 833155"/>
                <a:gd name="csY5" fmla="*/ 1228914 h 1250825"/>
                <a:gd name="csX6" fmla="*/ 0 w 833155"/>
                <a:gd name="csY6" fmla="*/ 581255 h 1250825"/>
                <a:gd name="csX7" fmla="*/ 193427 w 833155"/>
                <a:gd name="csY7" fmla="*/ 28969 h 1250825"/>
                <a:gd name="csX8" fmla="*/ 223114 w 833155"/>
                <a:gd name="csY8" fmla="*/ 0 h 1250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3155" h="1250825">
                  <a:moveTo>
                    <a:pt x="223114" y="0"/>
                  </a:moveTo>
                  <a:lnTo>
                    <a:pt x="340712" y="29899"/>
                  </a:lnTo>
                  <a:cubicBezTo>
                    <a:pt x="630100" y="130154"/>
                    <a:pt x="833155" y="364855"/>
                    <a:pt x="833155" y="638402"/>
                  </a:cubicBezTo>
                  <a:cubicBezTo>
                    <a:pt x="833155" y="911949"/>
                    <a:pt x="630100" y="1146651"/>
                    <a:pt x="340712" y="1246905"/>
                  </a:cubicBezTo>
                  <a:lnTo>
                    <a:pt x="325296" y="1250825"/>
                  </a:lnTo>
                  <a:lnTo>
                    <a:pt x="291164" y="1228914"/>
                  </a:lnTo>
                  <a:cubicBezTo>
                    <a:pt x="115497" y="1088554"/>
                    <a:pt x="0" y="850856"/>
                    <a:pt x="0" y="581255"/>
                  </a:cubicBezTo>
                  <a:cubicBezTo>
                    <a:pt x="0" y="365574"/>
                    <a:pt x="73918" y="170312"/>
                    <a:pt x="193427" y="28969"/>
                  </a:cubicBezTo>
                  <a:lnTo>
                    <a:pt x="223114" y="0"/>
                  </a:lnTo>
                  <a:close/>
                </a:path>
              </a:pathLst>
            </a:custGeom>
            <a:solidFill>
              <a:srgbClr val="CDAC9B"/>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1" name="Freeform: Shape 60">
              <a:extLst>
                <a:ext uri="{FF2B5EF4-FFF2-40B4-BE49-F238E27FC236}">
                  <a16:creationId xmlns:a16="http://schemas.microsoft.com/office/drawing/2014/main" id="{970C8143-5D2A-5E82-CDA4-80B51B771F19}"/>
                </a:ext>
              </a:extLst>
            </p:cNvPr>
            <p:cNvSpPr/>
            <p:nvPr/>
          </p:nvSpPr>
          <p:spPr>
            <a:xfrm>
              <a:off x="4700030" y="3571617"/>
              <a:ext cx="861521" cy="1226018"/>
            </a:xfrm>
            <a:custGeom>
              <a:avLst/>
              <a:gdLst>
                <a:gd name="csX0" fmla="*/ 437286 w 1097686"/>
                <a:gd name="csY0" fmla="*/ 0 h 1562100"/>
                <a:gd name="csX1" fmla="*/ 1097686 w 1097686"/>
                <a:gd name="csY1" fmla="*/ 781050 h 1562100"/>
                <a:gd name="csX2" fmla="*/ 437286 w 1097686"/>
                <a:gd name="csY2" fmla="*/ 1562100 h 1562100"/>
                <a:gd name="csX3" fmla="*/ 180228 w 1097686"/>
                <a:gd name="csY3" fmla="*/ 1500721 h 1562100"/>
                <a:gd name="csX4" fmla="*/ 102182 w 1097686"/>
                <a:gd name="csY4" fmla="*/ 1450620 h 1562100"/>
                <a:gd name="csX5" fmla="*/ 117598 w 1097686"/>
                <a:gd name="csY5" fmla="*/ 1446700 h 1562100"/>
                <a:gd name="csX6" fmla="*/ 610041 w 1097686"/>
                <a:gd name="csY6" fmla="*/ 838197 h 1562100"/>
                <a:gd name="csX7" fmla="*/ 117598 w 1097686"/>
                <a:gd name="csY7" fmla="*/ 229694 h 1562100"/>
                <a:gd name="csX8" fmla="*/ 0 w 1097686"/>
                <a:gd name="csY8" fmla="*/ 199795 h 1562100"/>
                <a:gd name="csX9" fmla="*/ 68050 w 1097686"/>
                <a:gd name="csY9" fmla="*/ 133391 h 1562100"/>
                <a:gd name="csX10" fmla="*/ 437286 w 1097686"/>
                <a:gd name="csY10" fmla="*/ 0 h 1562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97686" h="1562100">
                  <a:moveTo>
                    <a:pt x="437286" y="0"/>
                  </a:moveTo>
                  <a:cubicBezTo>
                    <a:pt x="802015" y="0"/>
                    <a:pt x="1097686" y="349688"/>
                    <a:pt x="1097686" y="781050"/>
                  </a:cubicBezTo>
                  <a:cubicBezTo>
                    <a:pt x="1097686" y="1212412"/>
                    <a:pt x="802015" y="1562100"/>
                    <a:pt x="437286" y="1562100"/>
                  </a:cubicBezTo>
                  <a:cubicBezTo>
                    <a:pt x="346104" y="1562100"/>
                    <a:pt x="259238" y="1540245"/>
                    <a:pt x="180228" y="1500721"/>
                  </a:cubicBezTo>
                  <a:lnTo>
                    <a:pt x="102182" y="1450620"/>
                  </a:lnTo>
                  <a:lnTo>
                    <a:pt x="117598" y="1446700"/>
                  </a:lnTo>
                  <a:cubicBezTo>
                    <a:pt x="406986" y="1346446"/>
                    <a:pt x="610041" y="1111744"/>
                    <a:pt x="610041" y="838197"/>
                  </a:cubicBezTo>
                  <a:cubicBezTo>
                    <a:pt x="610041" y="564650"/>
                    <a:pt x="406986" y="329949"/>
                    <a:pt x="117598" y="229694"/>
                  </a:cubicBezTo>
                  <a:lnTo>
                    <a:pt x="0" y="199795"/>
                  </a:lnTo>
                  <a:lnTo>
                    <a:pt x="68050" y="133391"/>
                  </a:lnTo>
                  <a:cubicBezTo>
                    <a:pt x="173451" y="49175"/>
                    <a:pt x="300513" y="0"/>
                    <a:pt x="437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0" name="Freeform: Shape 59">
              <a:extLst>
                <a:ext uri="{FF2B5EF4-FFF2-40B4-BE49-F238E27FC236}">
                  <a16:creationId xmlns:a16="http://schemas.microsoft.com/office/drawing/2014/main" id="{8C45ED87-E9C3-5FFE-F25B-FE9CBD50B6E2}"/>
                </a:ext>
              </a:extLst>
            </p:cNvPr>
            <p:cNvSpPr/>
            <p:nvPr/>
          </p:nvSpPr>
          <p:spPr>
            <a:xfrm>
              <a:off x="3913191" y="3711161"/>
              <a:ext cx="867037" cy="1036633"/>
            </a:xfrm>
            <a:custGeom>
              <a:avLst/>
              <a:gdLst>
                <a:gd name="csX0" fmla="*/ 806286 w 1104713"/>
                <a:gd name="csY0" fmla="*/ 0 h 1320800"/>
                <a:gd name="csX1" fmla="*/ 968781 w 1104713"/>
                <a:gd name="csY1" fmla="*/ 13417 h 1320800"/>
                <a:gd name="csX2" fmla="*/ 1002531 w 1104713"/>
                <a:gd name="csY2" fmla="*/ 21998 h 1320800"/>
                <a:gd name="csX3" fmla="*/ 972844 w 1104713"/>
                <a:gd name="csY3" fmla="*/ 50967 h 1320800"/>
                <a:gd name="csX4" fmla="*/ 779417 w 1104713"/>
                <a:gd name="csY4" fmla="*/ 603253 h 1320800"/>
                <a:gd name="csX5" fmla="*/ 1070581 w 1104713"/>
                <a:gd name="csY5" fmla="*/ 1250912 h 1320800"/>
                <a:gd name="csX6" fmla="*/ 1104713 w 1104713"/>
                <a:gd name="csY6" fmla="*/ 1272823 h 1320800"/>
                <a:gd name="csX7" fmla="*/ 968781 w 1104713"/>
                <a:gd name="csY7" fmla="*/ 1307383 h 1320800"/>
                <a:gd name="csX8" fmla="*/ 806286 w 1104713"/>
                <a:gd name="csY8" fmla="*/ 1320800 h 1320800"/>
                <a:gd name="csX9" fmla="*/ 0 w 1104713"/>
                <a:gd name="csY9" fmla="*/ 660400 h 1320800"/>
                <a:gd name="csX10" fmla="*/ 806286 w 1104713"/>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04713" h="1320800">
                  <a:moveTo>
                    <a:pt x="806286" y="0"/>
                  </a:moveTo>
                  <a:cubicBezTo>
                    <a:pt x="861949" y="0"/>
                    <a:pt x="916294" y="4620"/>
                    <a:pt x="968781" y="13417"/>
                  </a:cubicBezTo>
                  <a:lnTo>
                    <a:pt x="1002531" y="21998"/>
                  </a:lnTo>
                  <a:lnTo>
                    <a:pt x="972844" y="50967"/>
                  </a:lnTo>
                  <a:cubicBezTo>
                    <a:pt x="853335" y="192310"/>
                    <a:pt x="779417" y="387572"/>
                    <a:pt x="779417" y="603253"/>
                  </a:cubicBezTo>
                  <a:cubicBezTo>
                    <a:pt x="779417" y="872854"/>
                    <a:pt x="894914" y="1110552"/>
                    <a:pt x="1070581" y="1250912"/>
                  </a:cubicBezTo>
                  <a:lnTo>
                    <a:pt x="1104713" y="1272823"/>
                  </a:lnTo>
                  <a:lnTo>
                    <a:pt x="968781" y="1307383"/>
                  </a:lnTo>
                  <a:cubicBezTo>
                    <a:pt x="916294" y="1316180"/>
                    <a:pt x="861949"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34" name="Straight Arrow Connector 33">
              <a:extLst>
                <a:ext uri="{FF2B5EF4-FFF2-40B4-BE49-F238E27FC236}">
                  <a16:creationId xmlns:a16="http://schemas.microsoft.com/office/drawing/2014/main" id="{8409926E-CE2D-8143-4516-6C779B2C429A}"/>
                </a:ext>
              </a:extLst>
            </p:cNvPr>
            <p:cNvCxnSpPr/>
            <p:nvPr/>
          </p:nvCxnSpPr>
          <p:spPr>
            <a:xfrm flipV="1">
              <a:off x="4491056" y="380087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01B6B511-744D-6A29-0475-50D23EA5AFF0}"/>
                </a:ext>
              </a:extLst>
            </p:cNvPr>
            <p:cNvCxnSpPr/>
            <p:nvPr/>
          </p:nvCxnSpPr>
          <p:spPr>
            <a:xfrm rot="5400000" flipV="1">
              <a:off x="5367183" y="4097233"/>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5C92586C-9288-751C-D59A-1F0B7BC0C600}"/>
                </a:ext>
              </a:extLst>
            </p:cNvPr>
            <p:cNvCxnSpPr/>
            <p:nvPr/>
          </p:nvCxnSpPr>
          <p:spPr>
            <a:xfrm flipV="1">
              <a:off x="7094118" y="3880612"/>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5" name="Freeform: Shape 64">
              <a:extLst>
                <a:ext uri="{FF2B5EF4-FFF2-40B4-BE49-F238E27FC236}">
                  <a16:creationId xmlns:a16="http://schemas.microsoft.com/office/drawing/2014/main" id="{85836F96-ACA2-8F86-95AC-3BF532E074A0}"/>
                </a:ext>
              </a:extLst>
            </p:cNvPr>
            <p:cNvSpPr/>
            <p:nvPr/>
          </p:nvSpPr>
          <p:spPr>
            <a:xfrm rot="10800000">
              <a:off x="7178843" y="3854331"/>
              <a:ext cx="603040" cy="879876"/>
            </a:xfrm>
            <a:custGeom>
              <a:avLst/>
              <a:gdLst>
                <a:gd name="csX0" fmla="*/ 424379 w 768348"/>
                <a:gd name="csY0" fmla="*/ 1121072 h 1121072"/>
                <a:gd name="csX1" fmla="*/ 352972 w 768348"/>
                <a:gd name="csY1" fmla="*/ 1089100 h 1121072"/>
                <a:gd name="csX2" fmla="*/ 0 w 768348"/>
                <a:gd name="csY2" fmla="*/ 541486 h 1121072"/>
                <a:gd name="csX3" fmla="*/ 234487 w 768348"/>
                <a:gd name="csY3" fmla="*/ 74513 h 1121072"/>
                <a:gd name="csX4" fmla="*/ 343969 w 768348"/>
                <a:gd name="csY4" fmla="*/ 0 h 1121072"/>
                <a:gd name="csX5" fmla="*/ 415376 w 768348"/>
                <a:gd name="csY5" fmla="*/ 31971 h 1121072"/>
                <a:gd name="csX6" fmla="*/ 768348 w 768348"/>
                <a:gd name="csY6" fmla="*/ 579585 h 1121072"/>
                <a:gd name="csX7" fmla="*/ 533861 w 768348"/>
                <a:gd name="csY7" fmla="*/ 1046558 h 1121072"/>
                <a:gd name="csX8" fmla="*/ 424379 w 768348"/>
                <a:gd name="csY8" fmla="*/ 1121072 h 1121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68348" h="1121072">
                  <a:moveTo>
                    <a:pt x="424379" y="1121072"/>
                  </a:moveTo>
                  <a:lnTo>
                    <a:pt x="352972" y="1089100"/>
                  </a:lnTo>
                  <a:cubicBezTo>
                    <a:pt x="140014" y="970422"/>
                    <a:pt x="0" y="769442"/>
                    <a:pt x="0" y="541486"/>
                  </a:cubicBezTo>
                  <a:cubicBezTo>
                    <a:pt x="0" y="359122"/>
                    <a:pt x="89609" y="194022"/>
                    <a:pt x="234487" y="74513"/>
                  </a:cubicBezTo>
                  <a:lnTo>
                    <a:pt x="343969" y="0"/>
                  </a:lnTo>
                  <a:lnTo>
                    <a:pt x="415376" y="31971"/>
                  </a:lnTo>
                  <a:cubicBezTo>
                    <a:pt x="628334" y="150650"/>
                    <a:pt x="768348" y="351630"/>
                    <a:pt x="768348" y="579585"/>
                  </a:cubicBezTo>
                  <a:cubicBezTo>
                    <a:pt x="768348" y="761950"/>
                    <a:pt x="678739" y="927050"/>
                    <a:pt x="533861" y="1046558"/>
                  </a:cubicBezTo>
                  <a:lnTo>
                    <a:pt x="424379" y="1121072"/>
                  </a:lnTo>
                  <a:close/>
                </a:path>
              </a:pathLst>
            </a:custGeom>
            <a:solidFill>
              <a:srgbClr val="CDAC9B"/>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3">
              <a:extLst>
                <a:ext uri="{FF2B5EF4-FFF2-40B4-BE49-F238E27FC236}">
                  <a16:creationId xmlns:a16="http://schemas.microsoft.com/office/drawing/2014/main" id="{55FA7522-4598-F8A6-B7C7-0F79CC74E0A3}"/>
                </a:ext>
              </a:extLst>
            </p:cNvPr>
            <p:cNvSpPr/>
            <p:nvPr/>
          </p:nvSpPr>
          <p:spPr>
            <a:xfrm rot="10800000">
              <a:off x="7448809" y="3761001"/>
              <a:ext cx="986723" cy="1036633"/>
            </a:xfrm>
            <a:custGeom>
              <a:avLst/>
              <a:gdLst>
                <a:gd name="csX0" fmla="*/ 800589 w 1257209"/>
                <a:gd name="csY0" fmla="*/ 1320800 h 1320800"/>
                <a:gd name="csX1" fmla="*/ 0 w 1257209"/>
                <a:gd name="csY1" fmla="*/ 660400 h 1320800"/>
                <a:gd name="csX2" fmla="*/ 800589 w 1257209"/>
                <a:gd name="csY2" fmla="*/ 0 h 1320800"/>
                <a:gd name="csX3" fmla="*/ 1112214 w 1257209"/>
                <a:gd name="csY3" fmla="*/ 51897 h 1320800"/>
                <a:gd name="csX4" fmla="*/ 1176799 w 1257209"/>
                <a:gd name="csY4" fmla="*/ 80815 h 1320800"/>
                <a:gd name="csX5" fmla="*/ 1067317 w 1257209"/>
                <a:gd name="csY5" fmla="*/ 155328 h 1320800"/>
                <a:gd name="csX6" fmla="*/ 832830 w 1257209"/>
                <a:gd name="csY6" fmla="*/ 622301 h 1320800"/>
                <a:gd name="csX7" fmla="*/ 1185802 w 1257209"/>
                <a:gd name="csY7" fmla="*/ 1169915 h 1320800"/>
                <a:gd name="csX8" fmla="*/ 1257209 w 1257209"/>
                <a:gd name="csY8" fmla="*/ 1201887 h 1320800"/>
                <a:gd name="csX9" fmla="*/ 1248206 w 1257209"/>
                <a:gd name="csY9" fmla="*/ 1208014 h 1320800"/>
                <a:gd name="csX10" fmla="*/ 800589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800589" y="1320800"/>
                  </a:moveTo>
                  <a:cubicBezTo>
                    <a:pt x="358436" y="1320800"/>
                    <a:pt x="0" y="1025129"/>
                    <a:pt x="0" y="660400"/>
                  </a:cubicBezTo>
                  <a:cubicBezTo>
                    <a:pt x="0" y="295671"/>
                    <a:pt x="358436" y="0"/>
                    <a:pt x="800589" y="0"/>
                  </a:cubicBezTo>
                  <a:cubicBezTo>
                    <a:pt x="911127" y="0"/>
                    <a:pt x="1016433" y="18480"/>
                    <a:pt x="1112214" y="51897"/>
                  </a:cubicBezTo>
                  <a:lnTo>
                    <a:pt x="1176799" y="80815"/>
                  </a:lnTo>
                  <a:lnTo>
                    <a:pt x="1067317" y="155328"/>
                  </a:lnTo>
                  <a:cubicBezTo>
                    <a:pt x="922439" y="274837"/>
                    <a:pt x="832830" y="439937"/>
                    <a:pt x="832830" y="622301"/>
                  </a:cubicBezTo>
                  <a:cubicBezTo>
                    <a:pt x="832830" y="850257"/>
                    <a:pt x="972844" y="1051237"/>
                    <a:pt x="1185802" y="1169915"/>
                  </a:cubicBezTo>
                  <a:lnTo>
                    <a:pt x="1257209" y="1201887"/>
                  </a:lnTo>
                  <a:lnTo>
                    <a:pt x="1248206" y="1208014"/>
                  </a:lnTo>
                  <a:cubicBezTo>
                    <a:pt x="1120431" y="1279221"/>
                    <a:pt x="966397" y="1320800"/>
                    <a:pt x="800589"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3" name="Freeform: Shape 62">
              <a:extLst>
                <a:ext uri="{FF2B5EF4-FFF2-40B4-BE49-F238E27FC236}">
                  <a16:creationId xmlns:a16="http://schemas.microsoft.com/office/drawing/2014/main" id="{C75BA7F0-C3A5-0783-71F0-2E6AB2E51B78}"/>
                </a:ext>
              </a:extLst>
            </p:cNvPr>
            <p:cNvSpPr/>
            <p:nvPr/>
          </p:nvSpPr>
          <p:spPr>
            <a:xfrm rot="10800000">
              <a:off x="6525195" y="3790904"/>
              <a:ext cx="986723" cy="1036633"/>
            </a:xfrm>
            <a:custGeom>
              <a:avLst/>
              <a:gdLst>
                <a:gd name="csX0" fmla="*/ 456620 w 1257209"/>
                <a:gd name="csY0" fmla="*/ 1320800 h 1320800"/>
                <a:gd name="csX1" fmla="*/ 144995 w 1257209"/>
                <a:gd name="csY1" fmla="*/ 1268903 h 1320800"/>
                <a:gd name="csX2" fmla="*/ 80410 w 1257209"/>
                <a:gd name="csY2" fmla="*/ 1239986 h 1320800"/>
                <a:gd name="csX3" fmla="*/ 189892 w 1257209"/>
                <a:gd name="csY3" fmla="*/ 1165472 h 1320800"/>
                <a:gd name="csX4" fmla="*/ 424379 w 1257209"/>
                <a:gd name="csY4" fmla="*/ 698499 h 1320800"/>
                <a:gd name="csX5" fmla="*/ 71407 w 1257209"/>
                <a:gd name="csY5" fmla="*/ 150885 h 1320800"/>
                <a:gd name="csX6" fmla="*/ 0 w 1257209"/>
                <a:gd name="csY6" fmla="*/ 118914 h 1320800"/>
                <a:gd name="csX7" fmla="*/ 9003 w 1257209"/>
                <a:gd name="csY7" fmla="*/ 112786 h 1320800"/>
                <a:gd name="csX8" fmla="*/ 456620 w 1257209"/>
                <a:gd name="csY8" fmla="*/ 0 h 1320800"/>
                <a:gd name="csX9" fmla="*/ 1257209 w 1257209"/>
                <a:gd name="csY9" fmla="*/ 660400 h 1320800"/>
                <a:gd name="csX10" fmla="*/ 456620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456620" y="1320800"/>
                  </a:moveTo>
                  <a:cubicBezTo>
                    <a:pt x="346082" y="1320800"/>
                    <a:pt x="240776" y="1302321"/>
                    <a:pt x="144995" y="1268903"/>
                  </a:cubicBezTo>
                  <a:lnTo>
                    <a:pt x="80410" y="1239986"/>
                  </a:lnTo>
                  <a:lnTo>
                    <a:pt x="189892" y="1165472"/>
                  </a:lnTo>
                  <a:cubicBezTo>
                    <a:pt x="334770" y="1045964"/>
                    <a:pt x="424379" y="880864"/>
                    <a:pt x="424379" y="698499"/>
                  </a:cubicBezTo>
                  <a:cubicBezTo>
                    <a:pt x="424379" y="470544"/>
                    <a:pt x="284365" y="269564"/>
                    <a:pt x="71407" y="150885"/>
                  </a:cubicBezTo>
                  <a:lnTo>
                    <a:pt x="0" y="118914"/>
                  </a:lnTo>
                  <a:lnTo>
                    <a:pt x="9003" y="112786"/>
                  </a:lnTo>
                  <a:cubicBezTo>
                    <a:pt x="136778" y="41579"/>
                    <a:pt x="290813" y="0"/>
                    <a:pt x="456620" y="0"/>
                  </a:cubicBezTo>
                  <a:cubicBezTo>
                    <a:pt x="898773" y="0"/>
                    <a:pt x="1257209" y="295671"/>
                    <a:pt x="1257209" y="660400"/>
                  </a:cubicBezTo>
                  <a:cubicBezTo>
                    <a:pt x="1257209" y="1025129"/>
                    <a:pt x="898773" y="1320800"/>
                    <a:pt x="456620"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42" name="Straight Arrow Connector 41">
              <a:extLst>
                <a:ext uri="{FF2B5EF4-FFF2-40B4-BE49-F238E27FC236}">
                  <a16:creationId xmlns:a16="http://schemas.microsoft.com/office/drawing/2014/main" id="{1532CCCE-382C-9183-4411-A047E50346E8}"/>
                </a:ext>
              </a:extLst>
            </p:cNvPr>
            <p:cNvCxnSpPr/>
            <p:nvPr/>
          </p:nvCxnSpPr>
          <p:spPr>
            <a:xfrm rot="10800000" flipV="1">
              <a:off x="7814889" y="452400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6" name="Freeform: Shape 65">
              <a:extLst>
                <a:ext uri="{FF2B5EF4-FFF2-40B4-BE49-F238E27FC236}">
                  <a16:creationId xmlns:a16="http://schemas.microsoft.com/office/drawing/2014/main" id="{BE0B4382-F38A-C5E5-6FD7-DCB955B974B7}"/>
                </a:ext>
              </a:extLst>
            </p:cNvPr>
            <p:cNvSpPr/>
            <p:nvPr/>
          </p:nvSpPr>
          <p:spPr>
            <a:xfrm>
              <a:off x="1687373" y="5399146"/>
              <a:ext cx="518058" cy="832596"/>
            </a:xfrm>
            <a:custGeom>
              <a:avLst/>
              <a:gdLst>
                <a:gd name="csX0" fmla="*/ 330036 w 660071"/>
                <a:gd name="csY0" fmla="*/ 0 h 1060832"/>
                <a:gd name="csX1" fmla="*/ 423915 w 660071"/>
                <a:gd name="csY1" fmla="*/ 63443 h 1060832"/>
                <a:gd name="csX2" fmla="*/ 660071 w 660071"/>
                <a:gd name="csY2" fmla="*/ 530416 h 1060832"/>
                <a:gd name="csX3" fmla="*/ 423915 w 660071"/>
                <a:gd name="csY3" fmla="*/ 997389 h 1060832"/>
                <a:gd name="csX4" fmla="*/ 330036 w 660071"/>
                <a:gd name="csY4" fmla="*/ 1060832 h 1060832"/>
                <a:gd name="csX5" fmla="*/ 236156 w 660071"/>
                <a:gd name="csY5" fmla="*/ 997389 h 1060832"/>
                <a:gd name="csX6" fmla="*/ 0 w 660071"/>
                <a:gd name="csY6" fmla="*/ 530416 h 1060832"/>
                <a:gd name="csX7" fmla="*/ 236156 w 660071"/>
                <a:gd name="csY7" fmla="*/ 63443 h 1060832"/>
                <a:gd name="csX8" fmla="*/ 330036 w 660071"/>
                <a:gd name="csY8" fmla="*/ 0 h 1060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60071" h="1060832">
                  <a:moveTo>
                    <a:pt x="330036" y="0"/>
                  </a:moveTo>
                  <a:lnTo>
                    <a:pt x="423915" y="63443"/>
                  </a:lnTo>
                  <a:cubicBezTo>
                    <a:pt x="569824" y="182952"/>
                    <a:pt x="660071" y="348052"/>
                    <a:pt x="660071" y="530416"/>
                  </a:cubicBezTo>
                  <a:cubicBezTo>
                    <a:pt x="660071" y="712781"/>
                    <a:pt x="569824" y="877881"/>
                    <a:pt x="423915" y="997389"/>
                  </a:cubicBezTo>
                  <a:lnTo>
                    <a:pt x="330036" y="1060832"/>
                  </a:lnTo>
                  <a:lnTo>
                    <a:pt x="236156" y="997389"/>
                  </a:lnTo>
                  <a:cubicBezTo>
                    <a:pt x="90247" y="877881"/>
                    <a:pt x="0" y="712781"/>
                    <a:pt x="0" y="530416"/>
                  </a:cubicBezTo>
                  <a:cubicBezTo>
                    <a:pt x="0" y="348052"/>
                    <a:pt x="90247" y="182952"/>
                    <a:pt x="236156" y="63443"/>
                  </a:cubicBezTo>
                  <a:lnTo>
                    <a:pt x="330036" y="0"/>
                  </a:lnTo>
                  <a:close/>
                </a:path>
              </a:pathLst>
            </a:custGeom>
            <a:solidFill>
              <a:srgbClr val="973E1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7" name="Freeform: Shape 66">
              <a:extLst>
                <a:ext uri="{FF2B5EF4-FFF2-40B4-BE49-F238E27FC236}">
                  <a16:creationId xmlns:a16="http://schemas.microsoft.com/office/drawing/2014/main" id="{5B81BAB1-E994-97CB-F0C3-E95A5CD0E29D}"/>
                </a:ext>
              </a:extLst>
            </p:cNvPr>
            <p:cNvSpPr/>
            <p:nvPr/>
          </p:nvSpPr>
          <p:spPr>
            <a:xfrm>
              <a:off x="939800" y="5297128"/>
              <a:ext cx="1006602" cy="1036633"/>
            </a:xfrm>
            <a:custGeom>
              <a:avLst/>
              <a:gdLst>
                <a:gd name="csX0" fmla="*/ 806286 w 1282537"/>
                <a:gd name="csY0" fmla="*/ 0 h 1320800"/>
                <a:gd name="csX1" fmla="*/ 1257088 w 1282537"/>
                <a:gd name="csY1" fmla="*/ 112786 h 1320800"/>
                <a:gd name="csX2" fmla="*/ 1282537 w 1282537"/>
                <a:gd name="csY2" fmla="*/ 129984 h 1320800"/>
                <a:gd name="csX3" fmla="*/ 1188657 w 1282537"/>
                <a:gd name="csY3" fmla="*/ 193427 h 1320800"/>
                <a:gd name="csX4" fmla="*/ 952501 w 1282537"/>
                <a:gd name="csY4" fmla="*/ 660400 h 1320800"/>
                <a:gd name="csX5" fmla="*/ 1188657 w 1282537"/>
                <a:gd name="csY5" fmla="*/ 1127373 h 1320800"/>
                <a:gd name="csX6" fmla="*/ 1282537 w 1282537"/>
                <a:gd name="csY6" fmla="*/ 1190816 h 1320800"/>
                <a:gd name="csX7" fmla="*/ 1257088 w 1282537"/>
                <a:gd name="csY7" fmla="*/ 1208014 h 1320800"/>
                <a:gd name="csX8" fmla="*/ 806286 w 1282537"/>
                <a:gd name="csY8" fmla="*/ 1320800 h 1320800"/>
                <a:gd name="csX9" fmla="*/ 0 w 1282537"/>
                <a:gd name="csY9" fmla="*/ 660400 h 1320800"/>
                <a:gd name="csX10" fmla="*/ 806286 w 1282537"/>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7" h="1320800">
                  <a:moveTo>
                    <a:pt x="806286" y="0"/>
                  </a:moveTo>
                  <a:cubicBezTo>
                    <a:pt x="973273" y="0"/>
                    <a:pt x="1128404" y="41579"/>
                    <a:pt x="1257088" y="112786"/>
                  </a:cubicBezTo>
                  <a:lnTo>
                    <a:pt x="1282537" y="129984"/>
                  </a:lnTo>
                  <a:lnTo>
                    <a:pt x="1188657" y="193427"/>
                  </a:lnTo>
                  <a:cubicBezTo>
                    <a:pt x="1042748" y="312936"/>
                    <a:pt x="952501" y="478036"/>
                    <a:pt x="952501" y="660400"/>
                  </a:cubicBezTo>
                  <a:cubicBezTo>
                    <a:pt x="952501" y="842765"/>
                    <a:pt x="1042748" y="1007865"/>
                    <a:pt x="1188657" y="1127373"/>
                  </a:cubicBezTo>
                  <a:lnTo>
                    <a:pt x="1282537" y="1190816"/>
                  </a:lnTo>
                  <a:lnTo>
                    <a:pt x="1257088" y="1208014"/>
                  </a:lnTo>
                  <a:cubicBezTo>
                    <a:pt x="1128404" y="1279222"/>
                    <a:pt x="973273"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8" name="Freeform: Shape 67">
              <a:extLst>
                <a:ext uri="{FF2B5EF4-FFF2-40B4-BE49-F238E27FC236}">
                  <a16:creationId xmlns:a16="http://schemas.microsoft.com/office/drawing/2014/main" id="{5DE97A1C-B3B6-757C-32E3-92573C5F95FE}"/>
                </a:ext>
              </a:extLst>
            </p:cNvPr>
            <p:cNvSpPr/>
            <p:nvPr/>
          </p:nvSpPr>
          <p:spPr>
            <a:xfrm>
              <a:off x="1946402" y="5297128"/>
              <a:ext cx="1006601" cy="1036633"/>
            </a:xfrm>
            <a:custGeom>
              <a:avLst/>
              <a:gdLst>
                <a:gd name="csX0" fmla="*/ 476250 w 1282536"/>
                <a:gd name="csY0" fmla="*/ 0 h 1320800"/>
                <a:gd name="csX1" fmla="*/ 1282536 w 1282536"/>
                <a:gd name="csY1" fmla="*/ 660400 h 1320800"/>
                <a:gd name="csX2" fmla="*/ 476250 w 1282536"/>
                <a:gd name="csY2" fmla="*/ 1320800 h 1320800"/>
                <a:gd name="csX3" fmla="*/ 25448 w 1282536"/>
                <a:gd name="csY3" fmla="*/ 1208014 h 1320800"/>
                <a:gd name="csX4" fmla="*/ 0 w 1282536"/>
                <a:gd name="csY4" fmla="*/ 1190816 h 1320800"/>
                <a:gd name="csX5" fmla="*/ 93879 w 1282536"/>
                <a:gd name="csY5" fmla="*/ 1127373 h 1320800"/>
                <a:gd name="csX6" fmla="*/ 330035 w 1282536"/>
                <a:gd name="csY6" fmla="*/ 660400 h 1320800"/>
                <a:gd name="csX7" fmla="*/ 93879 w 1282536"/>
                <a:gd name="csY7" fmla="*/ 193427 h 1320800"/>
                <a:gd name="csX8" fmla="*/ 0 w 1282536"/>
                <a:gd name="csY8" fmla="*/ 129984 h 1320800"/>
                <a:gd name="csX9" fmla="*/ 25448 w 1282536"/>
                <a:gd name="csY9" fmla="*/ 112786 h 1320800"/>
                <a:gd name="csX10" fmla="*/ 476250 w 1282536"/>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82536" h="1320800">
                  <a:moveTo>
                    <a:pt x="476250" y="0"/>
                  </a:moveTo>
                  <a:cubicBezTo>
                    <a:pt x="921549" y="0"/>
                    <a:pt x="1282536" y="295671"/>
                    <a:pt x="1282536" y="660400"/>
                  </a:cubicBezTo>
                  <a:cubicBezTo>
                    <a:pt x="1282536" y="1025129"/>
                    <a:pt x="921549" y="1320800"/>
                    <a:pt x="476250" y="1320800"/>
                  </a:cubicBezTo>
                  <a:cubicBezTo>
                    <a:pt x="309263" y="1320800"/>
                    <a:pt x="154132" y="1279222"/>
                    <a:pt x="25448" y="1208014"/>
                  </a:cubicBezTo>
                  <a:lnTo>
                    <a:pt x="0" y="1190816"/>
                  </a:lnTo>
                  <a:lnTo>
                    <a:pt x="93879" y="1127373"/>
                  </a:lnTo>
                  <a:cubicBezTo>
                    <a:pt x="239788" y="1007865"/>
                    <a:pt x="330035" y="842765"/>
                    <a:pt x="330035" y="660400"/>
                  </a:cubicBezTo>
                  <a:cubicBezTo>
                    <a:pt x="330035" y="478036"/>
                    <a:pt x="239788" y="312936"/>
                    <a:pt x="93879" y="193427"/>
                  </a:cubicBezTo>
                  <a:lnTo>
                    <a:pt x="0" y="129984"/>
                  </a:lnTo>
                  <a:lnTo>
                    <a:pt x="25448" y="112786"/>
                  </a:lnTo>
                  <a:cubicBezTo>
                    <a:pt x="154132" y="41579"/>
                    <a:pt x="309263" y="0"/>
                    <a:pt x="476250"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69" name="Straight Arrow Connector 68">
              <a:extLst>
                <a:ext uri="{FF2B5EF4-FFF2-40B4-BE49-F238E27FC236}">
                  <a16:creationId xmlns:a16="http://schemas.microsoft.com/office/drawing/2014/main" id="{7925A3F3-C26E-F760-F214-035D5CEDEF0D}"/>
                </a:ext>
              </a:extLst>
            </p:cNvPr>
            <p:cNvCxnSpPr>
              <a:cxnSpLocks/>
            </p:cNvCxnSpPr>
            <p:nvPr/>
          </p:nvCxnSpPr>
          <p:spPr>
            <a:xfrm flipV="1">
              <a:off x="1667437" y="538683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0" name="Straight Arrow Connector 69">
              <a:extLst>
                <a:ext uri="{FF2B5EF4-FFF2-40B4-BE49-F238E27FC236}">
                  <a16:creationId xmlns:a16="http://schemas.microsoft.com/office/drawing/2014/main" id="{83008D2D-C87F-58B0-4985-FF563E3A43ED}"/>
                </a:ext>
              </a:extLst>
            </p:cNvPr>
            <p:cNvCxnSpPr>
              <a:cxnSpLocks/>
            </p:cNvCxnSpPr>
            <p:nvPr/>
          </p:nvCxnSpPr>
          <p:spPr>
            <a:xfrm flipV="1">
              <a:off x="2415009" y="538683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1" name="Freeform: Shape 70">
              <a:extLst>
                <a:ext uri="{FF2B5EF4-FFF2-40B4-BE49-F238E27FC236}">
                  <a16:creationId xmlns:a16="http://schemas.microsoft.com/office/drawing/2014/main" id="{AF3F8500-6A39-FF3C-6C49-54F2EA30CFC0}"/>
                </a:ext>
              </a:extLst>
            </p:cNvPr>
            <p:cNvSpPr/>
            <p:nvPr/>
          </p:nvSpPr>
          <p:spPr>
            <a:xfrm>
              <a:off x="4524918" y="5314394"/>
              <a:ext cx="653904" cy="981713"/>
            </a:xfrm>
            <a:custGeom>
              <a:avLst/>
              <a:gdLst>
                <a:gd name="csX0" fmla="*/ 223114 w 833155"/>
                <a:gd name="csY0" fmla="*/ 0 h 1250825"/>
                <a:gd name="csX1" fmla="*/ 340712 w 833155"/>
                <a:gd name="csY1" fmla="*/ 29899 h 1250825"/>
                <a:gd name="csX2" fmla="*/ 833155 w 833155"/>
                <a:gd name="csY2" fmla="*/ 638402 h 1250825"/>
                <a:gd name="csX3" fmla="*/ 340712 w 833155"/>
                <a:gd name="csY3" fmla="*/ 1246905 h 1250825"/>
                <a:gd name="csX4" fmla="*/ 325296 w 833155"/>
                <a:gd name="csY4" fmla="*/ 1250825 h 1250825"/>
                <a:gd name="csX5" fmla="*/ 291164 w 833155"/>
                <a:gd name="csY5" fmla="*/ 1228914 h 1250825"/>
                <a:gd name="csX6" fmla="*/ 0 w 833155"/>
                <a:gd name="csY6" fmla="*/ 581255 h 1250825"/>
                <a:gd name="csX7" fmla="*/ 193427 w 833155"/>
                <a:gd name="csY7" fmla="*/ 28969 h 1250825"/>
                <a:gd name="csX8" fmla="*/ 223114 w 833155"/>
                <a:gd name="csY8" fmla="*/ 0 h 1250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833155" h="1250825">
                  <a:moveTo>
                    <a:pt x="223114" y="0"/>
                  </a:moveTo>
                  <a:lnTo>
                    <a:pt x="340712" y="29899"/>
                  </a:lnTo>
                  <a:cubicBezTo>
                    <a:pt x="630100" y="130154"/>
                    <a:pt x="833155" y="364855"/>
                    <a:pt x="833155" y="638402"/>
                  </a:cubicBezTo>
                  <a:cubicBezTo>
                    <a:pt x="833155" y="911949"/>
                    <a:pt x="630100" y="1146651"/>
                    <a:pt x="340712" y="1246905"/>
                  </a:cubicBezTo>
                  <a:lnTo>
                    <a:pt x="325296" y="1250825"/>
                  </a:lnTo>
                  <a:lnTo>
                    <a:pt x="291164" y="1228914"/>
                  </a:lnTo>
                  <a:cubicBezTo>
                    <a:pt x="115497" y="1088554"/>
                    <a:pt x="0" y="850856"/>
                    <a:pt x="0" y="581255"/>
                  </a:cubicBezTo>
                  <a:cubicBezTo>
                    <a:pt x="0" y="365574"/>
                    <a:pt x="73918" y="170312"/>
                    <a:pt x="193427" y="28969"/>
                  </a:cubicBezTo>
                  <a:lnTo>
                    <a:pt x="223114" y="0"/>
                  </a:lnTo>
                  <a:close/>
                </a:path>
              </a:pathLst>
            </a:custGeom>
            <a:solidFill>
              <a:srgbClr val="973E1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2" name="Freeform: Shape 71">
              <a:extLst>
                <a:ext uri="{FF2B5EF4-FFF2-40B4-BE49-F238E27FC236}">
                  <a16:creationId xmlns:a16="http://schemas.microsoft.com/office/drawing/2014/main" id="{71D25CC6-8D25-4E06-97B5-2B32FE2A3A4E}"/>
                </a:ext>
              </a:extLst>
            </p:cNvPr>
            <p:cNvSpPr/>
            <p:nvPr/>
          </p:nvSpPr>
          <p:spPr>
            <a:xfrm>
              <a:off x="4700030" y="5157583"/>
              <a:ext cx="861521" cy="1226018"/>
            </a:xfrm>
            <a:custGeom>
              <a:avLst/>
              <a:gdLst>
                <a:gd name="csX0" fmla="*/ 437286 w 1097686"/>
                <a:gd name="csY0" fmla="*/ 0 h 1562100"/>
                <a:gd name="csX1" fmla="*/ 1097686 w 1097686"/>
                <a:gd name="csY1" fmla="*/ 781050 h 1562100"/>
                <a:gd name="csX2" fmla="*/ 437286 w 1097686"/>
                <a:gd name="csY2" fmla="*/ 1562100 h 1562100"/>
                <a:gd name="csX3" fmla="*/ 180228 w 1097686"/>
                <a:gd name="csY3" fmla="*/ 1500721 h 1562100"/>
                <a:gd name="csX4" fmla="*/ 102182 w 1097686"/>
                <a:gd name="csY4" fmla="*/ 1450620 h 1562100"/>
                <a:gd name="csX5" fmla="*/ 117598 w 1097686"/>
                <a:gd name="csY5" fmla="*/ 1446700 h 1562100"/>
                <a:gd name="csX6" fmla="*/ 610041 w 1097686"/>
                <a:gd name="csY6" fmla="*/ 838197 h 1562100"/>
                <a:gd name="csX7" fmla="*/ 117598 w 1097686"/>
                <a:gd name="csY7" fmla="*/ 229694 h 1562100"/>
                <a:gd name="csX8" fmla="*/ 0 w 1097686"/>
                <a:gd name="csY8" fmla="*/ 199795 h 1562100"/>
                <a:gd name="csX9" fmla="*/ 68050 w 1097686"/>
                <a:gd name="csY9" fmla="*/ 133391 h 1562100"/>
                <a:gd name="csX10" fmla="*/ 437286 w 1097686"/>
                <a:gd name="csY10" fmla="*/ 0 h 15621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97686" h="1562100">
                  <a:moveTo>
                    <a:pt x="437286" y="0"/>
                  </a:moveTo>
                  <a:cubicBezTo>
                    <a:pt x="802015" y="0"/>
                    <a:pt x="1097686" y="349688"/>
                    <a:pt x="1097686" y="781050"/>
                  </a:cubicBezTo>
                  <a:cubicBezTo>
                    <a:pt x="1097686" y="1212412"/>
                    <a:pt x="802015" y="1562100"/>
                    <a:pt x="437286" y="1562100"/>
                  </a:cubicBezTo>
                  <a:cubicBezTo>
                    <a:pt x="346104" y="1562100"/>
                    <a:pt x="259238" y="1540245"/>
                    <a:pt x="180228" y="1500721"/>
                  </a:cubicBezTo>
                  <a:lnTo>
                    <a:pt x="102182" y="1450620"/>
                  </a:lnTo>
                  <a:lnTo>
                    <a:pt x="117598" y="1446700"/>
                  </a:lnTo>
                  <a:cubicBezTo>
                    <a:pt x="406986" y="1346446"/>
                    <a:pt x="610041" y="1111744"/>
                    <a:pt x="610041" y="838197"/>
                  </a:cubicBezTo>
                  <a:cubicBezTo>
                    <a:pt x="610041" y="564650"/>
                    <a:pt x="406986" y="329949"/>
                    <a:pt x="117598" y="229694"/>
                  </a:cubicBezTo>
                  <a:lnTo>
                    <a:pt x="0" y="199795"/>
                  </a:lnTo>
                  <a:lnTo>
                    <a:pt x="68050" y="133391"/>
                  </a:lnTo>
                  <a:cubicBezTo>
                    <a:pt x="173451" y="49175"/>
                    <a:pt x="300513" y="0"/>
                    <a:pt x="437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3" name="Freeform: Shape 72">
              <a:extLst>
                <a:ext uri="{FF2B5EF4-FFF2-40B4-BE49-F238E27FC236}">
                  <a16:creationId xmlns:a16="http://schemas.microsoft.com/office/drawing/2014/main" id="{95CD1A23-3865-B52E-97DE-91F81B8395B3}"/>
                </a:ext>
              </a:extLst>
            </p:cNvPr>
            <p:cNvSpPr/>
            <p:nvPr/>
          </p:nvSpPr>
          <p:spPr>
            <a:xfrm>
              <a:off x="3913191" y="5297128"/>
              <a:ext cx="867037" cy="1036633"/>
            </a:xfrm>
            <a:custGeom>
              <a:avLst/>
              <a:gdLst>
                <a:gd name="csX0" fmla="*/ 806286 w 1104713"/>
                <a:gd name="csY0" fmla="*/ 0 h 1320800"/>
                <a:gd name="csX1" fmla="*/ 968781 w 1104713"/>
                <a:gd name="csY1" fmla="*/ 13417 h 1320800"/>
                <a:gd name="csX2" fmla="*/ 1002531 w 1104713"/>
                <a:gd name="csY2" fmla="*/ 21998 h 1320800"/>
                <a:gd name="csX3" fmla="*/ 972844 w 1104713"/>
                <a:gd name="csY3" fmla="*/ 50967 h 1320800"/>
                <a:gd name="csX4" fmla="*/ 779417 w 1104713"/>
                <a:gd name="csY4" fmla="*/ 603253 h 1320800"/>
                <a:gd name="csX5" fmla="*/ 1070581 w 1104713"/>
                <a:gd name="csY5" fmla="*/ 1250912 h 1320800"/>
                <a:gd name="csX6" fmla="*/ 1104713 w 1104713"/>
                <a:gd name="csY6" fmla="*/ 1272823 h 1320800"/>
                <a:gd name="csX7" fmla="*/ 968781 w 1104713"/>
                <a:gd name="csY7" fmla="*/ 1307383 h 1320800"/>
                <a:gd name="csX8" fmla="*/ 806286 w 1104713"/>
                <a:gd name="csY8" fmla="*/ 1320800 h 1320800"/>
                <a:gd name="csX9" fmla="*/ 0 w 1104713"/>
                <a:gd name="csY9" fmla="*/ 660400 h 1320800"/>
                <a:gd name="csX10" fmla="*/ 806286 w 1104713"/>
                <a:gd name="csY10" fmla="*/ 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04713" h="1320800">
                  <a:moveTo>
                    <a:pt x="806286" y="0"/>
                  </a:moveTo>
                  <a:cubicBezTo>
                    <a:pt x="861949" y="0"/>
                    <a:pt x="916294" y="4620"/>
                    <a:pt x="968781" y="13417"/>
                  </a:cubicBezTo>
                  <a:lnTo>
                    <a:pt x="1002531" y="21998"/>
                  </a:lnTo>
                  <a:lnTo>
                    <a:pt x="972844" y="50967"/>
                  </a:lnTo>
                  <a:cubicBezTo>
                    <a:pt x="853335" y="192310"/>
                    <a:pt x="779417" y="387572"/>
                    <a:pt x="779417" y="603253"/>
                  </a:cubicBezTo>
                  <a:cubicBezTo>
                    <a:pt x="779417" y="872854"/>
                    <a:pt x="894914" y="1110552"/>
                    <a:pt x="1070581" y="1250912"/>
                  </a:cubicBezTo>
                  <a:lnTo>
                    <a:pt x="1104713" y="1272823"/>
                  </a:lnTo>
                  <a:lnTo>
                    <a:pt x="968781" y="1307383"/>
                  </a:lnTo>
                  <a:cubicBezTo>
                    <a:pt x="916294" y="1316180"/>
                    <a:pt x="861949" y="1320800"/>
                    <a:pt x="806286" y="1320800"/>
                  </a:cubicBezTo>
                  <a:cubicBezTo>
                    <a:pt x="360987" y="1320800"/>
                    <a:pt x="0" y="1025129"/>
                    <a:pt x="0" y="660400"/>
                  </a:cubicBezTo>
                  <a:cubicBezTo>
                    <a:pt x="0" y="295671"/>
                    <a:pt x="360987" y="0"/>
                    <a:pt x="806286" y="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74" name="Straight Arrow Connector 73">
              <a:extLst>
                <a:ext uri="{FF2B5EF4-FFF2-40B4-BE49-F238E27FC236}">
                  <a16:creationId xmlns:a16="http://schemas.microsoft.com/office/drawing/2014/main" id="{4C041E29-D846-EC6A-3389-F0A4832E382F}"/>
                </a:ext>
              </a:extLst>
            </p:cNvPr>
            <p:cNvCxnSpPr/>
            <p:nvPr/>
          </p:nvCxnSpPr>
          <p:spPr>
            <a:xfrm flipV="1">
              <a:off x="4491056" y="5336036"/>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5" name="Straight Arrow Connector 74">
              <a:extLst>
                <a:ext uri="{FF2B5EF4-FFF2-40B4-BE49-F238E27FC236}">
                  <a16:creationId xmlns:a16="http://schemas.microsoft.com/office/drawing/2014/main" id="{6B98E74D-51D2-598B-15A1-A7D187687C9B}"/>
                </a:ext>
              </a:extLst>
            </p:cNvPr>
            <p:cNvCxnSpPr/>
            <p:nvPr/>
          </p:nvCxnSpPr>
          <p:spPr>
            <a:xfrm rot="5400000" flipV="1">
              <a:off x="5367183" y="5454600"/>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6" name="Straight Arrow Connector 75">
              <a:extLst>
                <a:ext uri="{FF2B5EF4-FFF2-40B4-BE49-F238E27FC236}">
                  <a16:creationId xmlns:a16="http://schemas.microsoft.com/office/drawing/2014/main" id="{139DBB81-F682-724D-C1A5-9B0FF58192B3}"/>
                </a:ext>
              </a:extLst>
            </p:cNvPr>
            <p:cNvCxnSpPr/>
            <p:nvPr/>
          </p:nvCxnSpPr>
          <p:spPr>
            <a:xfrm flipV="1">
              <a:off x="7094118" y="5441179"/>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7" name="Freeform: Shape 76">
              <a:extLst>
                <a:ext uri="{FF2B5EF4-FFF2-40B4-BE49-F238E27FC236}">
                  <a16:creationId xmlns:a16="http://schemas.microsoft.com/office/drawing/2014/main" id="{9FC923B9-7BA6-EFCF-CA3D-C80A403B47E8}"/>
                </a:ext>
              </a:extLst>
            </p:cNvPr>
            <p:cNvSpPr/>
            <p:nvPr/>
          </p:nvSpPr>
          <p:spPr>
            <a:xfrm rot="10800000">
              <a:off x="7178843" y="5440297"/>
              <a:ext cx="603040" cy="879876"/>
            </a:xfrm>
            <a:custGeom>
              <a:avLst/>
              <a:gdLst>
                <a:gd name="csX0" fmla="*/ 424379 w 768348"/>
                <a:gd name="csY0" fmla="*/ 1121072 h 1121072"/>
                <a:gd name="csX1" fmla="*/ 352972 w 768348"/>
                <a:gd name="csY1" fmla="*/ 1089100 h 1121072"/>
                <a:gd name="csX2" fmla="*/ 0 w 768348"/>
                <a:gd name="csY2" fmla="*/ 541486 h 1121072"/>
                <a:gd name="csX3" fmla="*/ 234487 w 768348"/>
                <a:gd name="csY3" fmla="*/ 74513 h 1121072"/>
                <a:gd name="csX4" fmla="*/ 343969 w 768348"/>
                <a:gd name="csY4" fmla="*/ 0 h 1121072"/>
                <a:gd name="csX5" fmla="*/ 415376 w 768348"/>
                <a:gd name="csY5" fmla="*/ 31971 h 1121072"/>
                <a:gd name="csX6" fmla="*/ 768348 w 768348"/>
                <a:gd name="csY6" fmla="*/ 579585 h 1121072"/>
                <a:gd name="csX7" fmla="*/ 533861 w 768348"/>
                <a:gd name="csY7" fmla="*/ 1046558 h 1121072"/>
                <a:gd name="csX8" fmla="*/ 424379 w 768348"/>
                <a:gd name="csY8" fmla="*/ 1121072 h 11210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68348" h="1121072">
                  <a:moveTo>
                    <a:pt x="424379" y="1121072"/>
                  </a:moveTo>
                  <a:lnTo>
                    <a:pt x="352972" y="1089100"/>
                  </a:lnTo>
                  <a:cubicBezTo>
                    <a:pt x="140014" y="970422"/>
                    <a:pt x="0" y="769442"/>
                    <a:pt x="0" y="541486"/>
                  </a:cubicBezTo>
                  <a:cubicBezTo>
                    <a:pt x="0" y="359122"/>
                    <a:pt x="89609" y="194022"/>
                    <a:pt x="234487" y="74513"/>
                  </a:cubicBezTo>
                  <a:lnTo>
                    <a:pt x="343969" y="0"/>
                  </a:lnTo>
                  <a:lnTo>
                    <a:pt x="415376" y="31971"/>
                  </a:lnTo>
                  <a:cubicBezTo>
                    <a:pt x="628334" y="150650"/>
                    <a:pt x="768348" y="351630"/>
                    <a:pt x="768348" y="579585"/>
                  </a:cubicBezTo>
                  <a:cubicBezTo>
                    <a:pt x="768348" y="761950"/>
                    <a:pt x="678739" y="927050"/>
                    <a:pt x="533861" y="1046558"/>
                  </a:cubicBezTo>
                  <a:lnTo>
                    <a:pt x="424379" y="1121072"/>
                  </a:lnTo>
                  <a:close/>
                </a:path>
              </a:pathLst>
            </a:custGeom>
            <a:solidFill>
              <a:srgbClr val="973E1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8" name="Freeform: Shape 77">
              <a:extLst>
                <a:ext uri="{FF2B5EF4-FFF2-40B4-BE49-F238E27FC236}">
                  <a16:creationId xmlns:a16="http://schemas.microsoft.com/office/drawing/2014/main" id="{7D06B3D3-3D31-1DB6-A0F3-8DB246F08AB2}"/>
                </a:ext>
              </a:extLst>
            </p:cNvPr>
            <p:cNvSpPr/>
            <p:nvPr/>
          </p:nvSpPr>
          <p:spPr>
            <a:xfrm rot="10800000">
              <a:off x="7448809" y="5346968"/>
              <a:ext cx="986723" cy="1036633"/>
            </a:xfrm>
            <a:custGeom>
              <a:avLst/>
              <a:gdLst>
                <a:gd name="csX0" fmla="*/ 800589 w 1257209"/>
                <a:gd name="csY0" fmla="*/ 1320800 h 1320800"/>
                <a:gd name="csX1" fmla="*/ 0 w 1257209"/>
                <a:gd name="csY1" fmla="*/ 660400 h 1320800"/>
                <a:gd name="csX2" fmla="*/ 800589 w 1257209"/>
                <a:gd name="csY2" fmla="*/ 0 h 1320800"/>
                <a:gd name="csX3" fmla="*/ 1112214 w 1257209"/>
                <a:gd name="csY3" fmla="*/ 51897 h 1320800"/>
                <a:gd name="csX4" fmla="*/ 1176799 w 1257209"/>
                <a:gd name="csY4" fmla="*/ 80815 h 1320800"/>
                <a:gd name="csX5" fmla="*/ 1067317 w 1257209"/>
                <a:gd name="csY5" fmla="*/ 155328 h 1320800"/>
                <a:gd name="csX6" fmla="*/ 832830 w 1257209"/>
                <a:gd name="csY6" fmla="*/ 622301 h 1320800"/>
                <a:gd name="csX7" fmla="*/ 1185802 w 1257209"/>
                <a:gd name="csY7" fmla="*/ 1169915 h 1320800"/>
                <a:gd name="csX8" fmla="*/ 1257209 w 1257209"/>
                <a:gd name="csY8" fmla="*/ 1201887 h 1320800"/>
                <a:gd name="csX9" fmla="*/ 1248206 w 1257209"/>
                <a:gd name="csY9" fmla="*/ 1208014 h 1320800"/>
                <a:gd name="csX10" fmla="*/ 800589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800589" y="1320800"/>
                  </a:moveTo>
                  <a:cubicBezTo>
                    <a:pt x="358436" y="1320800"/>
                    <a:pt x="0" y="1025129"/>
                    <a:pt x="0" y="660400"/>
                  </a:cubicBezTo>
                  <a:cubicBezTo>
                    <a:pt x="0" y="295671"/>
                    <a:pt x="358436" y="0"/>
                    <a:pt x="800589" y="0"/>
                  </a:cubicBezTo>
                  <a:cubicBezTo>
                    <a:pt x="911127" y="0"/>
                    <a:pt x="1016433" y="18480"/>
                    <a:pt x="1112214" y="51897"/>
                  </a:cubicBezTo>
                  <a:lnTo>
                    <a:pt x="1176799" y="80815"/>
                  </a:lnTo>
                  <a:lnTo>
                    <a:pt x="1067317" y="155328"/>
                  </a:lnTo>
                  <a:cubicBezTo>
                    <a:pt x="922439" y="274837"/>
                    <a:pt x="832830" y="439937"/>
                    <a:pt x="832830" y="622301"/>
                  </a:cubicBezTo>
                  <a:cubicBezTo>
                    <a:pt x="832830" y="850257"/>
                    <a:pt x="972844" y="1051237"/>
                    <a:pt x="1185802" y="1169915"/>
                  </a:cubicBezTo>
                  <a:lnTo>
                    <a:pt x="1257209" y="1201887"/>
                  </a:lnTo>
                  <a:lnTo>
                    <a:pt x="1248206" y="1208014"/>
                  </a:lnTo>
                  <a:cubicBezTo>
                    <a:pt x="1120431" y="1279221"/>
                    <a:pt x="966397" y="1320800"/>
                    <a:pt x="800589"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9" name="Freeform: Shape 78">
              <a:extLst>
                <a:ext uri="{FF2B5EF4-FFF2-40B4-BE49-F238E27FC236}">
                  <a16:creationId xmlns:a16="http://schemas.microsoft.com/office/drawing/2014/main" id="{22BEFC2B-7640-F852-7C00-3AD33A98B404}"/>
                </a:ext>
              </a:extLst>
            </p:cNvPr>
            <p:cNvSpPr/>
            <p:nvPr/>
          </p:nvSpPr>
          <p:spPr>
            <a:xfrm rot="10800000">
              <a:off x="6525195" y="5376870"/>
              <a:ext cx="986723" cy="1036633"/>
            </a:xfrm>
            <a:custGeom>
              <a:avLst/>
              <a:gdLst>
                <a:gd name="csX0" fmla="*/ 456620 w 1257209"/>
                <a:gd name="csY0" fmla="*/ 1320800 h 1320800"/>
                <a:gd name="csX1" fmla="*/ 144995 w 1257209"/>
                <a:gd name="csY1" fmla="*/ 1268903 h 1320800"/>
                <a:gd name="csX2" fmla="*/ 80410 w 1257209"/>
                <a:gd name="csY2" fmla="*/ 1239986 h 1320800"/>
                <a:gd name="csX3" fmla="*/ 189892 w 1257209"/>
                <a:gd name="csY3" fmla="*/ 1165472 h 1320800"/>
                <a:gd name="csX4" fmla="*/ 424379 w 1257209"/>
                <a:gd name="csY4" fmla="*/ 698499 h 1320800"/>
                <a:gd name="csX5" fmla="*/ 71407 w 1257209"/>
                <a:gd name="csY5" fmla="*/ 150885 h 1320800"/>
                <a:gd name="csX6" fmla="*/ 0 w 1257209"/>
                <a:gd name="csY6" fmla="*/ 118914 h 1320800"/>
                <a:gd name="csX7" fmla="*/ 9003 w 1257209"/>
                <a:gd name="csY7" fmla="*/ 112786 h 1320800"/>
                <a:gd name="csX8" fmla="*/ 456620 w 1257209"/>
                <a:gd name="csY8" fmla="*/ 0 h 1320800"/>
                <a:gd name="csX9" fmla="*/ 1257209 w 1257209"/>
                <a:gd name="csY9" fmla="*/ 660400 h 1320800"/>
                <a:gd name="csX10" fmla="*/ 456620 w 1257209"/>
                <a:gd name="csY10" fmla="*/ 1320800 h 1320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209" h="1320800">
                  <a:moveTo>
                    <a:pt x="456620" y="1320800"/>
                  </a:moveTo>
                  <a:cubicBezTo>
                    <a:pt x="346082" y="1320800"/>
                    <a:pt x="240776" y="1302321"/>
                    <a:pt x="144995" y="1268903"/>
                  </a:cubicBezTo>
                  <a:lnTo>
                    <a:pt x="80410" y="1239986"/>
                  </a:lnTo>
                  <a:lnTo>
                    <a:pt x="189892" y="1165472"/>
                  </a:lnTo>
                  <a:cubicBezTo>
                    <a:pt x="334770" y="1045964"/>
                    <a:pt x="424379" y="880864"/>
                    <a:pt x="424379" y="698499"/>
                  </a:cubicBezTo>
                  <a:cubicBezTo>
                    <a:pt x="424379" y="470544"/>
                    <a:pt x="284365" y="269564"/>
                    <a:pt x="71407" y="150885"/>
                  </a:cubicBezTo>
                  <a:lnTo>
                    <a:pt x="0" y="118914"/>
                  </a:lnTo>
                  <a:lnTo>
                    <a:pt x="9003" y="112786"/>
                  </a:lnTo>
                  <a:cubicBezTo>
                    <a:pt x="136778" y="41579"/>
                    <a:pt x="290813" y="0"/>
                    <a:pt x="456620" y="0"/>
                  </a:cubicBezTo>
                  <a:cubicBezTo>
                    <a:pt x="898773" y="0"/>
                    <a:pt x="1257209" y="295671"/>
                    <a:pt x="1257209" y="660400"/>
                  </a:cubicBezTo>
                  <a:cubicBezTo>
                    <a:pt x="1257209" y="1025129"/>
                    <a:pt x="898773" y="1320800"/>
                    <a:pt x="456620" y="1320800"/>
                  </a:cubicBezTo>
                  <a:close/>
                </a:path>
              </a:pathLst>
            </a:custGeom>
            <a:solidFill>
              <a:srgbClr val="F6C7B0">
                <a:alpha val="24000"/>
              </a:srgb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cxnSp>
          <p:nvCxnSpPr>
            <p:cNvPr id="80" name="Straight Arrow Connector 79">
              <a:extLst>
                <a:ext uri="{FF2B5EF4-FFF2-40B4-BE49-F238E27FC236}">
                  <a16:creationId xmlns:a16="http://schemas.microsoft.com/office/drawing/2014/main" id="{24EE5433-EC5F-8472-79DB-24EBDC072393}"/>
                </a:ext>
              </a:extLst>
            </p:cNvPr>
            <p:cNvCxnSpPr/>
            <p:nvPr/>
          </p:nvCxnSpPr>
          <p:spPr>
            <a:xfrm rot="10800000" flipV="1">
              <a:off x="7789489" y="6122672"/>
              <a:ext cx="0" cy="209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83" name="TextBox 82">
              <a:extLst>
                <a:ext uri="{FF2B5EF4-FFF2-40B4-BE49-F238E27FC236}">
                  <a16:creationId xmlns:a16="http://schemas.microsoft.com/office/drawing/2014/main" id="{EE693FB7-68F5-431A-A586-A2996DF529DB}"/>
                </a:ext>
              </a:extLst>
            </p:cNvPr>
            <p:cNvSpPr txBox="1"/>
            <p:nvPr/>
          </p:nvSpPr>
          <p:spPr>
            <a:xfrm>
              <a:off x="445244" y="2082827"/>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A</a:t>
              </a:r>
            </a:p>
          </p:txBody>
        </p:sp>
        <p:sp>
          <p:nvSpPr>
            <p:cNvPr id="84" name="TextBox 83">
              <a:extLst>
                <a:ext uri="{FF2B5EF4-FFF2-40B4-BE49-F238E27FC236}">
                  <a16:creationId xmlns:a16="http://schemas.microsoft.com/office/drawing/2014/main" id="{C1C43696-8F3B-8183-38F3-140271277F51}"/>
                </a:ext>
              </a:extLst>
            </p:cNvPr>
            <p:cNvSpPr txBox="1"/>
            <p:nvPr/>
          </p:nvSpPr>
          <p:spPr>
            <a:xfrm>
              <a:off x="3503308" y="2031396"/>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B</a:t>
              </a:r>
            </a:p>
          </p:txBody>
        </p:sp>
        <p:sp>
          <p:nvSpPr>
            <p:cNvPr id="85" name="TextBox 84">
              <a:extLst>
                <a:ext uri="{FF2B5EF4-FFF2-40B4-BE49-F238E27FC236}">
                  <a16:creationId xmlns:a16="http://schemas.microsoft.com/office/drawing/2014/main" id="{4B6EAEFF-8DBE-1EC9-A751-97CD077285A7}"/>
                </a:ext>
              </a:extLst>
            </p:cNvPr>
            <p:cNvSpPr txBox="1"/>
            <p:nvPr/>
          </p:nvSpPr>
          <p:spPr>
            <a:xfrm>
              <a:off x="6152918" y="2082196"/>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C</a:t>
              </a:r>
            </a:p>
          </p:txBody>
        </p:sp>
        <p:sp>
          <p:nvSpPr>
            <p:cNvPr id="86" name="TextBox 85">
              <a:extLst>
                <a:ext uri="{FF2B5EF4-FFF2-40B4-BE49-F238E27FC236}">
                  <a16:creationId xmlns:a16="http://schemas.microsoft.com/office/drawing/2014/main" id="{7B75D2F9-5425-C7A6-63B6-932A93527DB9}"/>
                </a:ext>
              </a:extLst>
            </p:cNvPr>
            <p:cNvSpPr txBox="1"/>
            <p:nvPr/>
          </p:nvSpPr>
          <p:spPr>
            <a:xfrm>
              <a:off x="324205" y="3690634"/>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D</a:t>
              </a:r>
            </a:p>
          </p:txBody>
        </p:sp>
        <p:sp>
          <p:nvSpPr>
            <p:cNvPr id="87" name="TextBox 86">
              <a:extLst>
                <a:ext uri="{FF2B5EF4-FFF2-40B4-BE49-F238E27FC236}">
                  <a16:creationId xmlns:a16="http://schemas.microsoft.com/office/drawing/2014/main" id="{60C7BE5B-81D0-AB8C-3A43-4CCA79D55E58}"/>
                </a:ext>
              </a:extLst>
            </p:cNvPr>
            <p:cNvSpPr txBox="1"/>
            <p:nvPr/>
          </p:nvSpPr>
          <p:spPr>
            <a:xfrm>
              <a:off x="3526562" y="3664262"/>
              <a:ext cx="423514"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E</a:t>
              </a:r>
            </a:p>
          </p:txBody>
        </p:sp>
        <p:sp>
          <p:nvSpPr>
            <p:cNvPr id="88" name="TextBox 87">
              <a:extLst>
                <a:ext uri="{FF2B5EF4-FFF2-40B4-BE49-F238E27FC236}">
                  <a16:creationId xmlns:a16="http://schemas.microsoft.com/office/drawing/2014/main" id="{91268523-2B0F-E42D-F255-F552B52C7E4D}"/>
                </a:ext>
              </a:extLst>
            </p:cNvPr>
            <p:cNvSpPr txBox="1"/>
            <p:nvPr/>
          </p:nvSpPr>
          <p:spPr>
            <a:xfrm>
              <a:off x="6170256" y="3690634"/>
              <a:ext cx="40427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F</a:t>
              </a:r>
            </a:p>
          </p:txBody>
        </p:sp>
        <p:sp>
          <p:nvSpPr>
            <p:cNvPr id="89" name="TextBox 88">
              <a:extLst>
                <a:ext uri="{FF2B5EF4-FFF2-40B4-BE49-F238E27FC236}">
                  <a16:creationId xmlns:a16="http://schemas.microsoft.com/office/drawing/2014/main" id="{08941EFD-CD5E-3396-F938-B5383ECCAFA6}"/>
                </a:ext>
              </a:extLst>
            </p:cNvPr>
            <p:cNvSpPr txBox="1"/>
            <p:nvPr/>
          </p:nvSpPr>
          <p:spPr>
            <a:xfrm>
              <a:off x="386772" y="5185689"/>
              <a:ext cx="463588"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G</a:t>
              </a:r>
            </a:p>
          </p:txBody>
        </p:sp>
        <p:sp>
          <p:nvSpPr>
            <p:cNvPr id="90" name="TextBox 89">
              <a:extLst>
                <a:ext uri="{FF2B5EF4-FFF2-40B4-BE49-F238E27FC236}">
                  <a16:creationId xmlns:a16="http://schemas.microsoft.com/office/drawing/2014/main" id="{BA41A5CE-A9D7-BE4C-1675-403281361B56}"/>
                </a:ext>
              </a:extLst>
            </p:cNvPr>
            <p:cNvSpPr txBox="1"/>
            <p:nvPr/>
          </p:nvSpPr>
          <p:spPr>
            <a:xfrm>
              <a:off x="3511212" y="5282030"/>
              <a:ext cx="4443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H</a:t>
              </a:r>
            </a:p>
          </p:txBody>
        </p:sp>
        <p:sp>
          <p:nvSpPr>
            <p:cNvPr id="91" name="TextBox 90">
              <a:extLst>
                <a:ext uri="{FF2B5EF4-FFF2-40B4-BE49-F238E27FC236}">
                  <a16:creationId xmlns:a16="http://schemas.microsoft.com/office/drawing/2014/main" id="{7CB4DBDC-9E31-BA07-FA94-89CEEAE41912}"/>
                </a:ext>
              </a:extLst>
            </p:cNvPr>
            <p:cNvSpPr txBox="1"/>
            <p:nvPr/>
          </p:nvSpPr>
          <p:spPr>
            <a:xfrm>
              <a:off x="6152918" y="5282030"/>
              <a:ext cx="284052" cy="523220"/>
            </a:xfrm>
            <a:prstGeom prst="rect">
              <a:avLst/>
            </a:prstGeom>
            <a:noFill/>
          </p:spPr>
          <p:txBody>
            <a:bodyPr wrap="none" rtlCol="0">
              <a:spAutoFit/>
            </a:bodyPr>
            <a:lstStyle/>
            <a:p>
              <a:pPr algn="l">
                <a:spcAft>
                  <a:spcPts val="1200"/>
                </a:spcAft>
              </a:pPr>
              <a:r>
                <a:rPr lang="en-GB" sz="2800" dirty="0">
                  <a:latin typeface="Arial" panose="020B0604020202020204" pitchFamily="34" charset="0"/>
                  <a:cs typeface="Arial" panose="020B0604020202020204" pitchFamily="34" charset="0"/>
                </a:rPr>
                <a:t>I</a:t>
              </a:r>
            </a:p>
          </p:txBody>
        </p:sp>
      </p:grpSp>
      <p:sp>
        <p:nvSpPr>
          <p:cNvPr id="92" name="TextBox 91">
            <a:extLst>
              <a:ext uri="{FF2B5EF4-FFF2-40B4-BE49-F238E27FC236}">
                <a16:creationId xmlns:a16="http://schemas.microsoft.com/office/drawing/2014/main" id="{40B6BB0B-8AE8-B3F0-0B53-7E7B952963B6}"/>
              </a:ext>
            </a:extLst>
          </p:cNvPr>
          <p:cNvSpPr txBox="1"/>
          <p:nvPr/>
        </p:nvSpPr>
        <p:spPr>
          <a:xfrm>
            <a:off x="7897996" y="6408193"/>
            <a:ext cx="1260281" cy="461665"/>
          </a:xfrm>
          <a:prstGeom prst="rect">
            <a:avLst/>
          </a:prstGeom>
          <a:noFill/>
        </p:spPr>
        <p:txBody>
          <a:bodyPr wrap="none" rtlCol="0">
            <a:spAutoFit/>
          </a:bodyPr>
          <a:lstStyle/>
          <a:p>
            <a:pPr algn="l">
              <a:spcAft>
                <a:spcPts val="1200"/>
              </a:spcAft>
            </a:pPr>
            <a:r>
              <a:rPr lang="en-GB" sz="2400" dirty="0">
                <a:solidFill>
                  <a:srgbClr val="0000FF"/>
                </a:solidFill>
                <a:latin typeface="Arial" panose="020B0604020202020204" pitchFamily="34" charset="0"/>
                <a:cs typeface="Arial" panose="020B0604020202020204" pitchFamily="34" charset="0"/>
              </a:rPr>
              <a:t>A, H, C.</a:t>
            </a:r>
          </a:p>
        </p:txBody>
      </p:sp>
    </p:spTree>
    <p:extLst>
      <p:ext uri="{BB962C8B-B14F-4D97-AF65-F5344CB8AC3E}">
        <p14:creationId xmlns:p14="http://schemas.microsoft.com/office/powerpoint/2010/main" val="253758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A67831-F0F1-5A66-FE85-BB7AA46DFCD1}"/>
              </a:ext>
            </a:extLst>
          </p:cNvPr>
          <p:cNvSpPr>
            <a:spLocks noGrp="1"/>
          </p:cNvSpPr>
          <p:nvPr>
            <p:ph type="title"/>
          </p:nvPr>
        </p:nvSpPr>
        <p:spPr>
          <a:xfrm>
            <a:off x="241300" y="155246"/>
            <a:ext cx="8724900" cy="978729"/>
          </a:xfrm>
          <a:solidFill>
            <a:schemeClr val="accent2">
              <a:lumMod val="20000"/>
              <a:lumOff val="80000"/>
            </a:schemeClr>
          </a:solidFill>
        </p:spPr>
        <p:txBody>
          <a:bodyPr/>
          <a:lstStyle/>
          <a:p>
            <a:r>
              <a:rPr lang="en-GB" sz="3200" b="0" dirty="0"/>
              <a:t>An </a:t>
            </a:r>
            <a:r>
              <a:rPr lang="en-GB" sz="3200" b="0" dirty="0" err="1"/>
              <a:t>mbaineann</a:t>
            </a:r>
            <a:r>
              <a:rPr lang="en-GB" sz="3200" b="0" dirty="0"/>
              <a:t> </a:t>
            </a:r>
            <a:r>
              <a:rPr lang="en-GB" sz="3200" b="0" dirty="0" err="1"/>
              <a:t>pólarú</a:t>
            </a:r>
            <a:r>
              <a:rPr lang="en-GB" sz="3200" b="0" dirty="0"/>
              <a:t> le </a:t>
            </a:r>
            <a:r>
              <a:rPr lang="en-GB" sz="3200" b="0" dirty="0" err="1"/>
              <a:t>fadtonnta</a:t>
            </a:r>
            <a:r>
              <a:rPr lang="en-GB" sz="3200" b="0" dirty="0"/>
              <a:t> longitudinal waves be polarised?</a:t>
            </a:r>
          </a:p>
        </p:txBody>
      </p:sp>
      <p:pic>
        <p:nvPicPr>
          <p:cNvPr id="4" name="Picture 2" descr="animation of a longitudinal wave">
            <a:extLst>
              <a:ext uri="{FF2B5EF4-FFF2-40B4-BE49-F238E27FC236}">
                <a16:creationId xmlns:a16="http://schemas.microsoft.com/office/drawing/2014/main" id="{73C43DFA-253C-2E56-A63D-F66D0723A7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584" y="1854200"/>
            <a:ext cx="6014903" cy="48171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C0CB03D-8C70-8E13-B0B7-F04D93022459}"/>
              </a:ext>
            </a:extLst>
          </p:cNvPr>
          <p:cNvSpPr txBox="1"/>
          <p:nvPr/>
        </p:nvSpPr>
        <p:spPr>
          <a:xfrm>
            <a:off x="2898914" y="1191684"/>
            <a:ext cx="271208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Treo na </a:t>
            </a:r>
            <a:r>
              <a:rPr lang="en-GB" sz="2800" dirty="0" err="1">
                <a:latin typeface="Arial" panose="020B0604020202020204" pitchFamily="34" charset="0"/>
                <a:cs typeface="Arial" panose="020B0604020202020204" pitchFamily="34" charset="0"/>
              </a:rPr>
              <a:t>creatha</a:t>
            </a:r>
            <a:endParaRPr lang="en-GB" sz="2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7E02E9E0-98B2-3684-C668-FC8985B5E77C}"/>
              </a:ext>
            </a:extLst>
          </p:cNvPr>
          <p:cNvSpPr txBox="1"/>
          <p:nvPr/>
        </p:nvSpPr>
        <p:spPr>
          <a:xfrm>
            <a:off x="3294077" y="2637668"/>
            <a:ext cx="257262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Treo na </a:t>
            </a:r>
            <a:r>
              <a:rPr lang="en-GB" sz="2800" dirty="0" err="1">
                <a:latin typeface="Arial" panose="020B0604020202020204" pitchFamily="34" charset="0"/>
                <a:cs typeface="Arial" panose="020B0604020202020204" pitchFamily="34" charset="0"/>
              </a:rPr>
              <a:t>toinne</a:t>
            </a:r>
            <a:endParaRPr lang="en-GB" sz="280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7F527708-07F4-8CC4-2D0D-E8593A89415F}"/>
              </a:ext>
            </a:extLst>
          </p:cNvPr>
          <p:cNvGrpSpPr/>
          <p:nvPr/>
        </p:nvGrpSpPr>
        <p:grpSpPr>
          <a:xfrm>
            <a:off x="4427919" y="2396093"/>
            <a:ext cx="1472501" cy="248707"/>
            <a:chOff x="4278059" y="3146237"/>
            <a:chExt cx="1472501" cy="248707"/>
          </a:xfrm>
        </p:grpSpPr>
        <p:sp>
          <p:nvSpPr>
            <p:cNvPr id="8" name="Rectangle 7">
              <a:extLst>
                <a:ext uri="{FF2B5EF4-FFF2-40B4-BE49-F238E27FC236}">
                  <a16:creationId xmlns:a16="http://schemas.microsoft.com/office/drawing/2014/main" id="{BEB8F597-5710-C534-3163-F1CDD1C8C56E}"/>
                </a:ext>
              </a:extLst>
            </p:cNvPr>
            <p:cNvSpPr/>
            <p:nvPr/>
          </p:nvSpPr>
          <p:spPr>
            <a:xfrm>
              <a:off x="4278059" y="3251689"/>
              <a:ext cx="1416621" cy="45719"/>
            </a:xfrm>
            <a:prstGeom prst="rect">
              <a:avLst/>
            </a:pr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EB4FDCC3-4359-A5D0-C420-24399E94E7C3}"/>
                </a:ext>
              </a:extLst>
            </p:cNvPr>
            <p:cNvSpPr/>
            <p:nvPr/>
          </p:nvSpPr>
          <p:spPr>
            <a:xfrm>
              <a:off x="5501640" y="3146237"/>
              <a:ext cx="248920" cy="248707"/>
            </a:xfrm>
            <a:custGeom>
              <a:avLst/>
              <a:gdLst>
                <a:gd name="csX0" fmla="*/ 0 w 177800"/>
                <a:gd name="csY0" fmla="*/ 0 h 264160"/>
                <a:gd name="csX1" fmla="*/ 177800 w 177800"/>
                <a:gd name="csY1" fmla="*/ 142240 h 264160"/>
                <a:gd name="csX2" fmla="*/ 5080 w 177800"/>
                <a:gd name="csY2" fmla="*/ 264160 h 264160"/>
                <a:gd name="csX3" fmla="*/ 81280 w 177800"/>
                <a:gd name="csY3" fmla="*/ 137160 h 264160"/>
                <a:gd name="csX4" fmla="*/ 0 w 177800"/>
                <a:gd name="csY4" fmla="*/ 0 h 264160"/>
              </a:gdLst>
              <a:ahLst/>
              <a:cxnLst>
                <a:cxn ang="0">
                  <a:pos x="csX0" y="csY0"/>
                </a:cxn>
                <a:cxn ang="0">
                  <a:pos x="csX1" y="csY1"/>
                </a:cxn>
                <a:cxn ang="0">
                  <a:pos x="csX2" y="csY2"/>
                </a:cxn>
                <a:cxn ang="0">
                  <a:pos x="csX3" y="csY3"/>
                </a:cxn>
                <a:cxn ang="0">
                  <a:pos x="csX4" y="csY4"/>
                </a:cxn>
              </a:cxnLst>
              <a:rect l="l" t="t" r="r" b="b"/>
              <a:pathLst>
                <a:path w="177800" h="264160">
                  <a:moveTo>
                    <a:pt x="0" y="0"/>
                  </a:moveTo>
                  <a:lnTo>
                    <a:pt x="177800" y="142240"/>
                  </a:lnTo>
                  <a:lnTo>
                    <a:pt x="5080" y="264160"/>
                  </a:lnTo>
                  <a:lnTo>
                    <a:pt x="81280" y="137160"/>
                  </a:lnTo>
                  <a:lnTo>
                    <a:pt x="0" y="0"/>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Freeform: Shape 9">
            <a:extLst>
              <a:ext uri="{FF2B5EF4-FFF2-40B4-BE49-F238E27FC236}">
                <a16:creationId xmlns:a16="http://schemas.microsoft.com/office/drawing/2014/main" id="{102311C4-528A-CFC1-72F1-80AE07CAFC9F}"/>
              </a:ext>
            </a:extLst>
          </p:cNvPr>
          <p:cNvSpPr/>
          <p:nvPr/>
        </p:nvSpPr>
        <p:spPr>
          <a:xfrm>
            <a:off x="3495247" y="1644560"/>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Box 10">
            <a:hlinkClick r:id="rId4"/>
            <a:extLst>
              <a:ext uri="{FF2B5EF4-FFF2-40B4-BE49-F238E27FC236}">
                <a16:creationId xmlns:a16="http://schemas.microsoft.com/office/drawing/2014/main" id="{6BA0C065-6CA1-9CAC-C4A0-7BF34502FD5A}"/>
              </a:ext>
            </a:extLst>
          </p:cNvPr>
          <p:cNvSpPr txBox="1"/>
          <p:nvPr/>
        </p:nvSpPr>
        <p:spPr>
          <a:xfrm>
            <a:off x="6853577" y="2437613"/>
            <a:ext cx="1782860" cy="400110"/>
          </a:xfrm>
          <a:prstGeom prst="rect">
            <a:avLst/>
          </a:prstGeom>
          <a:noFill/>
        </p:spPr>
        <p:txBody>
          <a:bodyPr wrap="none" rtlCol="0">
            <a:spAutoFit/>
          </a:bodyPr>
          <a:lstStyle/>
          <a:p>
            <a:pPr algn="l"/>
            <a:r>
              <a:rPr lang="en-GB" sz="2000" dirty="0">
                <a:solidFill>
                  <a:srgbClr val="0000FF"/>
                </a:solidFill>
                <a:latin typeface="Arial" panose="020B0604020202020204" pitchFamily="34" charset="0"/>
                <a:cs typeface="Arial" panose="020B0604020202020204" pitchFamily="34" charset="0"/>
              </a:rPr>
              <a:t>Animation link</a:t>
            </a:r>
          </a:p>
        </p:txBody>
      </p:sp>
      <p:sp>
        <p:nvSpPr>
          <p:cNvPr id="12" name="TextBox 11">
            <a:extLst>
              <a:ext uri="{FF2B5EF4-FFF2-40B4-BE49-F238E27FC236}">
                <a16:creationId xmlns:a16="http://schemas.microsoft.com/office/drawing/2014/main" id="{144DF0D8-69A0-C051-3167-53349EF950B9}"/>
              </a:ext>
            </a:extLst>
          </p:cNvPr>
          <p:cNvSpPr txBox="1"/>
          <p:nvPr/>
        </p:nvSpPr>
        <p:spPr>
          <a:xfrm>
            <a:off x="743584" y="3948438"/>
            <a:ext cx="7892853" cy="1384995"/>
          </a:xfrm>
          <a:prstGeom prst="rect">
            <a:avLst/>
          </a:prstGeom>
          <a:noFill/>
        </p:spPr>
        <p:txBody>
          <a:bodyPr wrap="square" rtlCol="0">
            <a:spAutoFit/>
          </a:bodyPr>
          <a:lstStyle/>
          <a:p>
            <a:pPr>
              <a:spcAft>
                <a:spcPts val="1200"/>
              </a:spcAft>
            </a:pPr>
            <a:r>
              <a:rPr lang="en-GB" sz="2800" dirty="0" err="1">
                <a:solidFill>
                  <a:srgbClr val="0000FF"/>
                </a:solidFill>
                <a:latin typeface="Arial" panose="020B0604020202020204" pitchFamily="34" charset="0"/>
                <a:cs typeface="Arial" panose="020B0604020202020204" pitchFamily="34" charset="0"/>
              </a:rPr>
              <a:t>Ní</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bhaineann</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pólarú</a:t>
            </a:r>
            <a:r>
              <a:rPr lang="en-GB" sz="2800" dirty="0">
                <a:solidFill>
                  <a:srgbClr val="0000FF"/>
                </a:solidFill>
                <a:latin typeface="Arial" panose="020B0604020202020204" pitchFamily="34" charset="0"/>
                <a:cs typeface="Arial" panose="020B0604020202020204" pitchFamily="34" charset="0"/>
              </a:rPr>
              <a:t> le </a:t>
            </a:r>
            <a:r>
              <a:rPr lang="en-GB" sz="2800" dirty="0" err="1">
                <a:solidFill>
                  <a:srgbClr val="0000FF"/>
                </a:solidFill>
                <a:latin typeface="Arial" panose="020B0604020202020204" pitchFamily="34" charset="0"/>
                <a:cs typeface="Arial" panose="020B0604020202020204" pitchFamily="34" charset="0"/>
              </a:rPr>
              <a:t>fadtonnta</a:t>
            </a:r>
            <a:r>
              <a:rPr lang="en-GB" sz="2800" dirty="0">
                <a:solidFill>
                  <a:srgbClr val="0000FF"/>
                </a:solidFill>
                <a:latin typeface="Arial" panose="020B0604020202020204" pitchFamily="34" charset="0"/>
                <a:cs typeface="Arial" panose="020B0604020202020204" pitchFamily="34" charset="0"/>
              </a:rPr>
              <a:t> mar </a:t>
            </a:r>
            <a:r>
              <a:rPr lang="en-GB" sz="2800" dirty="0" err="1">
                <a:solidFill>
                  <a:srgbClr val="0000FF"/>
                </a:solidFill>
                <a:latin typeface="Arial" panose="020B0604020202020204" pitchFamily="34" charset="0"/>
                <a:cs typeface="Arial" panose="020B0604020202020204" pitchFamily="34" charset="0"/>
              </a:rPr>
              <a:t>gheall</a:t>
            </a:r>
            <a:r>
              <a:rPr lang="en-GB" sz="2800" dirty="0">
                <a:solidFill>
                  <a:srgbClr val="0000FF"/>
                </a:solidFill>
                <a:latin typeface="Arial" panose="020B0604020202020204" pitchFamily="34" charset="0"/>
                <a:cs typeface="Arial" panose="020B0604020202020204" pitchFamily="34" charset="0"/>
              </a:rPr>
              <a:t> go </a:t>
            </a:r>
            <a:r>
              <a:rPr lang="en-GB" sz="2800" dirty="0" err="1">
                <a:solidFill>
                  <a:srgbClr val="0000FF"/>
                </a:solidFill>
                <a:latin typeface="Arial" panose="020B0604020202020204" pitchFamily="34" charset="0"/>
                <a:cs typeface="Arial" panose="020B0604020202020204" pitchFamily="34" charset="0"/>
              </a:rPr>
              <a:t>mbíonn</a:t>
            </a:r>
            <a:r>
              <a:rPr lang="en-GB" sz="2800" dirty="0">
                <a:solidFill>
                  <a:srgbClr val="0000FF"/>
                </a:solidFill>
                <a:latin typeface="Arial" panose="020B0604020202020204" pitchFamily="34" charset="0"/>
                <a:cs typeface="Arial" panose="020B0604020202020204" pitchFamily="34" charset="0"/>
              </a:rPr>
              <a:t> na </a:t>
            </a:r>
            <a:r>
              <a:rPr lang="en-GB" sz="2800" dirty="0" err="1">
                <a:solidFill>
                  <a:srgbClr val="0000FF"/>
                </a:solidFill>
                <a:latin typeface="Arial" panose="020B0604020202020204" pitchFamily="34" charset="0"/>
                <a:cs typeface="Arial" panose="020B0604020202020204" pitchFamily="34" charset="0"/>
              </a:rPr>
              <a:t>creathanna</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comhthreomhar</a:t>
            </a:r>
            <a:r>
              <a:rPr lang="en-GB" sz="2800" dirty="0">
                <a:solidFill>
                  <a:srgbClr val="0000FF"/>
                </a:solidFill>
                <a:latin typeface="Arial" panose="020B0604020202020204" pitchFamily="34" charset="0"/>
                <a:cs typeface="Arial" panose="020B0604020202020204" pitchFamily="34" charset="0"/>
              </a:rPr>
              <a:t> le </a:t>
            </a:r>
            <a:r>
              <a:rPr lang="en-GB" sz="2800" dirty="0" err="1">
                <a:solidFill>
                  <a:srgbClr val="0000FF"/>
                </a:solidFill>
                <a:latin typeface="Arial" panose="020B0604020202020204" pitchFamily="34" charset="0"/>
                <a:cs typeface="Arial" panose="020B0604020202020204" pitchFamily="34" charset="0"/>
              </a:rPr>
              <a:t>treo</a:t>
            </a:r>
            <a:r>
              <a:rPr lang="en-GB" sz="2800" dirty="0">
                <a:solidFill>
                  <a:srgbClr val="0000FF"/>
                </a:solidFill>
                <a:latin typeface="Arial" panose="020B0604020202020204" pitchFamily="34" charset="0"/>
                <a:cs typeface="Arial" panose="020B0604020202020204" pitchFamily="34" charset="0"/>
              </a:rPr>
              <a:t> na </a:t>
            </a:r>
            <a:r>
              <a:rPr lang="en-GB" sz="2800" dirty="0" err="1">
                <a:solidFill>
                  <a:srgbClr val="0000FF"/>
                </a:solidFill>
                <a:latin typeface="Arial" panose="020B0604020202020204" pitchFamily="34" charset="0"/>
                <a:cs typeface="Arial" panose="020B0604020202020204" pitchFamily="34" charset="0"/>
              </a:rPr>
              <a:t>toinne</a:t>
            </a:r>
            <a:r>
              <a:rPr lang="en-GB" sz="2800" dirty="0">
                <a:solidFill>
                  <a:srgbClr val="0000FF"/>
                </a:solidFill>
                <a:latin typeface="Arial" panose="020B0604020202020204" pitchFamily="34" charset="0"/>
                <a:cs typeface="Arial" panose="020B0604020202020204" pitchFamily="34" charset="0"/>
              </a:rPr>
              <a:t> (an x-ais).</a:t>
            </a:r>
          </a:p>
        </p:txBody>
      </p:sp>
    </p:spTree>
    <p:extLst>
      <p:ext uri="{BB962C8B-B14F-4D97-AF65-F5344CB8AC3E}">
        <p14:creationId xmlns:p14="http://schemas.microsoft.com/office/powerpoint/2010/main" val="235393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D21EB8-39BD-D61D-2CC7-FFFDE31FE1CA}"/>
              </a:ext>
            </a:extLst>
          </p:cNvPr>
          <p:cNvSpPr>
            <a:spLocks noGrp="1"/>
          </p:cNvSpPr>
          <p:nvPr>
            <p:ph type="title"/>
          </p:nvPr>
        </p:nvSpPr>
        <p:spPr>
          <a:xfrm>
            <a:off x="228600" y="189858"/>
            <a:ext cx="8686800" cy="917513"/>
          </a:xfrm>
        </p:spPr>
        <p:txBody>
          <a:bodyPr/>
          <a:lstStyle/>
          <a:p>
            <a:r>
              <a:rPr lang="en-GB" dirty="0"/>
              <a:t>Cad is </a:t>
            </a:r>
            <a:r>
              <a:rPr lang="en-GB" dirty="0" err="1"/>
              <a:t>díraonadh</a:t>
            </a:r>
            <a:r>
              <a:rPr lang="en-GB" dirty="0"/>
              <a:t> </a:t>
            </a:r>
            <a:r>
              <a:rPr lang="en-GB" dirty="0" err="1"/>
              <a:t>ann</a:t>
            </a:r>
            <a:r>
              <a:rPr lang="en-GB" dirty="0"/>
              <a:t>?</a:t>
            </a:r>
          </a:p>
        </p:txBody>
      </p:sp>
      <p:sp>
        <p:nvSpPr>
          <p:cNvPr id="5" name="Text Placeholder 4">
            <a:extLst>
              <a:ext uri="{FF2B5EF4-FFF2-40B4-BE49-F238E27FC236}">
                <a16:creationId xmlns:a16="http://schemas.microsoft.com/office/drawing/2014/main" id="{9F13EEEB-62D6-98D0-8A0D-5AF481F96C2A}"/>
              </a:ext>
            </a:extLst>
          </p:cNvPr>
          <p:cNvSpPr>
            <a:spLocks noGrp="1"/>
          </p:cNvSpPr>
          <p:nvPr>
            <p:ph type="body" sz="quarter" idx="10"/>
          </p:nvPr>
        </p:nvSpPr>
        <p:spPr>
          <a:xfrm>
            <a:off x="864810" y="1788111"/>
            <a:ext cx="7688263" cy="1865126"/>
          </a:xfrm>
        </p:spPr>
        <p:txBody>
          <a:bodyPr/>
          <a:lstStyle/>
          <a:p>
            <a:r>
              <a:rPr lang="en-GB" dirty="0" err="1"/>
              <a:t>Scaipeadh</a:t>
            </a:r>
            <a:r>
              <a:rPr lang="en-GB" dirty="0"/>
              <a:t> </a:t>
            </a:r>
            <a:r>
              <a:rPr lang="en-GB" dirty="0" err="1"/>
              <a:t>cliathánach</a:t>
            </a:r>
            <a:r>
              <a:rPr lang="en-GB" dirty="0"/>
              <a:t> a </a:t>
            </a:r>
            <a:r>
              <a:rPr lang="en-GB" dirty="0" err="1"/>
              <a:t>thagann</a:t>
            </a:r>
            <a:r>
              <a:rPr lang="en-GB" dirty="0"/>
              <a:t> </a:t>
            </a:r>
            <a:r>
              <a:rPr lang="en-GB" dirty="0" err="1"/>
              <a:t>ar</a:t>
            </a:r>
            <a:r>
              <a:rPr lang="en-GB" dirty="0"/>
              <a:t> </a:t>
            </a:r>
            <a:r>
              <a:rPr lang="en-GB" dirty="0" err="1"/>
              <a:t>thonn</a:t>
            </a:r>
            <a:r>
              <a:rPr lang="en-GB" dirty="0"/>
              <a:t> </a:t>
            </a:r>
            <a:r>
              <a:rPr lang="en-GB" dirty="0" err="1"/>
              <a:t>nuair</a:t>
            </a:r>
            <a:r>
              <a:rPr lang="en-GB" dirty="0"/>
              <a:t> a </a:t>
            </a:r>
            <a:r>
              <a:rPr lang="en-GB" dirty="0" err="1"/>
              <a:t>thaistealaíonn</a:t>
            </a:r>
            <a:r>
              <a:rPr lang="en-GB" dirty="0"/>
              <a:t> </a:t>
            </a:r>
            <a:r>
              <a:rPr lang="en-GB" dirty="0" err="1"/>
              <a:t>sé</a:t>
            </a:r>
            <a:r>
              <a:rPr lang="en-GB" dirty="0"/>
              <a:t> </a:t>
            </a:r>
            <a:r>
              <a:rPr lang="en-GB" dirty="0" err="1"/>
              <a:t>trí</a:t>
            </a:r>
            <a:r>
              <a:rPr lang="en-GB" dirty="0"/>
              <a:t> </a:t>
            </a:r>
            <a:r>
              <a:rPr lang="en-GB" dirty="0" err="1"/>
              <a:t>bhearna</a:t>
            </a:r>
            <a:r>
              <a:rPr lang="en-GB" dirty="0"/>
              <a:t> </a:t>
            </a:r>
            <a:r>
              <a:rPr lang="en-GB" dirty="0" err="1"/>
              <a:t>nó</a:t>
            </a:r>
            <a:r>
              <a:rPr lang="en-GB" dirty="0"/>
              <a:t> thar </a:t>
            </a:r>
            <a:r>
              <a:rPr lang="en-GB" dirty="0" err="1"/>
              <a:t>chontstaic</a:t>
            </a:r>
            <a:r>
              <a:rPr lang="en-GB" dirty="0"/>
              <a:t>			</a:t>
            </a:r>
            <a:r>
              <a:rPr lang="en-GB" sz="2400" dirty="0"/>
              <a:t>HL 2014, 2019, 2021, 2022 </a:t>
            </a:r>
            <a:endParaRPr lang="en-GB" dirty="0"/>
          </a:p>
        </p:txBody>
      </p:sp>
      <p:cxnSp>
        <p:nvCxnSpPr>
          <p:cNvPr id="6" name="Straight Connector 5">
            <a:extLst>
              <a:ext uri="{FF2B5EF4-FFF2-40B4-BE49-F238E27FC236}">
                <a16:creationId xmlns:a16="http://schemas.microsoft.com/office/drawing/2014/main" id="{C75032ED-9B04-9188-9C97-4BDA27D8CD1A}"/>
              </a:ext>
            </a:extLst>
          </p:cNvPr>
          <p:cNvCxnSpPr>
            <a:cxnSpLocks/>
          </p:cNvCxnSpPr>
          <p:nvPr/>
        </p:nvCxnSpPr>
        <p:spPr>
          <a:xfrm>
            <a:off x="2279086" y="4182100"/>
            <a:ext cx="0" cy="67516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7AF06D2-33B9-4F71-AE3A-0ECD53BF9D6E}"/>
              </a:ext>
            </a:extLst>
          </p:cNvPr>
          <p:cNvCxnSpPr>
            <a:cxnSpLocks/>
          </p:cNvCxnSpPr>
          <p:nvPr/>
        </p:nvCxnSpPr>
        <p:spPr>
          <a:xfrm>
            <a:off x="2279086" y="5008691"/>
            <a:ext cx="0" cy="63007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9A80D75-AA96-0E3B-7849-3DD5243C41C0}"/>
              </a:ext>
            </a:extLst>
          </p:cNvPr>
          <p:cNvCxnSpPr>
            <a:cxnSpLocks/>
          </p:cNvCxnSpPr>
          <p:nvPr/>
        </p:nvCxnSpPr>
        <p:spPr>
          <a:xfrm flipH="1">
            <a:off x="1370542" y="4924150"/>
            <a:ext cx="2428110" cy="9602"/>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44926BD-1B46-D5F4-98FD-4BE46DC367E1}"/>
              </a:ext>
            </a:extLst>
          </p:cNvPr>
          <p:cNvCxnSpPr>
            <a:cxnSpLocks/>
          </p:cNvCxnSpPr>
          <p:nvPr/>
        </p:nvCxnSpPr>
        <p:spPr>
          <a:xfrm flipH="1">
            <a:off x="2393622" y="4591968"/>
            <a:ext cx="1104894" cy="252195"/>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6A7F8E10-4CD1-B1F4-E81F-1BC4D0D8A31B}"/>
              </a:ext>
            </a:extLst>
          </p:cNvPr>
          <p:cNvCxnSpPr>
            <a:cxnSpLocks/>
          </p:cNvCxnSpPr>
          <p:nvPr/>
        </p:nvCxnSpPr>
        <p:spPr>
          <a:xfrm flipH="1" flipV="1">
            <a:off x="2393622" y="5023341"/>
            <a:ext cx="1104894" cy="252195"/>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Freeform: Shape 18">
            <a:extLst>
              <a:ext uri="{FF2B5EF4-FFF2-40B4-BE49-F238E27FC236}">
                <a16:creationId xmlns:a16="http://schemas.microsoft.com/office/drawing/2014/main" id="{B859CFB1-01EA-B326-645B-F79BC8535FC5}"/>
              </a:ext>
            </a:extLst>
          </p:cNvPr>
          <p:cNvSpPr/>
          <p:nvPr/>
        </p:nvSpPr>
        <p:spPr bwMode="auto">
          <a:xfrm rot="15438193" flipV="1">
            <a:off x="3055235" y="4623828"/>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cxnSp>
        <p:nvCxnSpPr>
          <p:cNvPr id="22" name="Straight Connector 21">
            <a:extLst>
              <a:ext uri="{FF2B5EF4-FFF2-40B4-BE49-F238E27FC236}">
                <a16:creationId xmlns:a16="http://schemas.microsoft.com/office/drawing/2014/main" id="{DC002D71-ACBE-27DD-1FA0-EE54BFC911B2}"/>
              </a:ext>
            </a:extLst>
          </p:cNvPr>
          <p:cNvCxnSpPr>
            <a:cxnSpLocks/>
          </p:cNvCxnSpPr>
          <p:nvPr/>
        </p:nvCxnSpPr>
        <p:spPr>
          <a:xfrm>
            <a:off x="6501626" y="4787339"/>
            <a:ext cx="0" cy="2445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8782290C-3B1C-7C89-9A2F-572CF0B8EBF1}"/>
              </a:ext>
            </a:extLst>
          </p:cNvPr>
          <p:cNvCxnSpPr>
            <a:cxnSpLocks/>
          </p:cNvCxnSpPr>
          <p:nvPr/>
        </p:nvCxnSpPr>
        <p:spPr>
          <a:xfrm flipH="1" flipV="1">
            <a:off x="5193578" y="4736877"/>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9501CC7-0630-0460-E948-994BFD9286FE}"/>
              </a:ext>
            </a:extLst>
          </p:cNvPr>
          <p:cNvCxnSpPr>
            <a:cxnSpLocks/>
          </p:cNvCxnSpPr>
          <p:nvPr/>
        </p:nvCxnSpPr>
        <p:spPr>
          <a:xfrm flipH="1">
            <a:off x="6501626" y="4989597"/>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63E7DAD-C22A-B31A-F49F-21D1DF0B40A5}"/>
              </a:ext>
            </a:extLst>
          </p:cNvPr>
          <p:cNvCxnSpPr>
            <a:cxnSpLocks/>
          </p:cNvCxnSpPr>
          <p:nvPr/>
        </p:nvCxnSpPr>
        <p:spPr>
          <a:xfrm flipH="1" flipV="1">
            <a:off x="6501626" y="4741224"/>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CCDB811B-4E45-488C-ED71-38B56F56C69C}"/>
              </a:ext>
            </a:extLst>
          </p:cNvPr>
          <p:cNvCxnSpPr>
            <a:cxnSpLocks/>
          </p:cNvCxnSpPr>
          <p:nvPr/>
        </p:nvCxnSpPr>
        <p:spPr>
          <a:xfrm flipH="1" flipV="1">
            <a:off x="5193578" y="5056738"/>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1A2A4F9-06CC-CD78-1543-30B6BFF76A26}"/>
              </a:ext>
            </a:extLst>
          </p:cNvPr>
          <p:cNvCxnSpPr>
            <a:cxnSpLocks/>
          </p:cNvCxnSpPr>
          <p:nvPr/>
        </p:nvCxnSpPr>
        <p:spPr>
          <a:xfrm flipH="1">
            <a:off x="6562997" y="4529831"/>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287CFC8-F18D-F630-FE50-3B0FE33331F0}"/>
              </a:ext>
            </a:extLst>
          </p:cNvPr>
          <p:cNvCxnSpPr>
            <a:cxnSpLocks/>
          </p:cNvCxnSpPr>
          <p:nvPr/>
        </p:nvCxnSpPr>
        <p:spPr>
          <a:xfrm flipH="1" flipV="1">
            <a:off x="6501626" y="5191340"/>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Freeform: Shape 41">
            <a:extLst>
              <a:ext uri="{FF2B5EF4-FFF2-40B4-BE49-F238E27FC236}">
                <a16:creationId xmlns:a16="http://schemas.microsoft.com/office/drawing/2014/main" id="{6874148F-0A7D-FF52-6C9F-AD314028CAE9}"/>
              </a:ext>
            </a:extLst>
          </p:cNvPr>
          <p:cNvSpPr/>
          <p:nvPr/>
        </p:nvSpPr>
        <p:spPr bwMode="auto">
          <a:xfrm rot="16200000" flipV="1">
            <a:off x="3073892" y="486651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3" name="Freeform: Shape 42">
            <a:extLst>
              <a:ext uri="{FF2B5EF4-FFF2-40B4-BE49-F238E27FC236}">
                <a16:creationId xmlns:a16="http://schemas.microsoft.com/office/drawing/2014/main" id="{18B38854-D96D-18DC-6286-A86A11D11992}"/>
              </a:ext>
            </a:extLst>
          </p:cNvPr>
          <p:cNvSpPr/>
          <p:nvPr/>
        </p:nvSpPr>
        <p:spPr bwMode="auto">
          <a:xfrm rot="6272125">
            <a:off x="2988499" y="5110651"/>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4" name="Freeform: Shape 43">
            <a:extLst>
              <a:ext uri="{FF2B5EF4-FFF2-40B4-BE49-F238E27FC236}">
                <a16:creationId xmlns:a16="http://schemas.microsoft.com/office/drawing/2014/main" id="{61983FE5-14FC-FEA3-ABD1-25A6E06465BF}"/>
              </a:ext>
            </a:extLst>
          </p:cNvPr>
          <p:cNvSpPr/>
          <p:nvPr/>
        </p:nvSpPr>
        <p:spPr bwMode="auto">
          <a:xfrm rot="16200000" flipV="1">
            <a:off x="1772141" y="4870544"/>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5" name="Freeform: Shape 44">
            <a:extLst>
              <a:ext uri="{FF2B5EF4-FFF2-40B4-BE49-F238E27FC236}">
                <a16:creationId xmlns:a16="http://schemas.microsoft.com/office/drawing/2014/main" id="{9A51358C-194D-8094-C98D-364FFF34229F}"/>
              </a:ext>
            </a:extLst>
          </p:cNvPr>
          <p:cNvSpPr/>
          <p:nvPr/>
        </p:nvSpPr>
        <p:spPr bwMode="auto">
          <a:xfrm rot="16200000" flipV="1">
            <a:off x="5644690" y="500004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6" name="Freeform: Shape 45">
            <a:extLst>
              <a:ext uri="{FF2B5EF4-FFF2-40B4-BE49-F238E27FC236}">
                <a16:creationId xmlns:a16="http://schemas.microsoft.com/office/drawing/2014/main" id="{EE3B89D1-CF0E-E445-0458-5C2B23E224A2}"/>
              </a:ext>
            </a:extLst>
          </p:cNvPr>
          <p:cNvSpPr/>
          <p:nvPr/>
        </p:nvSpPr>
        <p:spPr bwMode="auto">
          <a:xfrm rot="16200000" flipV="1">
            <a:off x="5644690" y="468356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7" name="Freeform: Shape 46">
            <a:extLst>
              <a:ext uri="{FF2B5EF4-FFF2-40B4-BE49-F238E27FC236}">
                <a16:creationId xmlns:a16="http://schemas.microsoft.com/office/drawing/2014/main" id="{8A7D2A92-7671-85BA-57F0-FBE7E491DF37}"/>
              </a:ext>
            </a:extLst>
          </p:cNvPr>
          <p:cNvSpPr/>
          <p:nvPr/>
        </p:nvSpPr>
        <p:spPr bwMode="auto">
          <a:xfrm rot="15633828" flipV="1">
            <a:off x="7031197" y="453213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49" name="Freeform: Shape 48">
            <a:extLst>
              <a:ext uri="{FF2B5EF4-FFF2-40B4-BE49-F238E27FC236}">
                <a16:creationId xmlns:a16="http://schemas.microsoft.com/office/drawing/2014/main" id="{30204A2F-27B0-8582-B174-499535848720}"/>
              </a:ext>
            </a:extLst>
          </p:cNvPr>
          <p:cNvSpPr/>
          <p:nvPr/>
        </p:nvSpPr>
        <p:spPr bwMode="auto">
          <a:xfrm rot="15438193" flipV="1">
            <a:off x="7062718" y="4996513"/>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0" name="Freeform: Shape 49">
            <a:extLst>
              <a:ext uri="{FF2B5EF4-FFF2-40B4-BE49-F238E27FC236}">
                <a16:creationId xmlns:a16="http://schemas.microsoft.com/office/drawing/2014/main" id="{4791ADA1-4EFE-E793-B07E-56C7B3F32DC7}"/>
              </a:ext>
            </a:extLst>
          </p:cNvPr>
          <p:cNvSpPr/>
          <p:nvPr/>
        </p:nvSpPr>
        <p:spPr bwMode="auto">
          <a:xfrm rot="6022737">
            <a:off x="7072618" y="523012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1" name="Freeform: Shape 50">
            <a:extLst>
              <a:ext uri="{FF2B5EF4-FFF2-40B4-BE49-F238E27FC236}">
                <a16:creationId xmlns:a16="http://schemas.microsoft.com/office/drawing/2014/main" id="{90383FA1-3CA5-5911-CC97-23AFA47E52FF}"/>
              </a:ext>
            </a:extLst>
          </p:cNvPr>
          <p:cNvSpPr/>
          <p:nvPr/>
        </p:nvSpPr>
        <p:spPr bwMode="auto">
          <a:xfrm rot="6272125">
            <a:off x="7063910" y="4778572"/>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52" name="TextBox 51">
            <a:extLst>
              <a:ext uri="{FF2B5EF4-FFF2-40B4-BE49-F238E27FC236}">
                <a16:creationId xmlns:a16="http://schemas.microsoft.com/office/drawing/2014/main" id="{E563B263-0B34-10CC-DEEB-1E530E6B0DED}"/>
              </a:ext>
            </a:extLst>
          </p:cNvPr>
          <p:cNvSpPr txBox="1"/>
          <p:nvPr/>
        </p:nvSpPr>
        <p:spPr>
          <a:xfrm>
            <a:off x="3126618" y="3946523"/>
            <a:ext cx="3164649"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Scaipeadh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amach</a:t>
            </a:r>
            <a:endParaRPr lang="en-GB" sz="2800" dirty="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817FD2D7-358D-FE41-27F7-BFE281633458}"/>
              </a:ext>
            </a:extLst>
          </p:cNvPr>
          <p:cNvSpPr txBox="1"/>
          <p:nvPr/>
        </p:nvSpPr>
        <p:spPr>
          <a:xfrm>
            <a:off x="1862403" y="5729128"/>
            <a:ext cx="1345240"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Bearna</a:t>
            </a:r>
            <a:endParaRPr lang="en-GB" sz="2800" dirty="0">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410EE309-6E4E-9E6D-103F-F77D9293BA6C}"/>
              </a:ext>
            </a:extLst>
          </p:cNvPr>
          <p:cNvSpPr txBox="1"/>
          <p:nvPr/>
        </p:nvSpPr>
        <p:spPr>
          <a:xfrm>
            <a:off x="6074850" y="5729128"/>
            <a:ext cx="2263761"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Constaic</a:t>
            </a:r>
            <a:r>
              <a:rPr lang="en-GB" sz="2800" dirty="0">
                <a:latin typeface="Arial" panose="020B0604020202020204" pitchFamily="34" charset="0"/>
                <a:cs typeface="Arial" panose="020B0604020202020204" pitchFamily="34" charset="0"/>
              </a:rPr>
              <a:t>/bac</a:t>
            </a:r>
          </a:p>
        </p:txBody>
      </p:sp>
    </p:spTree>
    <p:extLst>
      <p:ext uri="{BB962C8B-B14F-4D97-AF65-F5344CB8AC3E}">
        <p14:creationId xmlns:p14="http://schemas.microsoft.com/office/powerpoint/2010/main" val="391580018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968898-1B00-7C9C-FFB2-1D0637D1D875}"/>
              </a:ext>
            </a:extLst>
          </p:cNvPr>
          <p:cNvSpPr>
            <a:spLocks noGrp="1"/>
          </p:cNvSpPr>
          <p:nvPr>
            <p:ph type="title"/>
          </p:nvPr>
        </p:nvSpPr>
        <p:spPr>
          <a:xfrm>
            <a:off x="241300" y="155246"/>
            <a:ext cx="8724900" cy="1421928"/>
          </a:xfrm>
          <a:solidFill>
            <a:schemeClr val="accent2">
              <a:lumMod val="20000"/>
              <a:lumOff val="80000"/>
            </a:schemeClr>
          </a:solidFill>
        </p:spPr>
        <p:txBody>
          <a:bodyPr/>
          <a:lstStyle/>
          <a:p>
            <a:r>
              <a:rPr lang="en-GB" sz="3200" b="0" dirty="0"/>
              <a:t>Is </a:t>
            </a:r>
            <a:r>
              <a:rPr lang="en-GB" sz="3200" b="0" dirty="0" err="1"/>
              <a:t>cúis</a:t>
            </a:r>
            <a:r>
              <a:rPr lang="en-GB" sz="3200" b="0" dirty="0"/>
              <a:t> le </a:t>
            </a:r>
            <a:r>
              <a:rPr lang="en-GB" sz="3200" b="0" dirty="0" err="1"/>
              <a:t>scaipeadh</a:t>
            </a:r>
            <a:r>
              <a:rPr lang="en-GB" sz="3200" b="0" dirty="0"/>
              <a:t> an </a:t>
            </a:r>
            <a:r>
              <a:rPr lang="en-GB" sz="3200" b="0" dirty="0" err="1"/>
              <a:t>tsolais</a:t>
            </a:r>
            <a:r>
              <a:rPr lang="en-GB" sz="3200" b="0" dirty="0"/>
              <a:t> ag </a:t>
            </a:r>
            <a:r>
              <a:rPr lang="en-GB" sz="3200" b="0" dirty="0" err="1"/>
              <a:t>lionsaí</a:t>
            </a:r>
            <a:r>
              <a:rPr lang="en-GB" sz="3200" b="0" dirty="0"/>
              <a:t>; </a:t>
            </a:r>
            <a:r>
              <a:rPr lang="en-GB" sz="3200" b="0" dirty="0" err="1"/>
              <a:t>mínigh</a:t>
            </a:r>
            <a:r>
              <a:rPr lang="en-GB" sz="3200" b="0" dirty="0"/>
              <a:t> </a:t>
            </a:r>
            <a:r>
              <a:rPr lang="en-GB" sz="3200" b="0" dirty="0" err="1"/>
              <a:t>cén</a:t>
            </a:r>
            <a:r>
              <a:rPr lang="en-GB" sz="3200" b="0" dirty="0"/>
              <a:t> </a:t>
            </a:r>
            <a:r>
              <a:rPr lang="en-GB" sz="3200" b="0" dirty="0" err="1"/>
              <a:t>fáth</a:t>
            </a:r>
            <a:r>
              <a:rPr lang="en-GB" sz="3200" b="0" dirty="0"/>
              <a:t> </a:t>
            </a:r>
            <a:r>
              <a:rPr lang="en-GB" sz="3200" b="0" dirty="0" err="1"/>
              <a:t>nach</a:t>
            </a:r>
            <a:r>
              <a:rPr lang="en-GB" sz="3200" b="0" dirty="0"/>
              <a:t> </a:t>
            </a:r>
            <a:r>
              <a:rPr lang="en-GB" sz="3200" b="0" dirty="0" err="1"/>
              <a:t>díraonadh</a:t>
            </a:r>
            <a:r>
              <a:rPr lang="en-GB" sz="3200" b="0" dirty="0"/>
              <a:t> a </a:t>
            </a:r>
            <a:r>
              <a:rPr lang="en-GB" sz="3200" b="0" dirty="0" err="1"/>
              <a:t>tharlaíonn</a:t>
            </a:r>
            <a:r>
              <a:rPr lang="en-GB" sz="3200" b="0" dirty="0"/>
              <a:t> </a:t>
            </a:r>
            <a:r>
              <a:rPr lang="en-GB" sz="3200" b="0" dirty="0" err="1"/>
              <a:t>sa</a:t>
            </a:r>
            <a:r>
              <a:rPr lang="en-GB" sz="3200" b="0" dirty="0"/>
              <a:t> </a:t>
            </a:r>
            <a:r>
              <a:rPr lang="en-GB" sz="3200" b="0" dirty="0" err="1"/>
              <a:t>chá</a:t>
            </a:r>
            <a:r>
              <a:rPr lang="en-GB" sz="3200" b="0" dirty="0"/>
              <a:t> </a:t>
            </a:r>
            <a:r>
              <a:rPr lang="en-GB" sz="3200" b="0" dirty="0" err="1"/>
              <a:t>seo</a:t>
            </a:r>
            <a:r>
              <a:rPr lang="en-GB" sz="3200" b="0" dirty="0"/>
              <a:t>..</a:t>
            </a:r>
          </a:p>
        </p:txBody>
      </p:sp>
      <p:sp>
        <p:nvSpPr>
          <p:cNvPr id="19" name="TextBox 18">
            <a:extLst>
              <a:ext uri="{FF2B5EF4-FFF2-40B4-BE49-F238E27FC236}">
                <a16:creationId xmlns:a16="http://schemas.microsoft.com/office/drawing/2014/main" id="{5C9F542A-1C49-D3DA-7F7D-4994E9830194}"/>
              </a:ext>
            </a:extLst>
          </p:cNvPr>
          <p:cNvSpPr txBox="1"/>
          <p:nvPr/>
        </p:nvSpPr>
        <p:spPr>
          <a:xfrm>
            <a:off x="3758602" y="1848174"/>
            <a:ext cx="1345240" cy="523220"/>
          </a:xfrm>
          <a:prstGeom prst="rect">
            <a:avLst/>
          </a:prstGeom>
          <a:noFill/>
        </p:spPr>
        <p:txBody>
          <a:bodyPr wrap="none" rtlCol="0">
            <a:spAutoFit/>
          </a:bodyPr>
          <a:lstStyle/>
          <a:p>
            <a:r>
              <a:rPr lang="en-IE" sz="2800" dirty="0" err="1"/>
              <a:t>Lionsa</a:t>
            </a:r>
            <a:r>
              <a:rPr lang="en-IE" sz="2800" dirty="0"/>
              <a:t> </a:t>
            </a:r>
          </a:p>
        </p:txBody>
      </p:sp>
      <p:grpSp>
        <p:nvGrpSpPr>
          <p:cNvPr id="32" name="Group 31">
            <a:extLst>
              <a:ext uri="{FF2B5EF4-FFF2-40B4-BE49-F238E27FC236}">
                <a16:creationId xmlns:a16="http://schemas.microsoft.com/office/drawing/2014/main" id="{1AEDD540-D250-268E-5C9E-2545B2AE5FCD}"/>
              </a:ext>
            </a:extLst>
          </p:cNvPr>
          <p:cNvGrpSpPr/>
          <p:nvPr/>
        </p:nvGrpSpPr>
        <p:grpSpPr>
          <a:xfrm>
            <a:off x="1705984" y="2231040"/>
            <a:ext cx="4859916" cy="2114509"/>
            <a:chOff x="1705984" y="2231040"/>
            <a:chExt cx="6544590" cy="2847496"/>
          </a:xfrm>
        </p:grpSpPr>
        <p:sp>
          <p:nvSpPr>
            <p:cNvPr id="8" name="Freeform: Shape 7">
              <a:extLst>
                <a:ext uri="{FF2B5EF4-FFF2-40B4-BE49-F238E27FC236}">
                  <a16:creationId xmlns:a16="http://schemas.microsoft.com/office/drawing/2014/main" id="{E31390B9-F2FE-D1A1-C4E9-CA1C53B07E62}"/>
                </a:ext>
              </a:extLst>
            </p:cNvPr>
            <p:cNvSpPr/>
            <p:nvPr/>
          </p:nvSpPr>
          <p:spPr bwMode="auto">
            <a:xfrm>
              <a:off x="5010214" y="2564530"/>
              <a:ext cx="304308" cy="2296631"/>
            </a:xfrm>
            <a:custGeom>
              <a:avLst/>
              <a:gdLst>
                <a:gd name="connsiteX0" fmla="*/ 0 w 372140"/>
                <a:gd name="connsiteY0" fmla="*/ 21265 h 2286000"/>
                <a:gd name="connsiteX1" fmla="*/ 372140 w 372140"/>
                <a:gd name="connsiteY1" fmla="*/ 0 h 2286000"/>
                <a:gd name="connsiteX2" fmla="*/ 276447 w 372140"/>
                <a:gd name="connsiteY2" fmla="*/ 1105786 h 2286000"/>
                <a:gd name="connsiteX3" fmla="*/ 372140 w 372140"/>
                <a:gd name="connsiteY3" fmla="*/ 2286000 h 2286000"/>
                <a:gd name="connsiteX4" fmla="*/ 53163 w 372140"/>
                <a:gd name="connsiteY4" fmla="*/ 2286000 h 2286000"/>
                <a:gd name="connsiteX5" fmla="*/ 170121 w 372140"/>
                <a:gd name="connsiteY5" fmla="*/ 1116419 h 2286000"/>
                <a:gd name="connsiteX6" fmla="*/ 0 w 372140"/>
                <a:gd name="connsiteY6" fmla="*/ 21265 h 2286000"/>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4251 w 355126"/>
                <a:gd name="connsiteY0" fmla="*/ 0 h 2296632"/>
                <a:gd name="connsiteX1" fmla="*/ 355126 w 355126"/>
                <a:gd name="connsiteY1" fmla="*/ 10632 h 2296632"/>
                <a:gd name="connsiteX2" fmla="*/ 259433 w 355126"/>
                <a:gd name="connsiteY2" fmla="*/ 1116418 h 2296632"/>
                <a:gd name="connsiteX3" fmla="*/ 355126 w 355126"/>
                <a:gd name="connsiteY3" fmla="*/ 2296632 h 2296632"/>
                <a:gd name="connsiteX4" fmla="*/ 36149 w 355126"/>
                <a:gd name="connsiteY4" fmla="*/ 2296632 h 2296632"/>
                <a:gd name="connsiteX5" fmla="*/ 153107 w 355126"/>
                <a:gd name="connsiteY5" fmla="*/ 1127051 h 2296632"/>
                <a:gd name="connsiteX6" fmla="*/ 4251 w 355126"/>
                <a:gd name="connsiteY6" fmla="*/ 0 h 2296632"/>
                <a:gd name="connsiteX0" fmla="*/ 5021 w 355896"/>
                <a:gd name="connsiteY0" fmla="*/ 0 h 2296632"/>
                <a:gd name="connsiteX1" fmla="*/ 355896 w 355896"/>
                <a:gd name="connsiteY1" fmla="*/ 10632 h 2296632"/>
                <a:gd name="connsiteX2" fmla="*/ 260203 w 355896"/>
                <a:gd name="connsiteY2" fmla="*/ 1116418 h 2296632"/>
                <a:gd name="connsiteX3" fmla="*/ 355896 w 355896"/>
                <a:gd name="connsiteY3" fmla="*/ 2296632 h 2296632"/>
                <a:gd name="connsiteX4" fmla="*/ 36919 w 355896"/>
                <a:gd name="connsiteY4" fmla="*/ 2296632 h 2296632"/>
                <a:gd name="connsiteX5" fmla="*/ 153877 w 355896"/>
                <a:gd name="connsiteY5" fmla="*/ 1127051 h 2296632"/>
                <a:gd name="connsiteX6" fmla="*/ 5021 w 355896"/>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4023"/>
                <a:gd name="connsiteY0" fmla="*/ 0 h 2296632"/>
                <a:gd name="connsiteX1" fmla="*/ 355896 w 364023"/>
                <a:gd name="connsiteY1" fmla="*/ 10632 h 2296632"/>
                <a:gd name="connsiteX2" fmla="*/ 260203 w 364023"/>
                <a:gd name="connsiteY2" fmla="*/ 1116418 h 2296632"/>
                <a:gd name="connsiteX3" fmla="*/ 355896 w 364023"/>
                <a:gd name="connsiteY3" fmla="*/ 2296632 h 2296632"/>
                <a:gd name="connsiteX4" fmla="*/ 36919 w 364023"/>
                <a:gd name="connsiteY4" fmla="*/ 2296632 h 2296632"/>
                <a:gd name="connsiteX5" fmla="*/ 153877 w 364023"/>
                <a:gd name="connsiteY5" fmla="*/ 1127051 h 2296632"/>
                <a:gd name="connsiteX6" fmla="*/ 5021 w 364023"/>
                <a:gd name="connsiteY6" fmla="*/ 0 h 2296632"/>
                <a:gd name="connsiteX0" fmla="*/ 5021 w 362470"/>
                <a:gd name="connsiteY0" fmla="*/ 0 h 2296632"/>
                <a:gd name="connsiteX1" fmla="*/ 355896 w 362470"/>
                <a:gd name="connsiteY1" fmla="*/ 10632 h 2296632"/>
                <a:gd name="connsiteX2" fmla="*/ 260203 w 362470"/>
                <a:gd name="connsiteY2" fmla="*/ 1116418 h 2296632"/>
                <a:gd name="connsiteX3" fmla="*/ 355896 w 362470"/>
                <a:gd name="connsiteY3" fmla="*/ 2296632 h 2296632"/>
                <a:gd name="connsiteX4" fmla="*/ 36919 w 362470"/>
                <a:gd name="connsiteY4" fmla="*/ 2296632 h 2296632"/>
                <a:gd name="connsiteX5" fmla="*/ 153877 w 362470"/>
                <a:gd name="connsiteY5" fmla="*/ 1127051 h 2296632"/>
                <a:gd name="connsiteX6" fmla="*/ 5021 w 362470"/>
                <a:gd name="connsiteY6" fmla="*/ 0 h 2296632"/>
                <a:gd name="connsiteX0" fmla="*/ 0 w 357449"/>
                <a:gd name="connsiteY0" fmla="*/ 0 h 2296632"/>
                <a:gd name="connsiteX1" fmla="*/ 350875 w 357449"/>
                <a:gd name="connsiteY1" fmla="*/ 10632 h 2296632"/>
                <a:gd name="connsiteX2" fmla="*/ 255182 w 357449"/>
                <a:gd name="connsiteY2" fmla="*/ 1116418 h 2296632"/>
                <a:gd name="connsiteX3" fmla="*/ 350875 w 357449"/>
                <a:gd name="connsiteY3" fmla="*/ 2296632 h 2296632"/>
                <a:gd name="connsiteX4" fmla="*/ 31898 w 357449"/>
                <a:gd name="connsiteY4" fmla="*/ 2296632 h 2296632"/>
                <a:gd name="connsiteX5" fmla="*/ 148856 w 357449"/>
                <a:gd name="connsiteY5" fmla="*/ 1127051 h 2296632"/>
                <a:gd name="connsiteX6" fmla="*/ 0 w 357449"/>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0 w 350875"/>
                <a:gd name="connsiteY0" fmla="*/ 0 h 2296632"/>
                <a:gd name="connsiteX1" fmla="*/ 350875 w 350875"/>
                <a:gd name="connsiteY1" fmla="*/ 10632 h 2296632"/>
                <a:gd name="connsiteX2" fmla="*/ 255182 w 350875"/>
                <a:gd name="connsiteY2" fmla="*/ 1116418 h 2296632"/>
                <a:gd name="connsiteX3" fmla="*/ 350875 w 350875"/>
                <a:gd name="connsiteY3" fmla="*/ 2296632 h 2296632"/>
                <a:gd name="connsiteX4" fmla="*/ 31898 w 350875"/>
                <a:gd name="connsiteY4" fmla="*/ 2296632 h 2296632"/>
                <a:gd name="connsiteX5" fmla="*/ 148856 w 350875"/>
                <a:gd name="connsiteY5" fmla="*/ 1127051 h 2296632"/>
                <a:gd name="connsiteX6" fmla="*/ 0 w 350875"/>
                <a:gd name="connsiteY6" fmla="*/ 0 h 2296632"/>
                <a:gd name="connsiteX0" fmla="*/ 1969 w 318977"/>
                <a:gd name="connsiteY0" fmla="*/ 6301 h 2286000"/>
                <a:gd name="connsiteX1" fmla="*/ 318977 w 318977"/>
                <a:gd name="connsiteY1" fmla="*/ 0 h 2286000"/>
                <a:gd name="connsiteX2" fmla="*/ 223284 w 318977"/>
                <a:gd name="connsiteY2" fmla="*/ 1105786 h 2286000"/>
                <a:gd name="connsiteX3" fmla="*/ 318977 w 318977"/>
                <a:gd name="connsiteY3" fmla="*/ 2286000 h 2286000"/>
                <a:gd name="connsiteX4" fmla="*/ 0 w 318977"/>
                <a:gd name="connsiteY4" fmla="*/ 2286000 h 2286000"/>
                <a:gd name="connsiteX5" fmla="*/ 116958 w 318977"/>
                <a:gd name="connsiteY5" fmla="*/ 1116419 h 2286000"/>
                <a:gd name="connsiteX6" fmla="*/ 1969 w 318977"/>
                <a:gd name="connsiteY6" fmla="*/ 6301 h 2286000"/>
                <a:gd name="connsiteX0" fmla="*/ 14669 w 318977"/>
                <a:gd name="connsiteY0" fmla="*/ 0 h 2288165"/>
                <a:gd name="connsiteX1" fmla="*/ 318977 w 318977"/>
                <a:gd name="connsiteY1" fmla="*/ 2165 h 2288165"/>
                <a:gd name="connsiteX2" fmla="*/ 223284 w 318977"/>
                <a:gd name="connsiteY2" fmla="*/ 1107951 h 2288165"/>
                <a:gd name="connsiteX3" fmla="*/ 318977 w 318977"/>
                <a:gd name="connsiteY3" fmla="*/ 2288165 h 2288165"/>
                <a:gd name="connsiteX4" fmla="*/ 0 w 318977"/>
                <a:gd name="connsiteY4" fmla="*/ 2288165 h 2288165"/>
                <a:gd name="connsiteX5" fmla="*/ 116958 w 318977"/>
                <a:gd name="connsiteY5" fmla="*/ 1118584 h 2288165"/>
                <a:gd name="connsiteX6" fmla="*/ 14669 w 318977"/>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07951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88165"/>
                <a:gd name="connsiteX1" fmla="*/ 304308 w 304308"/>
                <a:gd name="connsiteY1" fmla="*/ 2165 h 2288165"/>
                <a:gd name="connsiteX2" fmla="*/ 208615 w 304308"/>
                <a:gd name="connsiteY2" fmla="*/ 1129118 h 2288165"/>
                <a:gd name="connsiteX3" fmla="*/ 304308 w 304308"/>
                <a:gd name="connsiteY3" fmla="*/ 2288165 h 2288165"/>
                <a:gd name="connsiteX4" fmla="*/ 48831 w 304308"/>
                <a:gd name="connsiteY4" fmla="*/ 2279698 h 2288165"/>
                <a:gd name="connsiteX5" fmla="*/ 102289 w 304308"/>
                <a:gd name="connsiteY5" fmla="*/ 1118584 h 2288165"/>
                <a:gd name="connsiteX6" fmla="*/ 0 w 304308"/>
                <a:gd name="connsiteY6" fmla="*/ 0 h 2288165"/>
                <a:gd name="connsiteX0" fmla="*/ 0 w 304308"/>
                <a:gd name="connsiteY0" fmla="*/ 0 h 2296631"/>
                <a:gd name="connsiteX1" fmla="*/ 304308 w 304308"/>
                <a:gd name="connsiteY1" fmla="*/ 2165 h 2296631"/>
                <a:gd name="connsiteX2" fmla="*/ 208615 w 304308"/>
                <a:gd name="connsiteY2" fmla="*/ 1129118 h 2296631"/>
                <a:gd name="connsiteX3" fmla="*/ 304308 w 304308"/>
                <a:gd name="connsiteY3" fmla="*/ 2288165 h 2296631"/>
                <a:gd name="connsiteX4" fmla="*/ 23431 w 304308"/>
                <a:gd name="connsiteY4" fmla="*/ 2296631 h 2296631"/>
                <a:gd name="connsiteX5" fmla="*/ 102289 w 304308"/>
                <a:gd name="connsiteY5" fmla="*/ 1118584 h 2296631"/>
                <a:gd name="connsiteX6" fmla="*/ 0 w 304308"/>
                <a:gd name="connsiteY6" fmla="*/ 0 h 2296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308" h="2296631">
                  <a:moveTo>
                    <a:pt x="0" y="0"/>
                  </a:moveTo>
                  <a:lnTo>
                    <a:pt x="304308" y="2165"/>
                  </a:lnTo>
                  <a:cubicBezTo>
                    <a:pt x="251145" y="220132"/>
                    <a:pt x="202217" y="778046"/>
                    <a:pt x="208615" y="1129118"/>
                  </a:cubicBezTo>
                  <a:cubicBezTo>
                    <a:pt x="215013" y="1480190"/>
                    <a:pt x="277727" y="2102095"/>
                    <a:pt x="304308" y="2288165"/>
                  </a:cubicBezTo>
                  <a:lnTo>
                    <a:pt x="23431" y="2296631"/>
                  </a:lnTo>
                  <a:cubicBezTo>
                    <a:pt x="72754" y="2046569"/>
                    <a:pt x="106194" y="1501356"/>
                    <a:pt x="102289" y="1118584"/>
                  </a:cubicBezTo>
                  <a:cubicBezTo>
                    <a:pt x="98384" y="735812"/>
                    <a:pt x="62023" y="186070"/>
                    <a:pt x="0" y="0"/>
                  </a:cubicBezTo>
                  <a:close/>
                </a:path>
              </a:pathLst>
            </a:custGeom>
            <a:solidFill>
              <a:schemeClr val="tx2">
                <a:lumMod val="10000"/>
                <a:lumOff val="90000"/>
              </a:schemeClr>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IE" sz="1800" b="1" i="0" u="none" strike="noStrike" cap="none" normalizeH="0" baseline="0">
                <a:ln>
                  <a:noFill/>
                </a:ln>
                <a:solidFill>
                  <a:schemeClr val="tx1"/>
                </a:solidFill>
                <a:effectLst/>
                <a:latin typeface="Arial" charset="0"/>
              </a:endParaRPr>
            </a:p>
          </p:txBody>
        </p:sp>
        <p:cxnSp>
          <p:nvCxnSpPr>
            <p:cNvPr id="9" name="Straight Arrow Connector 8">
              <a:extLst>
                <a:ext uri="{FF2B5EF4-FFF2-40B4-BE49-F238E27FC236}">
                  <a16:creationId xmlns:a16="http://schemas.microsoft.com/office/drawing/2014/main" id="{3CA3F90C-8075-F452-85BB-1D33A701A950}"/>
                </a:ext>
              </a:extLst>
            </p:cNvPr>
            <p:cNvCxnSpPr>
              <a:cxnSpLocks/>
            </p:cNvCxnSpPr>
            <p:nvPr/>
          </p:nvCxnSpPr>
          <p:spPr bwMode="auto">
            <a:xfrm>
              <a:off x="1803400" y="3062784"/>
              <a:ext cx="2513193"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0F5828C6-06D0-6040-EB3F-06E71164F247}"/>
                </a:ext>
              </a:extLst>
            </p:cNvPr>
            <p:cNvCxnSpPr/>
            <p:nvPr/>
          </p:nvCxnSpPr>
          <p:spPr bwMode="auto">
            <a:xfrm>
              <a:off x="4162394" y="3062784"/>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236BA57C-DE84-0715-8164-511E23594BE9}"/>
                </a:ext>
              </a:extLst>
            </p:cNvPr>
            <p:cNvCxnSpPr>
              <a:cxnSpLocks/>
            </p:cNvCxnSpPr>
            <p:nvPr/>
          </p:nvCxnSpPr>
          <p:spPr bwMode="auto">
            <a:xfrm flipV="1">
              <a:off x="1705984" y="3704949"/>
              <a:ext cx="2625883" cy="10576"/>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2" name="Straight Arrow Connector 11">
              <a:extLst>
                <a:ext uri="{FF2B5EF4-FFF2-40B4-BE49-F238E27FC236}">
                  <a16:creationId xmlns:a16="http://schemas.microsoft.com/office/drawing/2014/main" id="{7A3FD0BD-7561-95EB-B881-7D819AD41A36}"/>
                </a:ext>
              </a:extLst>
            </p:cNvPr>
            <p:cNvCxnSpPr/>
            <p:nvPr/>
          </p:nvCxnSpPr>
          <p:spPr bwMode="auto">
            <a:xfrm>
              <a:off x="4177668" y="3704949"/>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5DAFED87-CA62-A4F8-1FB0-5796EF074421}"/>
                </a:ext>
              </a:extLst>
            </p:cNvPr>
            <p:cNvCxnSpPr>
              <a:cxnSpLocks/>
            </p:cNvCxnSpPr>
            <p:nvPr/>
          </p:nvCxnSpPr>
          <p:spPr bwMode="auto">
            <a:xfrm>
              <a:off x="1705984" y="4284677"/>
              <a:ext cx="2610609"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 name="Straight Arrow Connector 13">
              <a:extLst>
                <a:ext uri="{FF2B5EF4-FFF2-40B4-BE49-F238E27FC236}">
                  <a16:creationId xmlns:a16="http://schemas.microsoft.com/office/drawing/2014/main" id="{383ED539-6B05-000D-3785-CDCFB7167A08}"/>
                </a:ext>
              </a:extLst>
            </p:cNvPr>
            <p:cNvCxnSpPr/>
            <p:nvPr/>
          </p:nvCxnSpPr>
          <p:spPr bwMode="auto">
            <a:xfrm>
              <a:off x="4162394" y="4284677"/>
              <a:ext cx="100811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5" name="Straight Arrow Connector 14">
              <a:extLst>
                <a:ext uri="{FF2B5EF4-FFF2-40B4-BE49-F238E27FC236}">
                  <a16:creationId xmlns:a16="http://schemas.microsoft.com/office/drawing/2014/main" id="{FAC13096-4353-322F-A706-E4D25318747C}"/>
                </a:ext>
              </a:extLst>
            </p:cNvPr>
            <p:cNvCxnSpPr>
              <a:cxnSpLocks/>
            </p:cNvCxnSpPr>
            <p:nvPr/>
          </p:nvCxnSpPr>
          <p:spPr bwMode="auto">
            <a:xfrm flipV="1">
              <a:off x="5185780" y="2231040"/>
              <a:ext cx="2961082" cy="831744"/>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86859E2D-C27C-6BC5-B872-D00BFC255B93}"/>
                </a:ext>
              </a:extLst>
            </p:cNvPr>
            <p:cNvCxnSpPr>
              <a:cxnSpLocks/>
            </p:cNvCxnSpPr>
            <p:nvPr/>
          </p:nvCxnSpPr>
          <p:spPr bwMode="auto">
            <a:xfrm>
              <a:off x="5170506" y="3715525"/>
              <a:ext cx="2976356" cy="609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648FEEBC-B14C-8D01-7514-9FD8B11E5E8B}"/>
                </a:ext>
              </a:extLst>
            </p:cNvPr>
            <p:cNvCxnSpPr>
              <a:cxnSpLocks/>
            </p:cNvCxnSpPr>
            <p:nvPr/>
          </p:nvCxnSpPr>
          <p:spPr bwMode="auto">
            <a:xfrm>
              <a:off x="5157892" y="4284677"/>
              <a:ext cx="3092682" cy="793859"/>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2" name="Freeform: Shape 21">
              <a:extLst>
                <a:ext uri="{FF2B5EF4-FFF2-40B4-BE49-F238E27FC236}">
                  <a16:creationId xmlns:a16="http://schemas.microsoft.com/office/drawing/2014/main" id="{643FDAA9-E9E0-29B0-AFCF-542375E65A95}"/>
                </a:ext>
              </a:extLst>
            </p:cNvPr>
            <p:cNvSpPr/>
            <p:nvPr/>
          </p:nvSpPr>
          <p:spPr bwMode="auto">
            <a:xfrm rot="5400000">
              <a:off x="4079085" y="292105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3" name="Freeform: Shape 22">
              <a:extLst>
                <a:ext uri="{FF2B5EF4-FFF2-40B4-BE49-F238E27FC236}">
                  <a16:creationId xmlns:a16="http://schemas.microsoft.com/office/drawing/2014/main" id="{DDFC4006-211E-A882-1C59-7733C72E7F10}"/>
                </a:ext>
              </a:extLst>
            </p:cNvPr>
            <p:cNvSpPr/>
            <p:nvPr/>
          </p:nvSpPr>
          <p:spPr bwMode="auto">
            <a:xfrm rot="5400000">
              <a:off x="4121944" y="355908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4" name="Freeform: Shape 23">
              <a:extLst>
                <a:ext uri="{FF2B5EF4-FFF2-40B4-BE49-F238E27FC236}">
                  <a16:creationId xmlns:a16="http://schemas.microsoft.com/office/drawing/2014/main" id="{CBD0B11E-3FB3-78CB-8A2E-D70A781F7B72}"/>
                </a:ext>
              </a:extLst>
            </p:cNvPr>
            <p:cNvSpPr/>
            <p:nvPr/>
          </p:nvSpPr>
          <p:spPr bwMode="auto">
            <a:xfrm rot="5400000">
              <a:off x="4057573" y="4121798"/>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Freeform: Shape 24">
              <a:extLst>
                <a:ext uri="{FF2B5EF4-FFF2-40B4-BE49-F238E27FC236}">
                  <a16:creationId xmlns:a16="http://schemas.microsoft.com/office/drawing/2014/main" id="{BE2E36F7-ED2A-F1D9-B502-AAF552AA63A0}"/>
                </a:ext>
              </a:extLst>
            </p:cNvPr>
            <p:cNvSpPr/>
            <p:nvPr/>
          </p:nvSpPr>
          <p:spPr bwMode="auto">
            <a:xfrm rot="3982826">
              <a:off x="6698239" y="2483062"/>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6" name="Freeform: Shape 25">
              <a:extLst>
                <a:ext uri="{FF2B5EF4-FFF2-40B4-BE49-F238E27FC236}">
                  <a16:creationId xmlns:a16="http://schemas.microsoft.com/office/drawing/2014/main" id="{FB662286-5BCB-8725-E6DF-C25C70BA01D4}"/>
                </a:ext>
              </a:extLst>
            </p:cNvPr>
            <p:cNvSpPr/>
            <p:nvPr/>
          </p:nvSpPr>
          <p:spPr bwMode="auto">
            <a:xfrm rot="5400000">
              <a:off x="6833053" y="3584711"/>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7" name="Freeform: Shape 26">
              <a:extLst>
                <a:ext uri="{FF2B5EF4-FFF2-40B4-BE49-F238E27FC236}">
                  <a16:creationId xmlns:a16="http://schemas.microsoft.com/office/drawing/2014/main" id="{FFBF2E96-BBF8-E144-D794-F39522DB8BBA}"/>
                </a:ext>
              </a:extLst>
            </p:cNvPr>
            <p:cNvSpPr/>
            <p:nvPr/>
          </p:nvSpPr>
          <p:spPr bwMode="auto">
            <a:xfrm rot="6382956">
              <a:off x="6719016" y="4581589"/>
              <a:ext cx="258497" cy="267668"/>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grpSp>
      <p:sp>
        <p:nvSpPr>
          <p:cNvPr id="33" name="TextBox 32">
            <a:extLst>
              <a:ext uri="{FF2B5EF4-FFF2-40B4-BE49-F238E27FC236}">
                <a16:creationId xmlns:a16="http://schemas.microsoft.com/office/drawing/2014/main" id="{408E276F-C997-14E0-FCD8-AAD574C4ED6E}"/>
              </a:ext>
            </a:extLst>
          </p:cNvPr>
          <p:cNvSpPr txBox="1"/>
          <p:nvPr/>
        </p:nvSpPr>
        <p:spPr>
          <a:xfrm>
            <a:off x="586815" y="5002027"/>
            <a:ext cx="7467600" cy="954107"/>
          </a:xfrm>
          <a:prstGeom prst="rect">
            <a:avLst/>
          </a:prstGeom>
          <a:noFill/>
        </p:spPr>
        <p:txBody>
          <a:bodyPr wrap="square" rtlCol="0">
            <a:spAutoFit/>
          </a:bodyPr>
          <a:lstStyle/>
          <a:p>
            <a:pPr algn="l">
              <a:spcAft>
                <a:spcPts val="1200"/>
              </a:spcAft>
            </a:pPr>
            <a:r>
              <a:rPr lang="en-GB" sz="2800" dirty="0" err="1">
                <a:solidFill>
                  <a:srgbClr val="0000FF"/>
                </a:solidFill>
                <a:latin typeface="Arial" panose="020B0604020202020204" pitchFamily="34" charset="0"/>
                <a:cs typeface="Arial" panose="020B0604020202020204" pitchFamily="34" charset="0"/>
              </a:rPr>
              <a:t>Ní</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bhíonn</a:t>
            </a:r>
            <a:r>
              <a:rPr lang="en-GB" sz="2800" dirty="0">
                <a:solidFill>
                  <a:srgbClr val="0000FF"/>
                </a:solidFill>
                <a:latin typeface="Arial" panose="020B0604020202020204" pitchFamily="34" charset="0"/>
                <a:cs typeface="Arial" panose="020B0604020202020204" pitchFamily="34" charset="0"/>
              </a:rPr>
              <a:t> an </a:t>
            </a:r>
            <a:r>
              <a:rPr lang="en-GB" sz="2800" dirty="0" err="1">
                <a:solidFill>
                  <a:srgbClr val="0000FF"/>
                </a:solidFill>
                <a:latin typeface="Arial" panose="020B0604020202020204" pitchFamily="34" charset="0"/>
                <a:cs typeface="Arial" panose="020B0604020202020204" pitchFamily="34" charset="0"/>
              </a:rPr>
              <a:t>bearna</a:t>
            </a:r>
            <a:r>
              <a:rPr lang="en-GB" sz="2800" dirty="0">
                <a:solidFill>
                  <a:srgbClr val="0000FF"/>
                </a:solidFill>
                <a:latin typeface="Arial" panose="020B0604020202020204" pitchFamily="34" charset="0"/>
                <a:cs typeface="Arial" panose="020B0604020202020204" pitchFamily="34" charset="0"/>
              </a:rPr>
              <a:t>/</a:t>
            </a:r>
            <a:r>
              <a:rPr lang="en-GB" sz="2800" dirty="0" err="1">
                <a:solidFill>
                  <a:srgbClr val="0000FF"/>
                </a:solidFill>
                <a:latin typeface="Arial" panose="020B0604020202020204" pitchFamily="34" charset="0"/>
                <a:cs typeface="Arial" panose="020B0604020202020204" pitchFamily="34" charset="0"/>
              </a:rPr>
              <a:t>constaic</a:t>
            </a:r>
            <a:r>
              <a:rPr lang="en-GB" sz="2800" dirty="0">
                <a:solidFill>
                  <a:srgbClr val="0000FF"/>
                </a:solidFill>
                <a:latin typeface="Arial" panose="020B0604020202020204" pitchFamily="34" charset="0"/>
                <a:cs typeface="Arial" panose="020B0604020202020204" pitchFamily="34" charset="0"/>
              </a:rPr>
              <a:t> mar </a:t>
            </a:r>
            <a:r>
              <a:rPr lang="en-GB" sz="2800" dirty="0" err="1">
                <a:solidFill>
                  <a:srgbClr val="0000FF"/>
                </a:solidFill>
                <a:latin typeface="Arial" panose="020B0604020202020204" pitchFamily="34" charset="0"/>
                <a:cs typeface="Arial" panose="020B0604020202020204" pitchFamily="34" charset="0"/>
              </a:rPr>
              <a:t>chúis</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ar</a:t>
            </a:r>
            <a:r>
              <a:rPr lang="en-GB" sz="2800" dirty="0">
                <a:solidFill>
                  <a:srgbClr val="0000FF"/>
                </a:solidFill>
                <a:latin typeface="Arial" panose="020B0604020202020204" pitchFamily="34" charset="0"/>
                <a:cs typeface="Arial" panose="020B0604020202020204" pitchFamily="34" charset="0"/>
              </a:rPr>
              <a:t> an </a:t>
            </a:r>
            <a:r>
              <a:rPr lang="en-GB" sz="2800" dirty="0" err="1">
                <a:solidFill>
                  <a:srgbClr val="0000FF"/>
                </a:solidFill>
                <a:latin typeface="Arial" panose="020B0604020202020204" pitchFamily="34" charset="0"/>
                <a:cs typeface="Arial" panose="020B0604020202020204" pitchFamily="34" charset="0"/>
              </a:rPr>
              <a:t>scaipeadh</a:t>
            </a:r>
            <a:r>
              <a:rPr lang="en-GB" sz="2800" dirty="0">
                <a:solidFill>
                  <a:srgbClr val="0000FF"/>
                </a:solidFill>
                <a:latin typeface="Arial" panose="020B0604020202020204" pitchFamily="34" charset="0"/>
                <a:cs typeface="Arial" panose="020B0604020202020204" pitchFamily="34" charset="0"/>
              </a:rPr>
              <a:t> an </a:t>
            </a:r>
            <a:r>
              <a:rPr lang="en-GB" sz="2800" dirty="0" err="1">
                <a:solidFill>
                  <a:srgbClr val="0000FF"/>
                </a:solidFill>
                <a:latin typeface="Arial" panose="020B0604020202020204" pitchFamily="34" charset="0"/>
                <a:cs typeface="Arial" panose="020B0604020202020204" pitchFamily="34" charset="0"/>
              </a:rPr>
              <a:t>tsolais</a:t>
            </a:r>
            <a:r>
              <a:rPr lang="en-GB" sz="2800" dirty="0">
                <a:solidFill>
                  <a:srgbClr val="0000FF"/>
                </a:solidFill>
                <a:latin typeface="Arial" panose="020B0604020202020204" pitchFamily="34" charset="0"/>
                <a:cs typeface="Arial" panose="020B0604020202020204" pitchFamily="34" charset="0"/>
              </a:rPr>
              <a:t>. </a:t>
            </a:r>
            <a:r>
              <a:rPr lang="en-GB" sz="2800" dirty="0" err="1">
                <a:solidFill>
                  <a:srgbClr val="0000FF"/>
                </a:solidFill>
                <a:latin typeface="Arial" panose="020B0604020202020204" pitchFamily="34" charset="0"/>
                <a:cs typeface="Arial" panose="020B0604020202020204" pitchFamily="34" charset="0"/>
              </a:rPr>
              <a:t>Seo</a:t>
            </a:r>
            <a:r>
              <a:rPr lang="en-GB" sz="2800" dirty="0">
                <a:solidFill>
                  <a:srgbClr val="0000FF"/>
                </a:solidFill>
                <a:latin typeface="Arial" panose="020B0604020202020204" pitchFamily="34" charset="0"/>
                <a:cs typeface="Arial" panose="020B0604020202020204" pitchFamily="34" charset="0"/>
              </a:rPr>
              <a:t> ATHRAONADH. </a:t>
            </a:r>
          </a:p>
        </p:txBody>
      </p:sp>
    </p:spTree>
    <p:extLst>
      <p:ext uri="{BB962C8B-B14F-4D97-AF65-F5344CB8AC3E}">
        <p14:creationId xmlns:p14="http://schemas.microsoft.com/office/powerpoint/2010/main" val="849675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3"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CDEE8-E1F2-2523-79B1-892B71887652}"/>
              </a:ext>
            </a:extLst>
          </p:cNvPr>
          <p:cNvSpPr>
            <a:spLocks noGrp="1"/>
          </p:cNvSpPr>
          <p:nvPr>
            <p:ph type="title"/>
          </p:nvPr>
        </p:nvSpPr>
        <p:spPr/>
        <p:txBody>
          <a:bodyPr/>
          <a:lstStyle/>
          <a:p>
            <a:r>
              <a:rPr lang="en-GB" dirty="0" err="1"/>
              <a:t>Díraonadh</a:t>
            </a:r>
            <a:r>
              <a:rPr lang="en-GB" dirty="0"/>
              <a:t> a </a:t>
            </a:r>
            <a:r>
              <a:rPr lang="en-GB" dirty="0" err="1"/>
              <a:t>léiriú</a:t>
            </a:r>
            <a:endParaRPr lang="en-GB" dirty="0"/>
          </a:p>
        </p:txBody>
      </p:sp>
      <p:cxnSp>
        <p:nvCxnSpPr>
          <p:cNvPr id="4" name="Straight Connector 3">
            <a:extLst>
              <a:ext uri="{FF2B5EF4-FFF2-40B4-BE49-F238E27FC236}">
                <a16:creationId xmlns:a16="http://schemas.microsoft.com/office/drawing/2014/main" id="{BB726D38-4B40-B2F6-C4E3-66EB0317E0CE}"/>
              </a:ext>
            </a:extLst>
          </p:cNvPr>
          <p:cNvCxnSpPr>
            <a:cxnSpLocks/>
          </p:cNvCxnSpPr>
          <p:nvPr/>
        </p:nvCxnSpPr>
        <p:spPr>
          <a:xfrm>
            <a:off x="3199626" y="1447239"/>
            <a:ext cx="0" cy="244551"/>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B9B37827-63CD-65D0-8B9B-D474A5B35F26}"/>
              </a:ext>
            </a:extLst>
          </p:cNvPr>
          <p:cNvCxnSpPr>
            <a:cxnSpLocks/>
          </p:cNvCxnSpPr>
          <p:nvPr/>
        </p:nvCxnSpPr>
        <p:spPr>
          <a:xfrm flipH="1" flipV="1">
            <a:off x="1891578" y="1396777"/>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E4AA8F0-C49D-EC82-F2C8-C9E974200B9E}"/>
              </a:ext>
            </a:extLst>
          </p:cNvPr>
          <p:cNvCxnSpPr>
            <a:cxnSpLocks/>
          </p:cNvCxnSpPr>
          <p:nvPr/>
        </p:nvCxnSpPr>
        <p:spPr>
          <a:xfrm flipH="1">
            <a:off x="3199626" y="1649497"/>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789E1B5-36C1-7642-8D47-92F708625652}"/>
              </a:ext>
            </a:extLst>
          </p:cNvPr>
          <p:cNvCxnSpPr>
            <a:cxnSpLocks/>
          </p:cNvCxnSpPr>
          <p:nvPr/>
        </p:nvCxnSpPr>
        <p:spPr>
          <a:xfrm flipH="1" flipV="1">
            <a:off x="3199626" y="1401124"/>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4513764-3B64-6A71-6BE5-985AA435A829}"/>
              </a:ext>
            </a:extLst>
          </p:cNvPr>
          <p:cNvCxnSpPr>
            <a:cxnSpLocks/>
          </p:cNvCxnSpPr>
          <p:nvPr/>
        </p:nvCxnSpPr>
        <p:spPr>
          <a:xfrm flipH="1" flipV="1">
            <a:off x="1891578" y="1716638"/>
            <a:ext cx="1129706" cy="325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446A632-1857-5055-3918-DF886FA14E51}"/>
              </a:ext>
            </a:extLst>
          </p:cNvPr>
          <p:cNvCxnSpPr>
            <a:cxnSpLocks/>
          </p:cNvCxnSpPr>
          <p:nvPr/>
        </p:nvCxnSpPr>
        <p:spPr>
          <a:xfrm flipH="1">
            <a:off x="3260997" y="1189731"/>
            <a:ext cx="1104894" cy="127589"/>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28A3919-E177-EABF-F522-2492919B0A7C}"/>
              </a:ext>
            </a:extLst>
          </p:cNvPr>
          <p:cNvCxnSpPr>
            <a:cxnSpLocks/>
          </p:cNvCxnSpPr>
          <p:nvPr/>
        </p:nvCxnSpPr>
        <p:spPr>
          <a:xfrm flipH="1" flipV="1">
            <a:off x="3199626" y="1851240"/>
            <a:ext cx="1104894" cy="168391"/>
          </a:xfrm>
          <a:prstGeom prst="straightConnector1">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Freeform: Shape 10">
            <a:extLst>
              <a:ext uri="{FF2B5EF4-FFF2-40B4-BE49-F238E27FC236}">
                <a16:creationId xmlns:a16="http://schemas.microsoft.com/office/drawing/2014/main" id="{079428F9-23DF-4B48-75E3-E711FCF46855}"/>
              </a:ext>
            </a:extLst>
          </p:cNvPr>
          <p:cNvSpPr/>
          <p:nvPr/>
        </p:nvSpPr>
        <p:spPr bwMode="auto">
          <a:xfrm rot="16200000" flipV="1">
            <a:off x="2342690" y="165994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2" name="Freeform: Shape 11">
            <a:extLst>
              <a:ext uri="{FF2B5EF4-FFF2-40B4-BE49-F238E27FC236}">
                <a16:creationId xmlns:a16="http://schemas.microsoft.com/office/drawing/2014/main" id="{CAF3484F-369B-2E2A-55CA-75D2AB581F49}"/>
              </a:ext>
            </a:extLst>
          </p:cNvPr>
          <p:cNvSpPr/>
          <p:nvPr/>
        </p:nvSpPr>
        <p:spPr bwMode="auto">
          <a:xfrm rot="16200000" flipV="1">
            <a:off x="2342690" y="1343460"/>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3" name="Freeform: Shape 12">
            <a:extLst>
              <a:ext uri="{FF2B5EF4-FFF2-40B4-BE49-F238E27FC236}">
                <a16:creationId xmlns:a16="http://schemas.microsoft.com/office/drawing/2014/main" id="{13EC368C-C35B-89F7-1D5F-A2C3976781E4}"/>
              </a:ext>
            </a:extLst>
          </p:cNvPr>
          <p:cNvSpPr/>
          <p:nvPr/>
        </p:nvSpPr>
        <p:spPr bwMode="auto">
          <a:xfrm rot="15633828" flipV="1">
            <a:off x="3729197" y="119203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4" name="Freeform: Shape 13">
            <a:extLst>
              <a:ext uri="{FF2B5EF4-FFF2-40B4-BE49-F238E27FC236}">
                <a16:creationId xmlns:a16="http://schemas.microsoft.com/office/drawing/2014/main" id="{B40654B3-2BE8-30E2-BFB0-DA07DB13C8D7}"/>
              </a:ext>
            </a:extLst>
          </p:cNvPr>
          <p:cNvSpPr/>
          <p:nvPr/>
        </p:nvSpPr>
        <p:spPr bwMode="auto">
          <a:xfrm rot="15438193" flipV="1">
            <a:off x="3760718" y="1656413"/>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5" name="Freeform: Shape 14">
            <a:extLst>
              <a:ext uri="{FF2B5EF4-FFF2-40B4-BE49-F238E27FC236}">
                <a16:creationId xmlns:a16="http://schemas.microsoft.com/office/drawing/2014/main" id="{004B8631-8694-8B72-6693-D83E3C0B0759}"/>
              </a:ext>
            </a:extLst>
          </p:cNvPr>
          <p:cNvSpPr/>
          <p:nvPr/>
        </p:nvSpPr>
        <p:spPr bwMode="auto">
          <a:xfrm rot="6022737">
            <a:off x="3770618" y="1890025"/>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6" name="Freeform: Shape 15">
            <a:extLst>
              <a:ext uri="{FF2B5EF4-FFF2-40B4-BE49-F238E27FC236}">
                <a16:creationId xmlns:a16="http://schemas.microsoft.com/office/drawing/2014/main" id="{6E2680B3-5FDB-0305-C3E2-523127636A9D}"/>
              </a:ext>
            </a:extLst>
          </p:cNvPr>
          <p:cNvSpPr/>
          <p:nvPr/>
        </p:nvSpPr>
        <p:spPr bwMode="auto">
          <a:xfrm rot="6272125">
            <a:off x="3761910" y="1438472"/>
            <a:ext cx="105452" cy="119914"/>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00D7C205-81D6-1E4A-7529-72CDFAF88913}"/>
              </a:ext>
            </a:extLst>
          </p:cNvPr>
          <p:cNvSpPr txBox="1"/>
          <p:nvPr/>
        </p:nvSpPr>
        <p:spPr>
          <a:xfrm>
            <a:off x="324699" y="773466"/>
            <a:ext cx="1336200" cy="523220"/>
          </a:xfrm>
          <a:prstGeom prst="rect">
            <a:avLst/>
          </a:prstGeom>
          <a:noFill/>
        </p:spPr>
        <p:txBody>
          <a:bodyPr wrap="none" rtlCol="0">
            <a:spAutoFit/>
          </a:bodyPr>
          <a:lstStyle/>
          <a:p>
            <a:pPr algn="l">
              <a:spcAft>
                <a:spcPts val="1200"/>
              </a:spcAft>
            </a:pPr>
            <a:r>
              <a:rPr lang="en-GB" sz="2800" b="1" dirty="0" err="1">
                <a:latin typeface="Arial" panose="020B0604020202020204" pitchFamily="34" charset="0"/>
                <a:cs typeface="Arial" panose="020B0604020202020204" pitchFamily="34" charset="0"/>
              </a:rPr>
              <a:t>Teoiric</a:t>
            </a:r>
            <a:endParaRPr lang="en-GB" sz="280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64A75281-B3F9-7577-405D-A6F0B172FAC2}"/>
              </a:ext>
            </a:extLst>
          </p:cNvPr>
          <p:cNvSpPr txBox="1"/>
          <p:nvPr/>
        </p:nvSpPr>
        <p:spPr>
          <a:xfrm>
            <a:off x="348103" y="2303560"/>
            <a:ext cx="1162498" cy="523220"/>
          </a:xfrm>
          <a:prstGeom prst="rect">
            <a:avLst/>
          </a:prstGeom>
          <a:noFill/>
        </p:spPr>
        <p:txBody>
          <a:bodyPr wrap="none" rtlCol="0">
            <a:spAutoFit/>
          </a:bodyPr>
          <a:lstStyle/>
          <a:p>
            <a:pPr algn="l">
              <a:spcAft>
                <a:spcPts val="1200"/>
              </a:spcAft>
            </a:pPr>
            <a:r>
              <a:rPr lang="en-GB" sz="2800" b="1" dirty="0" err="1">
                <a:latin typeface="Arial" panose="020B0604020202020204" pitchFamily="34" charset="0"/>
                <a:cs typeface="Arial" panose="020B0604020202020204" pitchFamily="34" charset="0"/>
              </a:rPr>
              <a:t>Léiriú</a:t>
            </a:r>
            <a:endParaRPr lang="en-GB" sz="2800" b="1" dirty="0">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7DA6D84C-748D-EC07-730B-4B3EF945A482}"/>
              </a:ext>
            </a:extLst>
          </p:cNvPr>
          <p:cNvSpPr/>
          <p:nvPr/>
        </p:nvSpPr>
        <p:spPr>
          <a:xfrm>
            <a:off x="861307" y="3569458"/>
            <a:ext cx="1460310" cy="365078"/>
          </a:xfrm>
          <a:prstGeom prst="roundRect">
            <a:avLst/>
          </a:prstGeom>
          <a:solidFill>
            <a:schemeClr val="bg1">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a:extLst>
              <a:ext uri="{FF2B5EF4-FFF2-40B4-BE49-F238E27FC236}">
                <a16:creationId xmlns:a16="http://schemas.microsoft.com/office/drawing/2014/main" id="{4E9BEE9E-F28A-A7C7-7F9E-4EBC860E855B}"/>
              </a:ext>
            </a:extLst>
          </p:cNvPr>
          <p:cNvCxnSpPr>
            <a:cxnSpLocks/>
          </p:cNvCxnSpPr>
          <p:nvPr/>
        </p:nvCxnSpPr>
        <p:spPr>
          <a:xfrm>
            <a:off x="2321617" y="3701197"/>
            <a:ext cx="95534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EA60D00-BE6C-1A57-89A1-0B8ED76CA3A1}"/>
              </a:ext>
            </a:extLst>
          </p:cNvPr>
          <p:cNvSpPr/>
          <p:nvPr/>
        </p:nvSpPr>
        <p:spPr>
          <a:xfrm>
            <a:off x="3302751" y="3181597"/>
            <a:ext cx="104415" cy="1505877"/>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268EE767-F932-AB2F-CA38-059A7999E7D0}"/>
              </a:ext>
            </a:extLst>
          </p:cNvPr>
          <p:cNvSpPr txBox="1"/>
          <p:nvPr/>
        </p:nvSpPr>
        <p:spPr>
          <a:xfrm>
            <a:off x="956841" y="3032788"/>
            <a:ext cx="1285929" cy="523220"/>
          </a:xfrm>
          <a:prstGeom prst="rect">
            <a:avLst/>
          </a:prstGeom>
          <a:noFill/>
        </p:spPr>
        <p:txBody>
          <a:bodyPr wrap="none" rtlCol="0">
            <a:spAutoFit/>
          </a:bodyPr>
          <a:lstStyle/>
          <a:p>
            <a:pPr algn="l"/>
            <a:r>
              <a:rPr lang="en-GB" sz="2800" dirty="0" err="1"/>
              <a:t>Léasar</a:t>
            </a:r>
            <a:endParaRPr lang="en-GB" sz="2800" dirty="0"/>
          </a:p>
        </p:txBody>
      </p:sp>
      <p:sp>
        <p:nvSpPr>
          <p:cNvPr id="24" name="Freeform: Shape 23">
            <a:extLst>
              <a:ext uri="{FF2B5EF4-FFF2-40B4-BE49-F238E27FC236}">
                <a16:creationId xmlns:a16="http://schemas.microsoft.com/office/drawing/2014/main" id="{00691532-2ACA-AAE4-5832-AD4638D4AA6D}"/>
              </a:ext>
            </a:extLst>
          </p:cNvPr>
          <p:cNvSpPr/>
          <p:nvPr/>
        </p:nvSpPr>
        <p:spPr bwMode="auto">
          <a:xfrm rot="5400000">
            <a:off x="2595135" y="3542985"/>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7" name="Rectangle: Rounded Corners 26">
            <a:extLst>
              <a:ext uri="{FF2B5EF4-FFF2-40B4-BE49-F238E27FC236}">
                <a16:creationId xmlns:a16="http://schemas.microsoft.com/office/drawing/2014/main" id="{4D17C358-668F-EAAF-B923-CD5E2B6263C0}"/>
              </a:ext>
            </a:extLst>
          </p:cNvPr>
          <p:cNvSpPr/>
          <p:nvPr/>
        </p:nvSpPr>
        <p:spPr>
          <a:xfrm>
            <a:off x="6535579" y="3295069"/>
            <a:ext cx="1586449" cy="1440615"/>
          </a:xfrm>
          <a:prstGeom prst="roundRect">
            <a:avLst/>
          </a:prstGeom>
          <a:gradFill flip="none" rotWithShape="1">
            <a:gsLst>
              <a:gs pos="100000">
                <a:schemeClr val="bg1">
                  <a:lumMod val="50000"/>
                </a:schemeClr>
              </a:gs>
              <a:gs pos="39000">
                <a:schemeClr val="tx1">
                  <a:lumMod val="65000"/>
                  <a:lumOff val="35000"/>
                  <a:tint val="44500"/>
                  <a:satMod val="160000"/>
                </a:schemeClr>
              </a:gs>
              <a:gs pos="100000">
                <a:schemeClr val="tx1">
                  <a:lumMod val="65000"/>
                  <a:lumOff val="35000"/>
                  <a:tint val="23500"/>
                  <a:satMod val="160000"/>
                </a:schemeClr>
              </a:gs>
            </a:gsLst>
            <a:path path="circle">
              <a:fillToRect l="50000" t="50000" r="50000" b="50000"/>
            </a:path>
            <a:tileRect/>
          </a:gra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a:extLst>
              <a:ext uri="{FF2B5EF4-FFF2-40B4-BE49-F238E27FC236}">
                <a16:creationId xmlns:a16="http://schemas.microsoft.com/office/drawing/2014/main" id="{6CDC80C0-7F3B-B6D4-44E9-D1ACA97FAF67}"/>
              </a:ext>
            </a:extLst>
          </p:cNvPr>
          <p:cNvCxnSpPr>
            <a:cxnSpLocks/>
          </p:cNvCxnSpPr>
          <p:nvPr/>
        </p:nvCxnSpPr>
        <p:spPr>
          <a:xfrm>
            <a:off x="2335459" y="3815497"/>
            <a:ext cx="955344"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3DD4C8AC-3727-40B0-8823-09FFFF816DD0}"/>
              </a:ext>
            </a:extLst>
          </p:cNvPr>
          <p:cNvSpPr/>
          <p:nvPr/>
        </p:nvSpPr>
        <p:spPr bwMode="auto">
          <a:xfrm rot="5400000">
            <a:off x="2641188" y="3665127"/>
            <a:ext cx="179177" cy="288032"/>
          </a:xfrm>
          <a:custGeom>
            <a:avLst/>
            <a:gdLst>
              <a:gd name="connsiteX0" fmla="*/ 0 w 903768"/>
              <a:gd name="connsiteY0" fmla="*/ 712382 h 712382"/>
              <a:gd name="connsiteX1" fmla="*/ 478465 w 903768"/>
              <a:gd name="connsiteY1" fmla="*/ 0 h 712382"/>
              <a:gd name="connsiteX2" fmla="*/ 903768 w 903768"/>
              <a:gd name="connsiteY2" fmla="*/ 680484 h 712382"/>
              <a:gd name="connsiteX3" fmla="*/ 457200 w 903768"/>
              <a:gd name="connsiteY3" fmla="*/ 542261 h 712382"/>
              <a:gd name="connsiteX4" fmla="*/ 0 w 903768"/>
              <a:gd name="connsiteY4" fmla="*/ 712382 h 712382"/>
              <a:gd name="connsiteX0" fmla="*/ 0 w 903768"/>
              <a:gd name="connsiteY0" fmla="*/ 712382 h 723014"/>
              <a:gd name="connsiteX1" fmla="*/ 478465 w 903768"/>
              <a:gd name="connsiteY1" fmla="*/ 0 h 723014"/>
              <a:gd name="connsiteX2" fmla="*/ 903768 w 903768"/>
              <a:gd name="connsiteY2" fmla="*/ 723014 h 723014"/>
              <a:gd name="connsiteX3" fmla="*/ 457200 w 903768"/>
              <a:gd name="connsiteY3" fmla="*/ 542261 h 723014"/>
              <a:gd name="connsiteX4" fmla="*/ 0 w 903768"/>
              <a:gd name="connsiteY4" fmla="*/ 712382 h 723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3768" h="723014">
                <a:moveTo>
                  <a:pt x="0" y="712382"/>
                </a:moveTo>
                <a:lnTo>
                  <a:pt x="478465" y="0"/>
                </a:lnTo>
                <a:lnTo>
                  <a:pt x="903768" y="723014"/>
                </a:lnTo>
                <a:lnTo>
                  <a:pt x="457200" y="542261"/>
                </a:lnTo>
                <a:lnTo>
                  <a:pt x="0" y="712382"/>
                </a:lnTo>
                <a:close/>
              </a:path>
            </a:pathLst>
          </a:custGeom>
          <a:solidFill>
            <a:srgbClr val="00B050"/>
          </a:solidFill>
          <a:ln w="952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a:ln>
                <a:noFill/>
              </a:ln>
              <a:solidFill>
                <a:schemeClr val="tx1"/>
              </a:solidFill>
              <a:effectLst/>
              <a:latin typeface="Arial" charset="0"/>
            </a:endParaRPr>
          </a:p>
        </p:txBody>
      </p:sp>
      <p:sp>
        <p:nvSpPr>
          <p:cNvPr id="25" name="Oval 24">
            <a:extLst>
              <a:ext uri="{FF2B5EF4-FFF2-40B4-BE49-F238E27FC236}">
                <a16:creationId xmlns:a16="http://schemas.microsoft.com/office/drawing/2014/main" id="{2F7BD464-A6D9-0430-84CF-F2837C10E28F}"/>
              </a:ext>
            </a:extLst>
          </p:cNvPr>
          <p:cNvSpPr/>
          <p:nvPr/>
        </p:nvSpPr>
        <p:spPr>
          <a:xfrm>
            <a:off x="3188454" y="3693071"/>
            <a:ext cx="126607" cy="122426"/>
          </a:xfrm>
          <a:prstGeom prst="ellipse">
            <a:avLst/>
          </a:prstGeom>
          <a:solidFill>
            <a:schemeClr val="tx2">
              <a:lumMod val="75000"/>
              <a:lumOff val="2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32DC81EC-4BBA-7607-4043-8FDECCF6E7CD}"/>
              </a:ext>
            </a:extLst>
          </p:cNvPr>
          <p:cNvSpPr txBox="1"/>
          <p:nvPr/>
        </p:nvSpPr>
        <p:spPr>
          <a:xfrm>
            <a:off x="722321" y="4553202"/>
            <a:ext cx="2242509"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Beagán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tacóid</a:t>
            </a:r>
            <a:r>
              <a:rPr lang="en-GB" sz="2800" dirty="0">
                <a:latin typeface="Arial" panose="020B0604020202020204" pitchFamily="34" charset="0"/>
                <a:cs typeface="Arial" panose="020B0604020202020204" pitchFamily="34" charset="0"/>
              </a:rPr>
              <a:t> gorm</a:t>
            </a:r>
          </a:p>
        </p:txBody>
      </p:sp>
      <p:cxnSp>
        <p:nvCxnSpPr>
          <p:cNvPr id="32" name="Straight Arrow Connector 31">
            <a:extLst>
              <a:ext uri="{FF2B5EF4-FFF2-40B4-BE49-F238E27FC236}">
                <a16:creationId xmlns:a16="http://schemas.microsoft.com/office/drawing/2014/main" id="{929233AA-295E-3621-18D3-21B69503CCCB}"/>
              </a:ext>
            </a:extLst>
          </p:cNvPr>
          <p:cNvCxnSpPr/>
          <p:nvPr/>
        </p:nvCxnSpPr>
        <p:spPr>
          <a:xfrm flipV="1">
            <a:off x="2540707" y="3890890"/>
            <a:ext cx="577878" cy="613733"/>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0631CA89-A6CD-B030-3E9F-786C0BD8D136}"/>
              </a:ext>
            </a:extLst>
          </p:cNvPr>
          <p:cNvSpPr txBox="1"/>
          <p:nvPr/>
        </p:nvSpPr>
        <p:spPr>
          <a:xfrm>
            <a:off x="2316561" y="5508615"/>
            <a:ext cx="2601948"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Rialóir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trédhearcach</a:t>
            </a:r>
            <a:endParaRPr lang="en-GB" sz="2800" dirty="0">
              <a:latin typeface="Arial" panose="020B0604020202020204" pitchFamily="34" charset="0"/>
              <a:cs typeface="Arial" panose="020B0604020202020204" pitchFamily="34" charset="0"/>
            </a:endParaRPr>
          </a:p>
        </p:txBody>
      </p:sp>
      <p:cxnSp>
        <p:nvCxnSpPr>
          <p:cNvPr id="34" name="Straight Arrow Connector 33">
            <a:extLst>
              <a:ext uri="{FF2B5EF4-FFF2-40B4-BE49-F238E27FC236}">
                <a16:creationId xmlns:a16="http://schemas.microsoft.com/office/drawing/2014/main" id="{503FBA3B-0340-FA22-E484-3BF4906E720E}"/>
              </a:ext>
            </a:extLst>
          </p:cNvPr>
          <p:cNvCxnSpPr>
            <a:cxnSpLocks/>
          </p:cNvCxnSpPr>
          <p:nvPr/>
        </p:nvCxnSpPr>
        <p:spPr>
          <a:xfrm flipV="1">
            <a:off x="2964830" y="4708272"/>
            <a:ext cx="390128" cy="776704"/>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7" name="Freeform: Shape 36">
            <a:extLst>
              <a:ext uri="{FF2B5EF4-FFF2-40B4-BE49-F238E27FC236}">
                <a16:creationId xmlns:a16="http://schemas.microsoft.com/office/drawing/2014/main" id="{7952D070-4499-A7D5-408C-59F12BBDEE3B}"/>
              </a:ext>
            </a:extLst>
          </p:cNvPr>
          <p:cNvSpPr/>
          <p:nvPr/>
        </p:nvSpPr>
        <p:spPr>
          <a:xfrm>
            <a:off x="4498815" y="2904973"/>
            <a:ext cx="288757" cy="1694047"/>
          </a:xfrm>
          <a:custGeom>
            <a:avLst/>
            <a:gdLst>
              <a:gd name="csX0" fmla="*/ 0 w 288757"/>
              <a:gd name="csY0" fmla="*/ 433137 h 1694047"/>
              <a:gd name="csX1" fmla="*/ 288757 w 288757"/>
              <a:gd name="csY1" fmla="*/ 0 h 1694047"/>
              <a:gd name="csX2" fmla="*/ 279132 w 288757"/>
              <a:gd name="csY2" fmla="*/ 1694047 h 1694047"/>
              <a:gd name="csX3" fmla="*/ 38501 w 288757"/>
              <a:gd name="csY3" fmla="*/ 1376413 h 1694047"/>
              <a:gd name="csX4" fmla="*/ 0 w 288757"/>
              <a:gd name="csY4" fmla="*/ 433137 h 1694047"/>
            </a:gdLst>
            <a:ahLst/>
            <a:cxnLst>
              <a:cxn ang="0">
                <a:pos x="csX0" y="csY0"/>
              </a:cxn>
              <a:cxn ang="0">
                <a:pos x="csX1" y="csY1"/>
              </a:cxn>
              <a:cxn ang="0">
                <a:pos x="csX2" y="csY2"/>
              </a:cxn>
              <a:cxn ang="0">
                <a:pos x="csX3" y="csY3"/>
              </a:cxn>
              <a:cxn ang="0">
                <a:pos x="csX4" y="csY4"/>
              </a:cxn>
            </a:cxnLst>
            <a:rect l="l" t="t" r="r" b="b"/>
            <a:pathLst>
              <a:path w="288757" h="1694047">
                <a:moveTo>
                  <a:pt x="0" y="433137"/>
                </a:moveTo>
                <a:lnTo>
                  <a:pt x="288757" y="0"/>
                </a:lnTo>
                <a:cubicBezTo>
                  <a:pt x="285549" y="564682"/>
                  <a:pt x="282340" y="1129365"/>
                  <a:pt x="279132" y="1694047"/>
                </a:cubicBezTo>
                <a:lnTo>
                  <a:pt x="38501" y="1376413"/>
                </a:lnTo>
                <a:lnTo>
                  <a:pt x="0" y="433137"/>
                </a:lnTo>
                <a:close/>
              </a:path>
            </a:pathLst>
          </a:custGeom>
          <a:solidFill>
            <a:schemeClr val="bg1">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4E500545-1238-C295-3B04-D3996DC3D57B}"/>
              </a:ext>
            </a:extLst>
          </p:cNvPr>
          <p:cNvSpPr/>
          <p:nvPr/>
        </p:nvSpPr>
        <p:spPr>
          <a:xfrm>
            <a:off x="6894822" y="3514467"/>
            <a:ext cx="867962" cy="832865"/>
          </a:xfrm>
          <a:custGeom>
            <a:avLst/>
            <a:gdLst>
              <a:gd name="csX0" fmla="*/ 165073 w 867962"/>
              <a:gd name="csY0" fmla="*/ 81578 h 832865"/>
              <a:gd name="csX1" fmla="*/ 39945 w 867962"/>
              <a:gd name="csY1" fmla="*/ 562841 h 832865"/>
              <a:gd name="csX2" fmla="*/ 598210 w 867962"/>
              <a:gd name="csY2" fmla="*/ 832349 h 832865"/>
              <a:gd name="csX3" fmla="*/ 829216 w 867962"/>
              <a:gd name="csY3" fmla="*/ 620593 h 832865"/>
              <a:gd name="csX4" fmla="*/ 713713 w 867962"/>
              <a:gd name="csY4" fmla="*/ 71953 h 832865"/>
              <a:gd name="csX5" fmla="*/ 165073 w 867962"/>
              <a:gd name="csY5" fmla="*/ 81578 h 832865"/>
            </a:gdLst>
            <a:ahLst/>
            <a:cxnLst>
              <a:cxn ang="0">
                <a:pos x="csX0" y="csY0"/>
              </a:cxn>
              <a:cxn ang="0">
                <a:pos x="csX1" y="csY1"/>
              </a:cxn>
              <a:cxn ang="0">
                <a:pos x="csX2" y="csY2"/>
              </a:cxn>
              <a:cxn ang="0">
                <a:pos x="csX3" y="csY3"/>
              </a:cxn>
              <a:cxn ang="0">
                <a:pos x="csX4" y="csY4"/>
              </a:cxn>
              <a:cxn ang="0">
                <a:pos x="csX5" y="csY5"/>
              </a:cxn>
            </a:cxnLst>
            <a:rect l="l" t="t" r="r" b="b"/>
            <a:pathLst>
              <a:path w="867962" h="832865">
                <a:moveTo>
                  <a:pt x="165073" y="81578"/>
                </a:moveTo>
                <a:cubicBezTo>
                  <a:pt x="52778" y="163393"/>
                  <a:pt x="-63034" y="385365"/>
                  <a:pt x="39945" y="562841"/>
                </a:cubicBezTo>
                <a:cubicBezTo>
                  <a:pt x="190740" y="822723"/>
                  <a:pt x="466665" y="822724"/>
                  <a:pt x="598210" y="832349"/>
                </a:cubicBezTo>
                <a:cubicBezTo>
                  <a:pt x="729755" y="841974"/>
                  <a:pt x="784499" y="714996"/>
                  <a:pt x="829216" y="620593"/>
                </a:cubicBezTo>
                <a:cubicBezTo>
                  <a:pt x="915843" y="437713"/>
                  <a:pt x="848467" y="187456"/>
                  <a:pt x="713713" y="71953"/>
                </a:cubicBezTo>
                <a:cubicBezTo>
                  <a:pt x="574839" y="-47082"/>
                  <a:pt x="277368" y="-237"/>
                  <a:pt x="165073" y="81578"/>
                </a:cubicBezTo>
                <a:close/>
              </a:path>
            </a:pathLst>
          </a:cu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43E684EB-6FBF-6959-F777-0EFCF3CB792A}"/>
              </a:ext>
            </a:extLst>
          </p:cNvPr>
          <p:cNvSpPr txBox="1"/>
          <p:nvPr/>
        </p:nvSpPr>
        <p:spPr>
          <a:xfrm>
            <a:off x="3743364" y="4650112"/>
            <a:ext cx="1586695" cy="523220"/>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Scáileán</a:t>
            </a:r>
            <a:endParaRPr lang="en-GB" sz="2800" dirty="0">
              <a:latin typeface="Arial" panose="020B0604020202020204" pitchFamily="34" charset="0"/>
              <a:cs typeface="Arial" panose="020B0604020202020204" pitchFamily="34" charset="0"/>
            </a:endParaRPr>
          </a:p>
        </p:txBody>
      </p:sp>
      <p:sp>
        <p:nvSpPr>
          <p:cNvPr id="39" name="Oval 38">
            <a:extLst>
              <a:ext uri="{FF2B5EF4-FFF2-40B4-BE49-F238E27FC236}">
                <a16:creationId xmlns:a16="http://schemas.microsoft.com/office/drawing/2014/main" id="{86F75EA5-5DF5-8BBD-AA99-0BC087711A46}"/>
              </a:ext>
            </a:extLst>
          </p:cNvPr>
          <p:cNvSpPr/>
          <p:nvPr/>
        </p:nvSpPr>
        <p:spPr>
          <a:xfrm>
            <a:off x="7243992" y="3849728"/>
            <a:ext cx="169625" cy="169625"/>
          </a:xfrm>
          <a:prstGeom prst="ellipse">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2" name="Straight Connector 41">
            <a:extLst>
              <a:ext uri="{FF2B5EF4-FFF2-40B4-BE49-F238E27FC236}">
                <a16:creationId xmlns:a16="http://schemas.microsoft.com/office/drawing/2014/main" id="{45BE63AA-C6DD-061F-0D07-C65490393B72}"/>
              </a:ext>
            </a:extLst>
          </p:cNvPr>
          <p:cNvCxnSpPr>
            <a:cxnSpLocks/>
          </p:cNvCxnSpPr>
          <p:nvPr/>
        </p:nvCxnSpPr>
        <p:spPr>
          <a:xfrm flipV="1">
            <a:off x="4667522" y="3323550"/>
            <a:ext cx="1983999" cy="385528"/>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9BDBC0D6-11FB-A28D-0AD6-0E8D764947E4}"/>
              </a:ext>
            </a:extLst>
          </p:cNvPr>
          <p:cNvCxnSpPr>
            <a:cxnSpLocks/>
          </p:cNvCxnSpPr>
          <p:nvPr/>
        </p:nvCxnSpPr>
        <p:spPr>
          <a:xfrm>
            <a:off x="4679770" y="3849728"/>
            <a:ext cx="1865885" cy="837746"/>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470AC140-AADF-6977-CD0A-BB038812F31C}"/>
              </a:ext>
            </a:extLst>
          </p:cNvPr>
          <p:cNvSpPr txBox="1"/>
          <p:nvPr/>
        </p:nvSpPr>
        <p:spPr>
          <a:xfrm>
            <a:off x="5830020" y="2645508"/>
            <a:ext cx="2965877" cy="523220"/>
          </a:xfrm>
          <a:prstGeom prst="rect">
            <a:avLst/>
          </a:prstGeom>
          <a:noFill/>
        </p:spPr>
        <p:txBody>
          <a:bodyPr wrap="none" rtlCol="0">
            <a:spAutoFit/>
          </a:bodyPr>
          <a:lstStyle/>
          <a:p>
            <a:pPr algn="l">
              <a:spcAft>
                <a:spcPts val="1200"/>
              </a:spcAft>
            </a:pPr>
            <a:r>
              <a:rPr lang="en-GB" sz="2800" dirty="0" err="1">
                <a:latin typeface="Arial" panose="020B0604020202020204" pitchFamily="34" charset="0"/>
                <a:cs typeface="Arial" panose="020B0604020202020204" pitchFamily="34" charset="0"/>
              </a:rPr>
              <a:t>Íomhá</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méadaithe</a:t>
            </a:r>
            <a:endParaRPr lang="en-GB" sz="2800"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B3FB1044-8EB5-42D1-9B08-E192D86F7ACF}"/>
              </a:ext>
            </a:extLst>
          </p:cNvPr>
          <p:cNvSpPr txBox="1"/>
          <p:nvPr/>
        </p:nvSpPr>
        <p:spPr>
          <a:xfrm>
            <a:off x="5962551" y="5173332"/>
            <a:ext cx="2947927" cy="954107"/>
          </a:xfrm>
          <a:prstGeom prst="rect">
            <a:avLst/>
          </a:prstGeom>
          <a:no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Scáth</a:t>
            </a:r>
            <a:r>
              <a:rPr lang="en-GB" sz="2800" dirty="0">
                <a:latin typeface="Arial" panose="020B0604020202020204" pitchFamily="34" charset="0"/>
                <a:cs typeface="Arial" panose="020B0604020202020204" pitchFamily="34" charset="0"/>
              </a:rPr>
              <a:t> den </a:t>
            </a:r>
            <a:r>
              <a:rPr lang="en-GB" sz="2800" dirty="0" err="1">
                <a:latin typeface="Arial" panose="020B0604020202020204" pitchFamily="34" charset="0"/>
                <a:cs typeface="Arial" panose="020B0604020202020204" pitchFamily="34" charset="0"/>
              </a:rPr>
              <a:t>tacóid</a:t>
            </a:r>
            <a:r>
              <a:rPr lang="en-GB" sz="2800" dirty="0">
                <a:latin typeface="Arial" panose="020B0604020202020204" pitchFamily="34" charset="0"/>
                <a:cs typeface="Arial" panose="020B0604020202020204" pitchFamily="34" charset="0"/>
              </a:rPr>
              <a:t> gorm </a:t>
            </a:r>
            <a:r>
              <a:rPr lang="en-GB" sz="2800" dirty="0" err="1">
                <a:latin typeface="Arial" panose="020B0604020202020204" pitchFamily="34" charset="0"/>
                <a:cs typeface="Arial" panose="020B0604020202020204" pitchFamily="34" charset="0"/>
              </a:rPr>
              <a:t>sa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lár</a:t>
            </a:r>
            <a:endParaRPr lang="en-GB" sz="2800" dirty="0">
              <a:latin typeface="Arial" panose="020B0604020202020204" pitchFamily="34" charset="0"/>
              <a:cs typeface="Arial" panose="020B0604020202020204" pitchFamily="34" charset="0"/>
            </a:endParaRPr>
          </a:p>
        </p:txBody>
      </p:sp>
      <p:cxnSp>
        <p:nvCxnSpPr>
          <p:cNvPr id="55" name="Straight Arrow Connector 54">
            <a:extLst>
              <a:ext uri="{FF2B5EF4-FFF2-40B4-BE49-F238E27FC236}">
                <a16:creationId xmlns:a16="http://schemas.microsoft.com/office/drawing/2014/main" id="{2063487C-CE68-A42D-DF81-CE30C5D1B336}"/>
              </a:ext>
            </a:extLst>
          </p:cNvPr>
          <p:cNvCxnSpPr/>
          <p:nvPr/>
        </p:nvCxnSpPr>
        <p:spPr>
          <a:xfrm flipV="1">
            <a:off x="7017488" y="4347332"/>
            <a:ext cx="226503" cy="826000"/>
          </a:xfrm>
          <a:prstGeom prst="straightConnector1">
            <a:avLst/>
          </a:prstGeom>
          <a:ln w="28575">
            <a:solidFill>
              <a:schemeClr val="tx1"/>
            </a:solidFill>
            <a:tailEnd type="arrow"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695709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F1203-E6D8-B4E8-A9B0-640BB45A31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2C0F2-F08A-E6B0-CC09-4596151C3A2A}"/>
              </a:ext>
            </a:extLst>
          </p:cNvPr>
          <p:cNvSpPr>
            <a:spLocks noGrp="1"/>
          </p:cNvSpPr>
          <p:nvPr>
            <p:ph type="title"/>
          </p:nvPr>
        </p:nvSpPr>
        <p:spPr>
          <a:xfrm>
            <a:off x="228600" y="189858"/>
            <a:ext cx="8686800" cy="917513"/>
          </a:xfrm>
        </p:spPr>
        <p:txBody>
          <a:bodyPr/>
          <a:lstStyle/>
          <a:p>
            <a:r>
              <a:rPr lang="en-GB" dirty="0"/>
              <a:t>Cad is </a:t>
            </a:r>
            <a:r>
              <a:rPr lang="en-GB" dirty="0" err="1"/>
              <a:t>trasnaíocht</a:t>
            </a:r>
            <a:r>
              <a:rPr lang="en-GB" dirty="0"/>
              <a:t> </a:t>
            </a:r>
            <a:r>
              <a:rPr lang="en-GB" dirty="0" err="1"/>
              <a:t>tonnta</a:t>
            </a:r>
            <a:r>
              <a:rPr lang="en-GB" dirty="0"/>
              <a:t> </a:t>
            </a:r>
            <a:r>
              <a:rPr lang="en-GB" dirty="0" err="1"/>
              <a:t>ann</a:t>
            </a:r>
            <a:r>
              <a:rPr lang="en-GB" dirty="0"/>
              <a:t>?</a:t>
            </a:r>
          </a:p>
        </p:txBody>
      </p:sp>
      <p:sp>
        <p:nvSpPr>
          <p:cNvPr id="3" name="Text Placeholder 2">
            <a:extLst>
              <a:ext uri="{FF2B5EF4-FFF2-40B4-BE49-F238E27FC236}">
                <a16:creationId xmlns:a16="http://schemas.microsoft.com/office/drawing/2014/main" id="{763E46DF-DABC-5530-8D6C-D642E6ECA273}"/>
              </a:ext>
            </a:extLst>
          </p:cNvPr>
          <p:cNvSpPr>
            <a:spLocks noGrp="1"/>
          </p:cNvSpPr>
          <p:nvPr>
            <p:ph type="body" sz="quarter" idx="10"/>
          </p:nvPr>
        </p:nvSpPr>
        <p:spPr>
          <a:xfrm>
            <a:off x="698216" y="1568742"/>
            <a:ext cx="7904532" cy="1421928"/>
          </a:xfrm>
          <a:solidFill>
            <a:srgbClr val="FFFF99"/>
          </a:solidFill>
        </p:spPr>
        <p:txBody>
          <a:bodyPr/>
          <a:lstStyle/>
          <a:p>
            <a:r>
              <a:rPr lang="en-GB" dirty="0"/>
              <a:t>Sin an </a:t>
            </a:r>
            <a:r>
              <a:rPr lang="en-GB" dirty="0" err="1"/>
              <a:t>patrún</a:t>
            </a:r>
            <a:r>
              <a:rPr lang="en-GB" dirty="0"/>
              <a:t> a </a:t>
            </a:r>
            <a:r>
              <a:rPr lang="en-GB" dirty="0" err="1"/>
              <a:t>faightear</a:t>
            </a:r>
            <a:r>
              <a:rPr lang="en-GB" dirty="0"/>
              <a:t> </a:t>
            </a:r>
            <a:r>
              <a:rPr lang="en-GB" dirty="0" err="1"/>
              <a:t>nuair</a:t>
            </a:r>
            <a:r>
              <a:rPr lang="en-GB" dirty="0"/>
              <a:t> a </a:t>
            </a:r>
            <a:r>
              <a:rPr lang="en-GB" dirty="0" err="1"/>
              <a:t>thagann</a:t>
            </a:r>
            <a:r>
              <a:rPr lang="en-GB" dirty="0"/>
              <a:t> </a:t>
            </a:r>
            <a:r>
              <a:rPr lang="en-GB" dirty="0" err="1"/>
              <a:t>dhá</a:t>
            </a:r>
            <a:r>
              <a:rPr lang="en-GB" dirty="0"/>
              <a:t> </a:t>
            </a:r>
            <a:r>
              <a:rPr lang="en-GB" dirty="0" err="1"/>
              <a:t>thonn</a:t>
            </a:r>
            <a:r>
              <a:rPr lang="en-GB" dirty="0"/>
              <a:t> </a:t>
            </a:r>
            <a:r>
              <a:rPr lang="en-GB" dirty="0" err="1"/>
              <a:t>nó</a:t>
            </a:r>
            <a:r>
              <a:rPr lang="en-GB" dirty="0"/>
              <a:t> </a:t>
            </a:r>
            <a:r>
              <a:rPr lang="en-GB" dirty="0" err="1"/>
              <a:t>níos</a:t>
            </a:r>
            <a:r>
              <a:rPr lang="en-GB" dirty="0"/>
              <a:t> </a:t>
            </a:r>
            <a:r>
              <a:rPr lang="en-GB" dirty="0" err="1"/>
              <a:t>mó</a:t>
            </a:r>
            <a:r>
              <a:rPr lang="en-GB" dirty="0"/>
              <a:t> le </a:t>
            </a:r>
            <a:r>
              <a:rPr lang="en-GB" dirty="0" err="1"/>
              <a:t>chéile</a:t>
            </a:r>
            <a:r>
              <a:rPr lang="en-GB" dirty="0"/>
              <a:t> (</a:t>
            </a:r>
            <a:r>
              <a:rPr lang="en-GB" dirty="0" err="1"/>
              <a:t>cuingriú</a:t>
            </a:r>
            <a:r>
              <a:rPr lang="en-GB" dirty="0"/>
              <a:t> </a:t>
            </a:r>
            <a:r>
              <a:rPr lang="en-GB" dirty="0" err="1"/>
              <a:t>tonnta</a:t>
            </a:r>
            <a:r>
              <a:rPr lang="en-GB" dirty="0"/>
              <a:t>).  </a:t>
            </a:r>
          </a:p>
        </p:txBody>
      </p:sp>
      <p:cxnSp>
        <p:nvCxnSpPr>
          <p:cNvPr id="35" name="Straight Arrow Connector 34">
            <a:extLst>
              <a:ext uri="{FF2B5EF4-FFF2-40B4-BE49-F238E27FC236}">
                <a16:creationId xmlns:a16="http://schemas.microsoft.com/office/drawing/2014/main" id="{C6A8D819-564C-A665-A04C-D4824937EA62}"/>
              </a:ext>
            </a:extLst>
          </p:cNvPr>
          <p:cNvCxnSpPr>
            <a:cxnSpLocks/>
          </p:cNvCxnSpPr>
          <p:nvPr/>
        </p:nvCxnSpPr>
        <p:spPr>
          <a:xfrm flipH="1">
            <a:off x="3237437" y="5025402"/>
            <a:ext cx="485593"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8" name="Freeform: Shape 37">
            <a:extLst>
              <a:ext uri="{FF2B5EF4-FFF2-40B4-BE49-F238E27FC236}">
                <a16:creationId xmlns:a16="http://schemas.microsoft.com/office/drawing/2014/main" id="{265831FB-3E13-AB6A-4122-2F53F1167978}"/>
              </a:ext>
            </a:extLst>
          </p:cNvPr>
          <p:cNvSpPr/>
          <p:nvPr/>
        </p:nvSpPr>
        <p:spPr>
          <a:xfrm flipV="1">
            <a:off x="870211" y="3492489"/>
            <a:ext cx="1528167" cy="14259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4" name="Group 3">
            <a:extLst>
              <a:ext uri="{FF2B5EF4-FFF2-40B4-BE49-F238E27FC236}">
                <a16:creationId xmlns:a16="http://schemas.microsoft.com/office/drawing/2014/main" id="{6E267C5B-4C32-C915-E48F-86CB1B3F7EB5}"/>
              </a:ext>
            </a:extLst>
          </p:cNvPr>
          <p:cNvGrpSpPr/>
          <p:nvPr/>
        </p:nvGrpSpPr>
        <p:grpSpPr>
          <a:xfrm>
            <a:off x="894279" y="4063896"/>
            <a:ext cx="1549438" cy="142595"/>
            <a:chOff x="894279" y="2984396"/>
            <a:chExt cx="1549438" cy="142595"/>
          </a:xfrm>
        </p:grpSpPr>
        <p:sp>
          <p:nvSpPr>
            <p:cNvPr id="39" name="Freeform: Shape 38">
              <a:extLst>
                <a:ext uri="{FF2B5EF4-FFF2-40B4-BE49-F238E27FC236}">
                  <a16:creationId xmlns:a16="http://schemas.microsoft.com/office/drawing/2014/main" id="{3BDE8B77-60FB-04A3-CBE4-6163FF99F96A}"/>
                </a:ext>
              </a:extLst>
            </p:cNvPr>
            <p:cNvSpPr/>
            <p:nvPr/>
          </p:nvSpPr>
          <p:spPr>
            <a:xfrm flipV="1">
              <a:off x="894279" y="2984396"/>
              <a:ext cx="1142999" cy="142594"/>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0" name="Freeform: Shape 39">
              <a:extLst>
                <a:ext uri="{FF2B5EF4-FFF2-40B4-BE49-F238E27FC236}">
                  <a16:creationId xmlns:a16="http://schemas.microsoft.com/office/drawing/2014/main" id="{A3F775B2-8615-7329-0CBE-F971B9AEC9DF}"/>
                </a:ext>
              </a:extLst>
            </p:cNvPr>
            <p:cNvSpPr/>
            <p:nvPr/>
          </p:nvSpPr>
          <p:spPr>
            <a:xfrm flipV="1">
              <a:off x="2037279" y="2984396"/>
              <a:ext cx="406438" cy="142595"/>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6155431"/>
                <a:gd name="csY0" fmla="*/ 24200 h 2230453"/>
                <a:gd name="csX1" fmla="*/ 825909 w 6155431"/>
                <a:gd name="csY1" fmla="*/ 2230135 h 2230453"/>
                <a:gd name="csX2" fmla="*/ 1746759 w 6155431"/>
                <a:gd name="csY2" fmla="*/ 135 h 2230453"/>
                <a:gd name="csX3" fmla="*/ 2607443 w 6155431"/>
                <a:gd name="csY3" fmla="*/ 2228916 h 2230453"/>
                <a:gd name="csX4" fmla="*/ 3494380 w 6155431"/>
                <a:gd name="csY4" fmla="*/ 14828 h 2230453"/>
                <a:gd name="csX5" fmla="*/ 4360636 w 6155431"/>
                <a:gd name="csY5" fmla="*/ 2229451 h 2230453"/>
                <a:gd name="csX6" fmla="*/ 5275324 w 6155431"/>
                <a:gd name="csY6" fmla="*/ 135 h 2230453"/>
                <a:gd name="csX7" fmla="*/ 6155428 w 6155431"/>
                <a:gd name="csY7" fmla="*/ 2210910 h 2230453"/>
                <a:gd name="csX0" fmla="*/ 0 w 5275321"/>
                <a:gd name="csY0" fmla="*/ 24200 h 2230453"/>
                <a:gd name="csX1" fmla="*/ 825909 w 5275321"/>
                <a:gd name="csY1" fmla="*/ 2230135 h 2230453"/>
                <a:gd name="csX2" fmla="*/ 1746759 w 5275321"/>
                <a:gd name="csY2" fmla="*/ 135 h 2230453"/>
                <a:gd name="csX3" fmla="*/ 2607443 w 5275321"/>
                <a:gd name="csY3" fmla="*/ 2228916 h 2230453"/>
                <a:gd name="csX4" fmla="*/ 3494380 w 5275321"/>
                <a:gd name="csY4" fmla="*/ 14828 h 2230453"/>
                <a:gd name="csX5" fmla="*/ 4360636 w 5275321"/>
                <a:gd name="csY5" fmla="*/ 2229451 h 2230453"/>
                <a:gd name="csX6" fmla="*/ 5275324 w 5275321"/>
                <a:gd name="csY6" fmla="*/ 135 h 2230453"/>
                <a:gd name="csX0" fmla="*/ 0 w 4360639"/>
                <a:gd name="csY0" fmla="*/ 24200 h 2230453"/>
                <a:gd name="csX1" fmla="*/ 825909 w 4360639"/>
                <a:gd name="csY1" fmla="*/ 2230135 h 2230453"/>
                <a:gd name="csX2" fmla="*/ 1746759 w 4360639"/>
                <a:gd name="csY2" fmla="*/ 135 h 2230453"/>
                <a:gd name="csX3" fmla="*/ 2607443 w 4360639"/>
                <a:gd name="csY3" fmla="*/ 2228916 h 2230453"/>
                <a:gd name="csX4" fmla="*/ 3494380 w 4360639"/>
                <a:gd name="csY4" fmla="*/ 14828 h 2230453"/>
                <a:gd name="csX5" fmla="*/ 4360636 w 4360639"/>
                <a:gd name="csY5" fmla="*/ 2229451 h 2230453"/>
                <a:gd name="csX0" fmla="*/ 0 w 3494380"/>
                <a:gd name="csY0" fmla="*/ 24200 h 2230453"/>
                <a:gd name="csX1" fmla="*/ 825909 w 3494380"/>
                <a:gd name="csY1" fmla="*/ 2230135 h 2230453"/>
                <a:gd name="csX2" fmla="*/ 1746759 w 3494380"/>
                <a:gd name="csY2" fmla="*/ 135 h 2230453"/>
                <a:gd name="csX3" fmla="*/ 2607443 w 3494380"/>
                <a:gd name="csY3" fmla="*/ 2228916 h 2230453"/>
                <a:gd name="csX4" fmla="*/ 3494380 w 3494380"/>
                <a:gd name="csY4" fmla="*/ 14828 h 2230453"/>
                <a:gd name="csX0" fmla="*/ 0 w 2607444"/>
                <a:gd name="csY0" fmla="*/ 24200 h 2230453"/>
                <a:gd name="csX1" fmla="*/ 825909 w 2607444"/>
                <a:gd name="csY1" fmla="*/ 2230135 h 2230453"/>
                <a:gd name="csX2" fmla="*/ 1746759 w 2607444"/>
                <a:gd name="csY2" fmla="*/ 135 h 2230453"/>
                <a:gd name="csX3" fmla="*/ 2607443 w 2607444"/>
                <a:gd name="csY3" fmla="*/ 2228916 h 2230453"/>
              </a:gdLst>
              <a:ahLst/>
              <a:cxnLst>
                <a:cxn ang="0">
                  <a:pos x="csX0" y="csY0"/>
                </a:cxn>
                <a:cxn ang="0">
                  <a:pos x="csX1" y="csY1"/>
                </a:cxn>
                <a:cxn ang="0">
                  <a:pos x="csX2" y="csY2"/>
                </a:cxn>
                <a:cxn ang="0">
                  <a:pos x="csX3" y="csY3"/>
                </a:cxn>
              </a:cxnLst>
              <a:rect l="l" t="t" r="r" b="b"/>
              <a:pathLst>
                <a:path w="2607444"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41" name="Freeform: Shape 40">
            <a:extLst>
              <a:ext uri="{FF2B5EF4-FFF2-40B4-BE49-F238E27FC236}">
                <a16:creationId xmlns:a16="http://schemas.microsoft.com/office/drawing/2014/main" id="{EB3A985C-9E8D-89C5-D32D-0FCD49A0C7A1}"/>
              </a:ext>
            </a:extLst>
          </p:cNvPr>
          <p:cNvSpPr/>
          <p:nvPr/>
        </p:nvSpPr>
        <p:spPr>
          <a:xfrm flipV="1">
            <a:off x="900630" y="4833550"/>
            <a:ext cx="1130299" cy="361410"/>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4 w 7019233"/>
              <a:gd name="csY6" fmla="*/ 135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087666 w 7019233"/>
              <a:gd name="csY5" fmla="*/ 1071957 h 2230453"/>
              <a:gd name="csX6" fmla="*/ 5275323 w 7019233"/>
              <a:gd name="csY6" fmla="*/ 830037 h 2230453"/>
              <a:gd name="csX7" fmla="*/ 6155428 w 7019233"/>
              <a:gd name="csY7" fmla="*/ 2210910 h 2230453"/>
              <a:gd name="csX8" fmla="*/ 7019233 w 7019233"/>
              <a:gd name="csY8" fmla="*/ 6544 h 2230453"/>
              <a:gd name="csX0" fmla="*/ 0 w 7019233"/>
              <a:gd name="csY0" fmla="*/ 24289 h 2230542"/>
              <a:gd name="csX1" fmla="*/ 825909 w 7019233"/>
              <a:gd name="csY1" fmla="*/ 2230224 h 2230542"/>
              <a:gd name="csX2" fmla="*/ 1824750 w 7019233"/>
              <a:gd name="csY2" fmla="*/ 227 h 2230542"/>
              <a:gd name="csX3" fmla="*/ 2782923 w 7019233"/>
              <a:gd name="csY3" fmla="*/ 1384553 h 2230542"/>
              <a:gd name="csX4" fmla="*/ 3533373 w 7019233"/>
              <a:gd name="csY4" fmla="*/ 429869 h 2230542"/>
              <a:gd name="csX5" fmla="*/ 4087666 w 7019233"/>
              <a:gd name="csY5" fmla="*/ 1072046 h 2230542"/>
              <a:gd name="csX6" fmla="*/ 4943860 w 7019233"/>
              <a:gd name="csY6" fmla="*/ 227 h 2230542"/>
              <a:gd name="csX7" fmla="*/ 6155428 w 7019233"/>
              <a:gd name="csY7" fmla="*/ 2210999 h 2230542"/>
              <a:gd name="csX8" fmla="*/ 7019233 w 7019233"/>
              <a:gd name="csY8" fmla="*/ 6633 h 2230542"/>
              <a:gd name="csX0" fmla="*/ 0 w 7019233"/>
              <a:gd name="csY0" fmla="*/ 24289 h 2363897"/>
              <a:gd name="csX1" fmla="*/ 825909 w 7019233"/>
              <a:gd name="csY1" fmla="*/ 2230224 h 2363897"/>
              <a:gd name="csX2" fmla="*/ 1824750 w 7019233"/>
              <a:gd name="csY2" fmla="*/ 227 h 2363897"/>
              <a:gd name="csX3" fmla="*/ 2782923 w 7019233"/>
              <a:gd name="csY3" fmla="*/ 1384553 h 2363897"/>
              <a:gd name="csX4" fmla="*/ 3533373 w 7019233"/>
              <a:gd name="csY4" fmla="*/ 429869 h 2363897"/>
              <a:gd name="csX5" fmla="*/ 4087666 w 7019233"/>
              <a:gd name="csY5" fmla="*/ 1072046 h 2363897"/>
              <a:gd name="csX6" fmla="*/ 4943860 w 7019233"/>
              <a:gd name="csY6" fmla="*/ 227 h 2363897"/>
              <a:gd name="csX7" fmla="*/ 5940954 w 7019233"/>
              <a:gd name="csY7" fmla="*/ 2363876 h 2363897"/>
              <a:gd name="csX8" fmla="*/ 7019233 w 7019233"/>
              <a:gd name="csY8" fmla="*/ 6633 h 2363897"/>
              <a:gd name="csX0" fmla="*/ 0 w 6824254"/>
              <a:gd name="csY0" fmla="*/ 24289 h 2363897"/>
              <a:gd name="csX1" fmla="*/ 825909 w 6824254"/>
              <a:gd name="csY1" fmla="*/ 2230224 h 2363897"/>
              <a:gd name="csX2" fmla="*/ 1824750 w 6824254"/>
              <a:gd name="csY2" fmla="*/ 227 h 2363897"/>
              <a:gd name="csX3" fmla="*/ 2782923 w 6824254"/>
              <a:gd name="csY3" fmla="*/ 1384553 h 2363897"/>
              <a:gd name="csX4" fmla="*/ 3533373 w 6824254"/>
              <a:gd name="csY4" fmla="*/ 429869 h 2363897"/>
              <a:gd name="csX5" fmla="*/ 4087666 w 6824254"/>
              <a:gd name="csY5" fmla="*/ 1072046 h 2363897"/>
              <a:gd name="csX6" fmla="*/ 4943860 w 6824254"/>
              <a:gd name="csY6" fmla="*/ 227 h 2363897"/>
              <a:gd name="csX7" fmla="*/ 5940954 w 6824254"/>
              <a:gd name="csY7" fmla="*/ 2363876 h 2363897"/>
              <a:gd name="csX8" fmla="*/ 6824254 w 6824254"/>
              <a:gd name="csY8" fmla="*/ 6631 h 2363897"/>
              <a:gd name="csX0" fmla="*/ 0 w 6824254"/>
              <a:gd name="csY0" fmla="*/ 89711 h 2429319"/>
              <a:gd name="csX1" fmla="*/ 825909 w 6824254"/>
              <a:gd name="csY1" fmla="*/ 2295646 h 2429319"/>
              <a:gd name="csX2" fmla="*/ 1824750 w 6824254"/>
              <a:gd name="csY2" fmla="*/ 131 h 2429319"/>
              <a:gd name="csX3" fmla="*/ 2782923 w 6824254"/>
              <a:gd name="csY3" fmla="*/ 1449975 h 2429319"/>
              <a:gd name="csX4" fmla="*/ 3533373 w 6824254"/>
              <a:gd name="csY4" fmla="*/ 495291 h 2429319"/>
              <a:gd name="csX5" fmla="*/ 4087666 w 6824254"/>
              <a:gd name="csY5" fmla="*/ 1137468 h 2429319"/>
              <a:gd name="csX6" fmla="*/ 4943860 w 6824254"/>
              <a:gd name="csY6" fmla="*/ 65649 h 2429319"/>
              <a:gd name="csX7" fmla="*/ 5940954 w 6824254"/>
              <a:gd name="csY7" fmla="*/ 2429298 h 2429319"/>
              <a:gd name="csX8" fmla="*/ 6824254 w 6824254"/>
              <a:gd name="csY8" fmla="*/ 72053 h 2429319"/>
              <a:gd name="csX0" fmla="*/ 0 w 6824254"/>
              <a:gd name="csY0" fmla="*/ 89711 h 2429319"/>
              <a:gd name="csX1" fmla="*/ 825909 w 6824254"/>
              <a:gd name="csY1" fmla="*/ 2295646 h 2429319"/>
              <a:gd name="csX2" fmla="*/ 1824750 w 6824254"/>
              <a:gd name="csY2" fmla="*/ 131 h 2429319"/>
              <a:gd name="csX3" fmla="*/ 2782923 w 6824254"/>
              <a:gd name="csY3" fmla="*/ 1690210 h 2429319"/>
              <a:gd name="csX4" fmla="*/ 3533373 w 6824254"/>
              <a:gd name="csY4" fmla="*/ 495291 h 2429319"/>
              <a:gd name="csX5" fmla="*/ 4087666 w 6824254"/>
              <a:gd name="csY5" fmla="*/ 1137468 h 2429319"/>
              <a:gd name="csX6" fmla="*/ 4943860 w 6824254"/>
              <a:gd name="csY6" fmla="*/ 65649 h 2429319"/>
              <a:gd name="csX7" fmla="*/ 5940954 w 6824254"/>
              <a:gd name="csY7" fmla="*/ 2429298 h 2429319"/>
              <a:gd name="csX8" fmla="*/ 6824254 w 6824254"/>
              <a:gd name="csY8" fmla="*/ 72053 h 2429319"/>
              <a:gd name="csX0" fmla="*/ 0 w 6824254"/>
              <a:gd name="csY0" fmla="*/ 89711 h 2429319"/>
              <a:gd name="csX1" fmla="*/ 825909 w 6824254"/>
              <a:gd name="csY1" fmla="*/ 2295646 h 2429319"/>
              <a:gd name="csX2" fmla="*/ 1824750 w 6824254"/>
              <a:gd name="csY2" fmla="*/ 131 h 2429319"/>
              <a:gd name="csX3" fmla="*/ 2782923 w 6824254"/>
              <a:gd name="csY3" fmla="*/ 1690210 h 2429319"/>
              <a:gd name="csX4" fmla="*/ 3591867 w 6824254"/>
              <a:gd name="csY4" fmla="*/ 953920 h 2429319"/>
              <a:gd name="csX5" fmla="*/ 4087666 w 6824254"/>
              <a:gd name="csY5" fmla="*/ 1137468 h 2429319"/>
              <a:gd name="csX6" fmla="*/ 4943860 w 6824254"/>
              <a:gd name="csY6" fmla="*/ 65649 h 2429319"/>
              <a:gd name="csX7" fmla="*/ 5940954 w 6824254"/>
              <a:gd name="csY7" fmla="*/ 2429298 h 2429319"/>
              <a:gd name="csX8" fmla="*/ 6824254 w 6824254"/>
              <a:gd name="csY8" fmla="*/ 72053 h 2429319"/>
              <a:gd name="csX0" fmla="*/ 0 w 6824254"/>
              <a:gd name="csY0" fmla="*/ 89711 h 2429319"/>
              <a:gd name="csX1" fmla="*/ 825909 w 6824254"/>
              <a:gd name="csY1" fmla="*/ 2295646 h 2429319"/>
              <a:gd name="csX2" fmla="*/ 1824750 w 6824254"/>
              <a:gd name="csY2" fmla="*/ 131 h 2429319"/>
              <a:gd name="csX3" fmla="*/ 2782923 w 6824254"/>
              <a:gd name="csY3" fmla="*/ 1690210 h 2429319"/>
              <a:gd name="csX4" fmla="*/ 3591867 w 6824254"/>
              <a:gd name="csY4" fmla="*/ 953920 h 2429319"/>
              <a:gd name="csX5" fmla="*/ 4087666 w 6824254"/>
              <a:gd name="csY5" fmla="*/ 1137468 h 2429319"/>
              <a:gd name="csX6" fmla="*/ 4982855 w 6824254"/>
              <a:gd name="csY6" fmla="*/ 415081 h 2429319"/>
              <a:gd name="csX7" fmla="*/ 5940954 w 6824254"/>
              <a:gd name="csY7" fmla="*/ 2429298 h 2429319"/>
              <a:gd name="csX8" fmla="*/ 6824254 w 6824254"/>
              <a:gd name="csY8" fmla="*/ 72053 h 2429319"/>
              <a:gd name="csX0" fmla="*/ 0 w 6824254"/>
              <a:gd name="csY0" fmla="*/ 89711 h 2295964"/>
              <a:gd name="csX1" fmla="*/ 825909 w 6824254"/>
              <a:gd name="csY1" fmla="*/ 2295646 h 2295964"/>
              <a:gd name="csX2" fmla="*/ 1824750 w 6824254"/>
              <a:gd name="csY2" fmla="*/ 131 h 2295964"/>
              <a:gd name="csX3" fmla="*/ 2782923 w 6824254"/>
              <a:gd name="csY3" fmla="*/ 1690210 h 2295964"/>
              <a:gd name="csX4" fmla="*/ 3591867 w 6824254"/>
              <a:gd name="csY4" fmla="*/ 953920 h 2295964"/>
              <a:gd name="csX5" fmla="*/ 4087666 w 6824254"/>
              <a:gd name="csY5" fmla="*/ 1137468 h 2295964"/>
              <a:gd name="csX6" fmla="*/ 4982855 w 6824254"/>
              <a:gd name="csY6" fmla="*/ 415081 h 2295964"/>
              <a:gd name="csX7" fmla="*/ 5940954 w 6824254"/>
              <a:gd name="csY7" fmla="*/ 2058027 h 2295964"/>
              <a:gd name="csX8" fmla="*/ 6824254 w 6824254"/>
              <a:gd name="csY8" fmla="*/ 72053 h 2295964"/>
              <a:gd name="csX0" fmla="*/ 0 w 6941241"/>
              <a:gd name="csY0" fmla="*/ 279732 h 2485985"/>
              <a:gd name="csX1" fmla="*/ 825909 w 6941241"/>
              <a:gd name="csY1" fmla="*/ 2485667 h 2485985"/>
              <a:gd name="csX2" fmla="*/ 1824750 w 6941241"/>
              <a:gd name="csY2" fmla="*/ 190152 h 2485985"/>
              <a:gd name="csX3" fmla="*/ 2782923 w 6941241"/>
              <a:gd name="csY3" fmla="*/ 1880231 h 2485985"/>
              <a:gd name="csX4" fmla="*/ 3591867 w 6941241"/>
              <a:gd name="csY4" fmla="*/ 1143941 h 2485985"/>
              <a:gd name="csX5" fmla="*/ 4087666 w 6941241"/>
              <a:gd name="csY5" fmla="*/ 1327489 h 2485985"/>
              <a:gd name="csX6" fmla="*/ 4982855 w 6941241"/>
              <a:gd name="csY6" fmla="*/ 605102 h 2485985"/>
              <a:gd name="csX7" fmla="*/ 5940954 w 6941241"/>
              <a:gd name="csY7" fmla="*/ 2248048 h 2485985"/>
              <a:gd name="csX8" fmla="*/ 6941241 w 6941241"/>
              <a:gd name="csY8" fmla="*/ 0 h 2485985"/>
              <a:gd name="csX0" fmla="*/ 0 w 6941241"/>
              <a:gd name="csY0" fmla="*/ 279732 h 2485985"/>
              <a:gd name="csX1" fmla="*/ 825909 w 6941241"/>
              <a:gd name="csY1" fmla="*/ 2485667 h 2485985"/>
              <a:gd name="csX2" fmla="*/ 1824750 w 6941241"/>
              <a:gd name="csY2" fmla="*/ 190152 h 2485985"/>
              <a:gd name="csX3" fmla="*/ 2782923 w 6941241"/>
              <a:gd name="csY3" fmla="*/ 1880231 h 2485985"/>
              <a:gd name="csX4" fmla="*/ 3591867 w 6941241"/>
              <a:gd name="csY4" fmla="*/ 1143941 h 2485985"/>
              <a:gd name="csX5" fmla="*/ 4087666 w 6941241"/>
              <a:gd name="csY5" fmla="*/ 1327489 h 2485985"/>
              <a:gd name="csX6" fmla="*/ 4982855 w 6941241"/>
              <a:gd name="csY6" fmla="*/ 605102 h 2485985"/>
              <a:gd name="csX7" fmla="*/ 5940954 w 6941241"/>
              <a:gd name="csY7" fmla="*/ 2248048 h 2485985"/>
              <a:gd name="csX8" fmla="*/ 6941241 w 6941241"/>
              <a:gd name="csY8" fmla="*/ 0 h 2485985"/>
              <a:gd name="csX0" fmla="*/ 0 w 6941241"/>
              <a:gd name="csY0" fmla="*/ 279732 h 2485985"/>
              <a:gd name="csX1" fmla="*/ 825909 w 6941241"/>
              <a:gd name="csY1" fmla="*/ 2485667 h 2485985"/>
              <a:gd name="csX2" fmla="*/ 1824750 w 6941241"/>
              <a:gd name="csY2" fmla="*/ 190152 h 2485985"/>
              <a:gd name="csX3" fmla="*/ 2782923 w 6941241"/>
              <a:gd name="csY3" fmla="*/ 1880231 h 2485985"/>
              <a:gd name="csX4" fmla="*/ 3591867 w 6941241"/>
              <a:gd name="csY4" fmla="*/ 1143941 h 2485985"/>
              <a:gd name="csX5" fmla="*/ 4087666 w 6941241"/>
              <a:gd name="csY5" fmla="*/ 1327489 h 2485985"/>
              <a:gd name="csX6" fmla="*/ 4982855 w 6941241"/>
              <a:gd name="csY6" fmla="*/ 605102 h 2485985"/>
              <a:gd name="csX7" fmla="*/ 5940954 w 6941241"/>
              <a:gd name="csY7" fmla="*/ 2248048 h 2485985"/>
              <a:gd name="csX8" fmla="*/ 6941241 w 6941241"/>
              <a:gd name="csY8" fmla="*/ 0 h 24859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6941241" h="2485985">
                <a:moveTo>
                  <a:pt x="0" y="279732"/>
                </a:moveTo>
                <a:cubicBezTo>
                  <a:pt x="217785" y="286401"/>
                  <a:pt x="582839" y="2516583"/>
                  <a:pt x="825909" y="2485667"/>
                </a:cubicBezTo>
                <a:cubicBezTo>
                  <a:pt x="1241988" y="2475248"/>
                  <a:pt x="1449053" y="170063"/>
                  <a:pt x="1824750" y="190152"/>
                </a:cubicBezTo>
                <a:cubicBezTo>
                  <a:pt x="2110806" y="191017"/>
                  <a:pt x="2546898" y="1895984"/>
                  <a:pt x="2782923" y="1880231"/>
                </a:cubicBezTo>
                <a:cubicBezTo>
                  <a:pt x="3018948" y="1864478"/>
                  <a:pt x="3374411" y="1083189"/>
                  <a:pt x="3591867" y="1143941"/>
                </a:cubicBezTo>
                <a:cubicBezTo>
                  <a:pt x="3809323" y="1204693"/>
                  <a:pt x="3823439" y="1310714"/>
                  <a:pt x="4087666" y="1327489"/>
                </a:cubicBezTo>
                <a:cubicBezTo>
                  <a:pt x="4417087" y="1318633"/>
                  <a:pt x="4661993" y="586832"/>
                  <a:pt x="4982855" y="605102"/>
                </a:cubicBezTo>
                <a:cubicBezTo>
                  <a:pt x="5271123" y="610555"/>
                  <a:pt x="5602767" y="2252319"/>
                  <a:pt x="5940954" y="2248048"/>
                </a:cubicBezTo>
                <a:cubicBezTo>
                  <a:pt x="6246546" y="2256594"/>
                  <a:pt x="6643941" y="20584"/>
                  <a:pt x="6941241" y="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2" name="Arrow: Down 41">
            <a:extLst>
              <a:ext uri="{FF2B5EF4-FFF2-40B4-BE49-F238E27FC236}">
                <a16:creationId xmlns:a16="http://schemas.microsoft.com/office/drawing/2014/main" id="{00549377-27F9-6052-9007-66E2039A2507}"/>
              </a:ext>
            </a:extLst>
          </p:cNvPr>
          <p:cNvSpPr/>
          <p:nvPr/>
        </p:nvSpPr>
        <p:spPr>
          <a:xfrm>
            <a:off x="1456921" y="4330914"/>
            <a:ext cx="408950" cy="361409"/>
          </a:xfrm>
          <a:prstGeom prst="down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Cross 42">
            <a:extLst>
              <a:ext uri="{FF2B5EF4-FFF2-40B4-BE49-F238E27FC236}">
                <a16:creationId xmlns:a16="http://schemas.microsoft.com/office/drawing/2014/main" id="{4C2670E0-EC92-CDA0-7D9A-3DE7881FA815}"/>
              </a:ext>
            </a:extLst>
          </p:cNvPr>
          <p:cNvSpPr/>
          <p:nvPr/>
        </p:nvSpPr>
        <p:spPr>
          <a:xfrm>
            <a:off x="1567633" y="3742582"/>
            <a:ext cx="191317" cy="196890"/>
          </a:xfrm>
          <a:prstGeom prst="plus">
            <a:avLst>
              <a:gd name="adj" fmla="val 48472"/>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Shape 43">
            <a:extLst>
              <a:ext uri="{FF2B5EF4-FFF2-40B4-BE49-F238E27FC236}">
                <a16:creationId xmlns:a16="http://schemas.microsoft.com/office/drawing/2014/main" id="{D95E1CFB-6051-9A7A-83B3-B425829F7AA8}"/>
              </a:ext>
            </a:extLst>
          </p:cNvPr>
          <p:cNvSpPr/>
          <p:nvPr/>
        </p:nvSpPr>
        <p:spPr>
          <a:xfrm flipV="1">
            <a:off x="2018228" y="4827205"/>
            <a:ext cx="713253" cy="365244"/>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4 w 7019233"/>
              <a:gd name="csY6" fmla="*/ 135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559180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746759 w 7019233"/>
              <a:gd name="csY2" fmla="*/ 135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607443 w 7019233"/>
              <a:gd name="csY3" fmla="*/ 1340785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494380 w 7019233"/>
              <a:gd name="csY4" fmla="*/ 14828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360636 w 7019233"/>
              <a:gd name="csY5" fmla="*/ 2229451 h 2230453"/>
              <a:gd name="csX6" fmla="*/ 5275323 w 7019233"/>
              <a:gd name="csY6" fmla="*/ 830037 h 2230453"/>
              <a:gd name="csX7" fmla="*/ 6155428 w 7019233"/>
              <a:gd name="csY7" fmla="*/ 2210910 h 2230453"/>
              <a:gd name="csX8" fmla="*/ 7019233 w 7019233"/>
              <a:gd name="csY8" fmla="*/ 6544 h 2230453"/>
              <a:gd name="csX0" fmla="*/ 0 w 7019233"/>
              <a:gd name="csY0" fmla="*/ 24200 h 2230453"/>
              <a:gd name="csX1" fmla="*/ 825909 w 7019233"/>
              <a:gd name="csY1" fmla="*/ 2230135 h 2230453"/>
              <a:gd name="csX2" fmla="*/ 1824750 w 7019233"/>
              <a:gd name="csY2" fmla="*/ 138 h 2230453"/>
              <a:gd name="csX3" fmla="*/ 2782923 w 7019233"/>
              <a:gd name="csY3" fmla="*/ 1384464 h 2230453"/>
              <a:gd name="csX4" fmla="*/ 3533373 w 7019233"/>
              <a:gd name="csY4" fmla="*/ 429780 h 2230453"/>
              <a:gd name="csX5" fmla="*/ 4087666 w 7019233"/>
              <a:gd name="csY5" fmla="*/ 1071957 h 2230453"/>
              <a:gd name="csX6" fmla="*/ 5275323 w 7019233"/>
              <a:gd name="csY6" fmla="*/ 830037 h 2230453"/>
              <a:gd name="csX7" fmla="*/ 6155428 w 7019233"/>
              <a:gd name="csY7" fmla="*/ 2210910 h 2230453"/>
              <a:gd name="csX8" fmla="*/ 7019233 w 7019233"/>
              <a:gd name="csY8" fmla="*/ 6544 h 2230453"/>
              <a:gd name="csX0" fmla="*/ 0 w 7019233"/>
              <a:gd name="csY0" fmla="*/ 24289 h 2230542"/>
              <a:gd name="csX1" fmla="*/ 825909 w 7019233"/>
              <a:gd name="csY1" fmla="*/ 2230224 h 2230542"/>
              <a:gd name="csX2" fmla="*/ 1824750 w 7019233"/>
              <a:gd name="csY2" fmla="*/ 227 h 2230542"/>
              <a:gd name="csX3" fmla="*/ 2782923 w 7019233"/>
              <a:gd name="csY3" fmla="*/ 1384553 h 2230542"/>
              <a:gd name="csX4" fmla="*/ 3533373 w 7019233"/>
              <a:gd name="csY4" fmla="*/ 429869 h 2230542"/>
              <a:gd name="csX5" fmla="*/ 4087666 w 7019233"/>
              <a:gd name="csY5" fmla="*/ 1072046 h 2230542"/>
              <a:gd name="csX6" fmla="*/ 4943860 w 7019233"/>
              <a:gd name="csY6" fmla="*/ 227 h 2230542"/>
              <a:gd name="csX7" fmla="*/ 6155428 w 7019233"/>
              <a:gd name="csY7" fmla="*/ 2210999 h 2230542"/>
              <a:gd name="csX8" fmla="*/ 7019233 w 7019233"/>
              <a:gd name="csY8" fmla="*/ 6633 h 2230542"/>
              <a:gd name="csX0" fmla="*/ 0 w 7019233"/>
              <a:gd name="csY0" fmla="*/ 24289 h 2363897"/>
              <a:gd name="csX1" fmla="*/ 825909 w 7019233"/>
              <a:gd name="csY1" fmla="*/ 2230224 h 2363897"/>
              <a:gd name="csX2" fmla="*/ 1824750 w 7019233"/>
              <a:gd name="csY2" fmla="*/ 227 h 2363897"/>
              <a:gd name="csX3" fmla="*/ 2782923 w 7019233"/>
              <a:gd name="csY3" fmla="*/ 1384553 h 2363897"/>
              <a:gd name="csX4" fmla="*/ 3533373 w 7019233"/>
              <a:gd name="csY4" fmla="*/ 429869 h 2363897"/>
              <a:gd name="csX5" fmla="*/ 4087666 w 7019233"/>
              <a:gd name="csY5" fmla="*/ 1072046 h 2363897"/>
              <a:gd name="csX6" fmla="*/ 4943860 w 7019233"/>
              <a:gd name="csY6" fmla="*/ 227 h 2363897"/>
              <a:gd name="csX7" fmla="*/ 5940954 w 7019233"/>
              <a:gd name="csY7" fmla="*/ 2363876 h 2363897"/>
              <a:gd name="csX8" fmla="*/ 7019233 w 7019233"/>
              <a:gd name="csY8" fmla="*/ 6633 h 2363897"/>
              <a:gd name="csX0" fmla="*/ 0 w 6824254"/>
              <a:gd name="csY0" fmla="*/ 24289 h 2363897"/>
              <a:gd name="csX1" fmla="*/ 825909 w 6824254"/>
              <a:gd name="csY1" fmla="*/ 2230224 h 2363897"/>
              <a:gd name="csX2" fmla="*/ 1824750 w 6824254"/>
              <a:gd name="csY2" fmla="*/ 227 h 2363897"/>
              <a:gd name="csX3" fmla="*/ 2782923 w 6824254"/>
              <a:gd name="csY3" fmla="*/ 1384553 h 2363897"/>
              <a:gd name="csX4" fmla="*/ 3533373 w 6824254"/>
              <a:gd name="csY4" fmla="*/ 429869 h 2363897"/>
              <a:gd name="csX5" fmla="*/ 4087666 w 6824254"/>
              <a:gd name="csY5" fmla="*/ 1072046 h 2363897"/>
              <a:gd name="csX6" fmla="*/ 4943860 w 6824254"/>
              <a:gd name="csY6" fmla="*/ 227 h 2363897"/>
              <a:gd name="csX7" fmla="*/ 5940954 w 6824254"/>
              <a:gd name="csY7" fmla="*/ 2363876 h 2363897"/>
              <a:gd name="csX8" fmla="*/ 6824254 w 6824254"/>
              <a:gd name="csY8" fmla="*/ 6631 h 2363897"/>
              <a:gd name="csX0" fmla="*/ 0 w 6785258"/>
              <a:gd name="csY0" fmla="*/ 0 h 2601682"/>
              <a:gd name="csX1" fmla="*/ 786913 w 6785258"/>
              <a:gd name="csY1" fmla="*/ 2468009 h 2601682"/>
              <a:gd name="csX2" fmla="*/ 1785754 w 6785258"/>
              <a:gd name="csY2" fmla="*/ 238012 h 2601682"/>
              <a:gd name="csX3" fmla="*/ 2743927 w 6785258"/>
              <a:gd name="csY3" fmla="*/ 1622338 h 2601682"/>
              <a:gd name="csX4" fmla="*/ 3494377 w 6785258"/>
              <a:gd name="csY4" fmla="*/ 667654 h 2601682"/>
              <a:gd name="csX5" fmla="*/ 4048670 w 6785258"/>
              <a:gd name="csY5" fmla="*/ 1309831 h 2601682"/>
              <a:gd name="csX6" fmla="*/ 4904864 w 6785258"/>
              <a:gd name="csY6" fmla="*/ 238012 h 2601682"/>
              <a:gd name="csX7" fmla="*/ 5901958 w 6785258"/>
              <a:gd name="csY7" fmla="*/ 2601661 h 2601682"/>
              <a:gd name="csX8" fmla="*/ 6785258 w 6785258"/>
              <a:gd name="csY8" fmla="*/ 244416 h 2601682"/>
              <a:gd name="csX0" fmla="*/ 0 w 6785258"/>
              <a:gd name="csY0" fmla="*/ 399 h 2602081"/>
              <a:gd name="csX1" fmla="*/ 786913 w 6785258"/>
              <a:gd name="csY1" fmla="*/ 2468408 h 2602081"/>
              <a:gd name="csX2" fmla="*/ 1785754 w 6785258"/>
              <a:gd name="csY2" fmla="*/ 238411 h 2602081"/>
              <a:gd name="csX3" fmla="*/ 2743927 w 6785258"/>
              <a:gd name="csY3" fmla="*/ 1622737 h 2602081"/>
              <a:gd name="csX4" fmla="*/ 3494377 w 6785258"/>
              <a:gd name="csY4" fmla="*/ 668053 h 2602081"/>
              <a:gd name="csX5" fmla="*/ 4048670 w 6785258"/>
              <a:gd name="csY5" fmla="*/ 1310230 h 2602081"/>
              <a:gd name="csX6" fmla="*/ 4904864 w 6785258"/>
              <a:gd name="csY6" fmla="*/ 238411 h 2602081"/>
              <a:gd name="csX7" fmla="*/ 5901958 w 6785258"/>
              <a:gd name="csY7" fmla="*/ 2602060 h 2602081"/>
              <a:gd name="csX8" fmla="*/ 6785258 w 6785258"/>
              <a:gd name="csY8" fmla="*/ 244815 h 2602081"/>
              <a:gd name="csX0" fmla="*/ 0 w 6785258"/>
              <a:gd name="csY0" fmla="*/ 392 h 2602074"/>
              <a:gd name="csX1" fmla="*/ 1059880 w 6785258"/>
              <a:gd name="csY1" fmla="*/ 2512082 h 2602074"/>
              <a:gd name="csX2" fmla="*/ 1785754 w 6785258"/>
              <a:gd name="csY2" fmla="*/ 238404 h 2602074"/>
              <a:gd name="csX3" fmla="*/ 2743927 w 6785258"/>
              <a:gd name="csY3" fmla="*/ 1622730 h 2602074"/>
              <a:gd name="csX4" fmla="*/ 3494377 w 6785258"/>
              <a:gd name="csY4" fmla="*/ 668046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2743927 w 6785258"/>
              <a:gd name="csY3" fmla="*/ 1622730 h 2602074"/>
              <a:gd name="csX4" fmla="*/ 3494377 w 6785258"/>
              <a:gd name="csY4" fmla="*/ 668046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3055893 w 6785258"/>
              <a:gd name="csY3" fmla="*/ 1862965 h 2602074"/>
              <a:gd name="csX4" fmla="*/ 3494377 w 6785258"/>
              <a:gd name="csY4" fmla="*/ 668046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3055893 w 6785258"/>
              <a:gd name="csY3" fmla="*/ 1862965 h 2602074"/>
              <a:gd name="csX4" fmla="*/ 3689356 w 6785258"/>
              <a:gd name="csY4" fmla="*/ 930120 h 2602074"/>
              <a:gd name="csX5" fmla="*/ 4048670 w 6785258"/>
              <a:gd name="csY5" fmla="*/ 1310223 h 2602074"/>
              <a:gd name="csX6" fmla="*/ 4904864 w 6785258"/>
              <a:gd name="csY6" fmla="*/ 238404 h 2602074"/>
              <a:gd name="csX7" fmla="*/ 5901958 w 6785258"/>
              <a:gd name="csY7" fmla="*/ 2602053 h 2602074"/>
              <a:gd name="csX8" fmla="*/ 6785258 w 6785258"/>
              <a:gd name="csY8" fmla="*/ 244808 h 2602074"/>
              <a:gd name="csX0" fmla="*/ 0 w 6785258"/>
              <a:gd name="csY0" fmla="*/ 392 h 2602074"/>
              <a:gd name="csX1" fmla="*/ 1059880 w 6785258"/>
              <a:gd name="csY1" fmla="*/ 2512082 h 2602074"/>
              <a:gd name="csX2" fmla="*/ 2019729 w 6785258"/>
              <a:gd name="csY2" fmla="*/ 282083 h 2602074"/>
              <a:gd name="csX3" fmla="*/ 3055893 w 6785258"/>
              <a:gd name="csY3" fmla="*/ 1862965 h 2602074"/>
              <a:gd name="csX4" fmla="*/ 3689356 w 6785258"/>
              <a:gd name="csY4" fmla="*/ 930120 h 2602074"/>
              <a:gd name="csX5" fmla="*/ 4380134 w 6785258"/>
              <a:gd name="csY5" fmla="*/ 1375742 h 2602074"/>
              <a:gd name="csX6" fmla="*/ 4904864 w 6785258"/>
              <a:gd name="csY6" fmla="*/ 238404 h 2602074"/>
              <a:gd name="csX7" fmla="*/ 5901958 w 6785258"/>
              <a:gd name="csY7" fmla="*/ 2602053 h 2602074"/>
              <a:gd name="csX8" fmla="*/ 6785258 w 6785258"/>
              <a:gd name="csY8" fmla="*/ 244808 h 2602074"/>
              <a:gd name="csX0" fmla="*/ 0 w 5901958"/>
              <a:gd name="csY0" fmla="*/ 392 h 2602060"/>
              <a:gd name="csX1" fmla="*/ 1059880 w 5901958"/>
              <a:gd name="csY1" fmla="*/ 2512082 h 2602060"/>
              <a:gd name="csX2" fmla="*/ 2019729 w 5901958"/>
              <a:gd name="csY2" fmla="*/ 282083 h 2602060"/>
              <a:gd name="csX3" fmla="*/ 3055893 w 5901958"/>
              <a:gd name="csY3" fmla="*/ 1862965 h 2602060"/>
              <a:gd name="csX4" fmla="*/ 3689356 w 5901958"/>
              <a:gd name="csY4" fmla="*/ 930120 h 2602060"/>
              <a:gd name="csX5" fmla="*/ 4380134 w 5901958"/>
              <a:gd name="csY5" fmla="*/ 1375742 h 2602060"/>
              <a:gd name="csX6" fmla="*/ 4904864 w 5901958"/>
              <a:gd name="csY6" fmla="*/ 238404 h 2602060"/>
              <a:gd name="csX7" fmla="*/ 5901958 w 5901958"/>
              <a:gd name="csY7" fmla="*/ 2602053 h 2602060"/>
              <a:gd name="csX0" fmla="*/ 0 w 4904864"/>
              <a:gd name="csY0" fmla="*/ 392 h 2512357"/>
              <a:gd name="csX1" fmla="*/ 1059880 w 4904864"/>
              <a:gd name="csY1" fmla="*/ 2512082 h 2512357"/>
              <a:gd name="csX2" fmla="*/ 2019729 w 4904864"/>
              <a:gd name="csY2" fmla="*/ 282083 h 2512357"/>
              <a:gd name="csX3" fmla="*/ 3055893 w 4904864"/>
              <a:gd name="csY3" fmla="*/ 1862965 h 2512357"/>
              <a:gd name="csX4" fmla="*/ 3689356 w 4904864"/>
              <a:gd name="csY4" fmla="*/ 930120 h 2512357"/>
              <a:gd name="csX5" fmla="*/ 4380134 w 4904864"/>
              <a:gd name="csY5" fmla="*/ 1375742 h 2512357"/>
              <a:gd name="csX6" fmla="*/ 4904864 w 4904864"/>
              <a:gd name="csY6" fmla="*/ 238404 h 2512357"/>
              <a:gd name="csX0" fmla="*/ 0 w 4380134"/>
              <a:gd name="csY0" fmla="*/ 392 h 2512357"/>
              <a:gd name="csX1" fmla="*/ 1059880 w 4380134"/>
              <a:gd name="csY1" fmla="*/ 2512082 h 2512357"/>
              <a:gd name="csX2" fmla="*/ 2019729 w 4380134"/>
              <a:gd name="csY2" fmla="*/ 282083 h 2512357"/>
              <a:gd name="csX3" fmla="*/ 3055893 w 4380134"/>
              <a:gd name="csY3" fmla="*/ 1862965 h 2512357"/>
              <a:gd name="csX4" fmla="*/ 3689356 w 4380134"/>
              <a:gd name="csY4" fmla="*/ 930120 h 2512357"/>
              <a:gd name="csX5" fmla="*/ 4380134 w 4380134"/>
              <a:gd name="csY5" fmla="*/ 1375742 h 2512357"/>
              <a:gd name="csX0" fmla="*/ 0 w 4380134"/>
              <a:gd name="csY0" fmla="*/ 392 h 2512357"/>
              <a:gd name="csX1" fmla="*/ 1059880 w 4380134"/>
              <a:gd name="csY1" fmla="*/ 2512082 h 2512357"/>
              <a:gd name="csX2" fmla="*/ 2019729 w 4380134"/>
              <a:gd name="csY2" fmla="*/ 282083 h 2512357"/>
              <a:gd name="csX3" fmla="*/ 3055893 w 4380134"/>
              <a:gd name="csY3" fmla="*/ 1862965 h 2512357"/>
              <a:gd name="csX4" fmla="*/ 3825841 w 4380134"/>
              <a:gd name="csY4" fmla="*/ 1039318 h 2512357"/>
              <a:gd name="csX5" fmla="*/ 4380134 w 4380134"/>
              <a:gd name="csY5" fmla="*/ 1375742 h 2512357"/>
              <a:gd name="csX0" fmla="*/ 0 w 4380134"/>
              <a:gd name="csY0" fmla="*/ 392 h 2512357"/>
              <a:gd name="csX1" fmla="*/ 1059880 w 4380134"/>
              <a:gd name="csY1" fmla="*/ 2512082 h 2512357"/>
              <a:gd name="csX2" fmla="*/ 2019729 w 4380134"/>
              <a:gd name="csY2" fmla="*/ 216565 h 2512357"/>
              <a:gd name="csX3" fmla="*/ 3055893 w 4380134"/>
              <a:gd name="csY3" fmla="*/ 1862965 h 2512357"/>
              <a:gd name="csX4" fmla="*/ 3825841 w 4380134"/>
              <a:gd name="csY4" fmla="*/ 1039318 h 2512357"/>
              <a:gd name="csX5" fmla="*/ 4380134 w 4380134"/>
              <a:gd name="csY5" fmla="*/ 1375742 h 2512357"/>
              <a:gd name="csX0" fmla="*/ 0 w 4380134"/>
              <a:gd name="csY0" fmla="*/ 392 h 2512357"/>
              <a:gd name="csX1" fmla="*/ 1059880 w 4380134"/>
              <a:gd name="csY1" fmla="*/ 2512082 h 2512357"/>
              <a:gd name="csX2" fmla="*/ 2019729 w 4380134"/>
              <a:gd name="csY2" fmla="*/ 216565 h 2512357"/>
              <a:gd name="csX3" fmla="*/ 2997399 w 4380134"/>
              <a:gd name="csY3" fmla="*/ 1862965 h 2512357"/>
              <a:gd name="csX4" fmla="*/ 3825841 w 4380134"/>
              <a:gd name="csY4" fmla="*/ 1039318 h 2512357"/>
              <a:gd name="csX5" fmla="*/ 4380134 w 4380134"/>
              <a:gd name="csY5" fmla="*/ 1375742 h 2512357"/>
              <a:gd name="csX0" fmla="*/ 0 w 4380134"/>
              <a:gd name="csY0" fmla="*/ 392 h 2512357"/>
              <a:gd name="csX1" fmla="*/ 1059880 w 4380134"/>
              <a:gd name="csY1" fmla="*/ 2512082 h 2512357"/>
              <a:gd name="csX2" fmla="*/ 2019729 w 4380134"/>
              <a:gd name="csY2" fmla="*/ 216565 h 2512357"/>
              <a:gd name="csX3" fmla="*/ 2997399 w 4380134"/>
              <a:gd name="csY3" fmla="*/ 1862965 h 2512357"/>
              <a:gd name="csX4" fmla="*/ 3825841 w 4380134"/>
              <a:gd name="csY4" fmla="*/ 1039318 h 2512357"/>
              <a:gd name="csX5" fmla="*/ 4380134 w 4380134"/>
              <a:gd name="csY5" fmla="*/ 1375742 h 2512357"/>
            </a:gdLst>
            <a:ahLst/>
            <a:cxnLst>
              <a:cxn ang="0">
                <a:pos x="csX0" y="csY0"/>
              </a:cxn>
              <a:cxn ang="0">
                <a:pos x="csX1" y="csY1"/>
              </a:cxn>
              <a:cxn ang="0">
                <a:pos x="csX2" y="csY2"/>
              </a:cxn>
              <a:cxn ang="0">
                <a:pos x="csX3" y="csY3"/>
              </a:cxn>
              <a:cxn ang="0">
                <a:pos x="csX4" y="csY4"/>
              </a:cxn>
              <a:cxn ang="0">
                <a:pos x="csX5" y="csY5"/>
              </a:cxn>
            </a:cxnLst>
            <a:rect l="l" t="t" r="r" b="b"/>
            <a:pathLst>
              <a:path w="4380134" h="2512357">
                <a:moveTo>
                  <a:pt x="0" y="392"/>
                </a:moveTo>
                <a:cubicBezTo>
                  <a:pt x="354272" y="-36615"/>
                  <a:pt x="816810" y="2542998"/>
                  <a:pt x="1059880" y="2512082"/>
                </a:cubicBezTo>
                <a:cubicBezTo>
                  <a:pt x="1475959" y="2501663"/>
                  <a:pt x="1644032" y="196476"/>
                  <a:pt x="2019729" y="216565"/>
                </a:cubicBezTo>
                <a:cubicBezTo>
                  <a:pt x="2305785" y="217430"/>
                  <a:pt x="2754876" y="1835038"/>
                  <a:pt x="2997399" y="1862965"/>
                </a:cubicBezTo>
                <a:cubicBezTo>
                  <a:pt x="3239922" y="1890892"/>
                  <a:pt x="3595385" y="1120522"/>
                  <a:pt x="3825841" y="1039318"/>
                </a:cubicBezTo>
                <a:cubicBezTo>
                  <a:pt x="4056297" y="958114"/>
                  <a:pt x="4115907" y="1358967"/>
                  <a:pt x="4380134" y="1375742"/>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extBox 4">
            <a:extLst>
              <a:ext uri="{FF2B5EF4-FFF2-40B4-BE49-F238E27FC236}">
                <a16:creationId xmlns:a16="http://schemas.microsoft.com/office/drawing/2014/main" id="{D390C0C0-A3EF-2041-BE69-14D63A954973}"/>
              </a:ext>
            </a:extLst>
          </p:cNvPr>
          <p:cNvSpPr txBox="1"/>
          <p:nvPr/>
        </p:nvSpPr>
        <p:spPr>
          <a:xfrm>
            <a:off x="3883498" y="4763792"/>
            <a:ext cx="5082702"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An </a:t>
            </a:r>
            <a:r>
              <a:rPr lang="en-GB" sz="2800" dirty="0" err="1">
                <a:latin typeface="Arial" panose="020B0604020202020204" pitchFamily="34" charset="0"/>
                <a:cs typeface="Arial" panose="020B0604020202020204" pitchFamily="34" charset="0"/>
              </a:rPr>
              <a:t>tonnchruth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nua</a:t>
            </a:r>
            <a:endParaRPr lang="en-GB" sz="2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5496E50-EF36-A9BD-01DB-CC16AA0246AE}"/>
              </a:ext>
            </a:extLst>
          </p:cNvPr>
          <p:cNvSpPr txBox="1"/>
          <p:nvPr/>
        </p:nvSpPr>
        <p:spPr>
          <a:xfrm>
            <a:off x="2037278" y="5813163"/>
            <a:ext cx="6596805" cy="954107"/>
          </a:xfrm>
          <a:prstGeom prst="rect">
            <a:avLst/>
          </a:prstGeom>
          <a:solidFill>
            <a:srgbClr val="FFC000"/>
          </a:solidFill>
        </p:spPr>
        <p:txBody>
          <a:bodyPr wrap="square" rtlCol="0">
            <a:spAutoFit/>
          </a:bodyPr>
          <a:lstStyle/>
          <a:p>
            <a:pPr algn="l">
              <a:spcAft>
                <a:spcPts val="1200"/>
              </a:spcAft>
            </a:pPr>
            <a:r>
              <a:rPr lang="en-GB" sz="2800" dirty="0" err="1">
                <a:latin typeface="Arial" panose="020B0604020202020204" pitchFamily="34" charset="0"/>
                <a:cs typeface="Arial" panose="020B0604020202020204" pitchFamily="34" charset="0"/>
              </a:rPr>
              <a:t>Clúdaítear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díraonadh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trasnaíocht</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doimhneacht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i 2.6 </a:t>
            </a:r>
          </a:p>
        </p:txBody>
      </p:sp>
    </p:spTree>
    <p:extLst>
      <p:ext uri="{BB962C8B-B14F-4D97-AF65-F5344CB8AC3E}">
        <p14:creationId xmlns:p14="http://schemas.microsoft.com/office/powerpoint/2010/main" val="204741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38" grpId="0" animBg="1"/>
      <p:bldP spid="41" grpId="0" animBg="1"/>
      <p:bldP spid="42" grpId="0" animBg="1"/>
      <p:bldP spid="43" grpId="0" animBg="1"/>
      <p:bldP spid="44" grpId="0" animBg="1"/>
      <p:bldP spid="5" grpId="0"/>
      <p:bldP spid="6"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1DEDE-4466-6FD0-8EB9-71F979AD47AD}"/>
              </a:ext>
            </a:extLst>
          </p:cNvPr>
          <p:cNvSpPr>
            <a:spLocks noGrp="1"/>
          </p:cNvSpPr>
          <p:nvPr>
            <p:ph type="title"/>
          </p:nvPr>
        </p:nvSpPr>
        <p:spPr/>
        <p:txBody>
          <a:bodyPr/>
          <a:lstStyle/>
          <a:p>
            <a:r>
              <a:rPr lang="en-IE" dirty="0"/>
              <a:t>Achoimre</a:t>
            </a:r>
            <a:endParaRPr lang="en-US"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EEB161D-D53B-11DC-B286-6DFCCDFC7C77}"/>
                  </a:ext>
                </a:extLst>
              </p:cNvPr>
              <p:cNvSpPr txBox="1"/>
              <p:nvPr/>
            </p:nvSpPr>
            <p:spPr>
              <a:xfrm>
                <a:off x="266700" y="760016"/>
                <a:ext cx="8674100" cy="6190028"/>
              </a:xfrm>
              <a:prstGeom prst="rect">
                <a:avLst/>
              </a:prstGeom>
              <a:noFill/>
            </p:spPr>
            <p:txBody>
              <a:bodyPr wrap="square" rtlCol="0">
                <a:spAutoFit/>
              </a:bodyPr>
              <a:lstStyle/>
              <a:p>
                <a:pPr algn="l">
                  <a:spcAft>
                    <a:spcPts val="1200"/>
                  </a:spcAft>
                </a:pPr>
                <a:r>
                  <a:rPr lang="en-IE" sz="2800" dirty="0">
                    <a:latin typeface="Arial" panose="020B0604020202020204" pitchFamily="34" charset="0"/>
                    <a:cs typeface="Arial" panose="020B0604020202020204" pitchFamily="34" charset="0"/>
                  </a:rPr>
                  <a:t>Príomh shainmhínithe</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solas</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frithchaitheamh</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athraonadh</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comhéifeacht athraonta</a:t>
                </a:r>
                <a:r>
                  <a:rPr lang="en-GB" sz="2800" dirty="0">
                    <a:latin typeface="Arial" panose="020B0604020202020204" pitchFamily="34" charset="0"/>
                    <a:cs typeface="Arial" panose="020B0604020202020204" pitchFamily="34" charset="0"/>
                  </a:rPr>
                  <a:t>,</a:t>
                </a:r>
                <a:r>
                  <a:rPr lang="en-IE" sz="2800" dirty="0">
                    <a:latin typeface="Arial" panose="020B0604020202020204" pitchFamily="34" charset="0"/>
                    <a:cs typeface="Arial" panose="020B0604020202020204" pitchFamily="34" charset="0"/>
                  </a:rPr>
                  <a:t> uillinn chriticiúil, frithchaitheamh inmheánach iomlán, díraonadh, polarú, trasnaíocht.</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Luaigh</a:t>
                </a:r>
                <a:r>
                  <a:rPr lang="en-GB" sz="2800" dirty="0">
                    <a:latin typeface="Arial" panose="020B0604020202020204" pitchFamily="34" charset="0"/>
                    <a:cs typeface="Arial" panose="020B0604020202020204" pitchFamily="34" charset="0"/>
                  </a:rPr>
                  <a:t>:</a:t>
                </a:r>
                <a:r>
                  <a:rPr lang="en-IE" sz="2800" dirty="0">
                    <a:latin typeface="Arial" panose="020B0604020202020204" pitchFamily="34" charset="0"/>
                    <a:cs typeface="Arial" panose="020B0604020202020204" pitchFamily="34" charset="0"/>
                  </a:rPr>
                  <a:t> Dlíthe frithchaitheamh agus athraonadh</a:t>
                </a:r>
                <a:r>
                  <a:rPr lang="en-GB" sz="2800" dirty="0">
                    <a:latin typeface="Arial" panose="020B0604020202020204" pitchFamily="34" charset="0"/>
                    <a:cs typeface="Arial" panose="020B0604020202020204" pitchFamily="34" charset="0"/>
                  </a:rPr>
                  <a:t>.</a:t>
                </a:r>
                <a:endParaRPr lang="en-IE" sz="2800" dirty="0">
                  <a:latin typeface="Arial" panose="020B0604020202020204" pitchFamily="34" charset="0"/>
                  <a:cs typeface="Arial" panose="020B0604020202020204" pitchFamily="34" charset="0"/>
                </a:endParaRPr>
              </a:p>
              <a:p>
                <a:pPr algn="l">
                  <a:spcAft>
                    <a:spcPts val="1200"/>
                  </a:spcAft>
                </a:pPr>
                <a:r>
                  <a:rPr lang="en-IE" sz="2800" dirty="0">
                    <a:latin typeface="Arial" panose="020B0604020202020204" pitchFamily="34" charset="0"/>
                    <a:cs typeface="Arial" panose="020B0604020202020204" pitchFamily="34" charset="0"/>
                  </a:rPr>
                  <a:t>Sainmhínithe eile: íomhá fhíorúil, saobhdhiallas, normal, uillinn ionsaithe, uillinn athraonta</a:t>
                </a:r>
              </a:p>
              <a:p>
                <a:pPr algn="l">
                  <a:spcAft>
                    <a:spcPts val="1200"/>
                  </a:spcAft>
                </a:pPr>
                <a:r>
                  <a:rPr lang="en-IE" sz="2800" dirty="0">
                    <a:latin typeface="Arial" panose="020B0604020202020204" pitchFamily="34" charset="0"/>
                    <a:cs typeface="Arial" panose="020B0604020202020204" pitchFamily="34" charset="0"/>
                  </a:rPr>
                  <a:t>Samhaltaigh - cuir i bhfeidhm agus úsáid</a:t>
                </a:r>
                <a:r>
                  <a:rPr lang="en-GB" sz="2800" dirty="0">
                    <a:latin typeface="Arial" panose="020B0604020202020204" pitchFamily="34" charset="0"/>
                    <a:cs typeface="Arial" panose="020B0604020202020204" pitchFamily="34" charset="0"/>
                  </a:rPr>
                  <a:t>:</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 </a:t>
                </a:r>
                <a14:m>
                  <m:oMath xmlns:m="http://schemas.openxmlformats.org/officeDocument/2006/math">
                    <m:r>
                      <a:rPr lang="en-GB" sz="2800" i="1" dirty="0" smtClean="0">
                        <a:latin typeface="Cambria Math" panose="02040503050406030204" pitchFamily="18" charset="0"/>
                        <a:cs typeface="Arial" panose="020B0604020202020204" pitchFamily="34" charset="0"/>
                      </a:rPr>
                      <m:t>𝑖</m:t>
                    </m:r>
                    <m:r>
                      <a:rPr lang="en-GB" sz="2800" i="1" dirty="0" smtClean="0">
                        <a:latin typeface="Cambria Math" panose="02040503050406030204" pitchFamily="18" charset="0"/>
                        <a:cs typeface="Arial" panose="020B0604020202020204" pitchFamily="34" charset="0"/>
                      </a:rPr>
                      <m:t>=</m:t>
                    </m:r>
                    <m:r>
                      <a:rPr lang="en-GB" sz="2800" i="1" dirty="0" smtClean="0">
                        <a:latin typeface="Cambria Math" panose="02040503050406030204" pitchFamily="18" charset="0"/>
                        <a:cs typeface="Arial" panose="020B0604020202020204" pitchFamily="34" charset="0"/>
                      </a:rPr>
                      <m:t>𝑟</m:t>
                    </m:r>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solidFill>
                          <a:srgbClr val="000000"/>
                        </a:solidFill>
                        <a:latin typeface="Cambria Math" panose="02040503050406030204" pitchFamily="18" charset="0"/>
                      </a:rPr>
                      <m:t>𝑛</m:t>
                    </m:r>
                    <m:r>
                      <a:rPr lang="en-GB" sz="2800" b="0" i="0" smtClean="0">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1">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r>
                  <a:rPr lang="en-GB" sz="2800" b="1" dirty="0">
                    <a:latin typeface="Arial" panose="020B0604020202020204" pitchFamily="34" charset="0"/>
                    <a:cs typeface="Arial" panose="020B0604020202020204" pitchFamily="34" charset="0"/>
                  </a:rPr>
                  <a:t>        </a:t>
                </a:r>
                <a14:m>
                  <m:oMath xmlns:m="http://schemas.openxmlformats.org/officeDocument/2006/math">
                    <m:r>
                      <a:rPr lang="en-GB" sz="2800" b="1" i="1" smtClean="0">
                        <a:latin typeface="Cambria Math" panose="02040503050406030204" pitchFamily="18" charset="0"/>
                      </a:rPr>
                      <m:t>𝒏</m:t>
                    </m:r>
                    <m:r>
                      <a:rPr lang="en-GB" sz="2800" b="1" i="1">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𝟏</m:t>
                            </m:r>
                          </m:sub>
                        </m:sSub>
                      </m:num>
                      <m:den>
                        <m:sSub>
                          <m:sSubPr>
                            <m:ctrlPr>
                              <a:rPr lang="en-GB" sz="2800" b="1" i="1">
                                <a:solidFill>
                                  <a:srgbClr val="000000"/>
                                </a:solidFill>
                                <a:latin typeface="Cambria Math" panose="02040503050406030204" pitchFamily="18" charset="0"/>
                              </a:rPr>
                            </m:ctrlPr>
                          </m:sSubPr>
                          <m:e>
                            <m:r>
                              <a:rPr lang="en-GB" sz="2800" b="1" i="1">
                                <a:solidFill>
                                  <a:srgbClr val="000000"/>
                                </a:solidFill>
                                <a:latin typeface="Cambria Math" panose="02040503050406030204" pitchFamily="18" charset="0"/>
                              </a:rPr>
                              <m:t>𝒄</m:t>
                            </m:r>
                          </m:e>
                          <m:sub>
                            <m:r>
                              <a:rPr lang="en-GB" sz="2800" b="1" i="1">
                                <a:solidFill>
                                  <a:srgbClr val="000000"/>
                                </a:solidFill>
                                <a:latin typeface="Cambria Math" panose="02040503050406030204" pitchFamily="18" charset="0"/>
                              </a:rPr>
                              <m:t>𝟐</m:t>
                            </m:r>
                          </m:sub>
                        </m:sSub>
                      </m:den>
                    </m:f>
                  </m:oMath>
                </a14:m>
                <a:r>
                  <a:rPr lang="en-GB" sz="2800" b="1" dirty="0">
                    <a:latin typeface="Arial" panose="020B0604020202020204" pitchFamily="34" charset="0"/>
                    <a:cs typeface="Arial" panose="020B0604020202020204" pitchFamily="34" charset="0"/>
                  </a:rPr>
                  <a:t>  </a:t>
                </a:r>
              </a:p>
              <a:p>
                <a:pPr algn="l">
                  <a:spcAft>
                    <a:spcPts val="1200"/>
                  </a:spcAft>
                </a:pPr>
                <a:r>
                  <a:rPr lang="en-IE" sz="2800" dirty="0">
                    <a:latin typeface="Arial" panose="020B0604020202020204" pitchFamily="34" charset="0"/>
                    <a:cs typeface="Arial" panose="020B0604020202020204" pitchFamily="34" charset="0"/>
                  </a:rPr>
                  <a:t>Sonraí a bhailiú</a:t>
                </a:r>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fíoraigh </a:t>
                </a:r>
                <a14:m>
                  <m:oMath xmlns:m="http://schemas.openxmlformats.org/officeDocument/2006/math">
                    <m:f>
                      <m:fPr>
                        <m:ctrlPr>
                          <a:rPr lang="en-GB" sz="2800" i="1">
                            <a:solidFill>
                              <a:srgbClr val="000000"/>
                            </a:solidFill>
                            <a:latin typeface="Cambria Math" panose="02040503050406030204" pitchFamily="18" charset="0"/>
                          </a:rPr>
                        </m:ctrlPr>
                      </m:fPr>
                      <m:num>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𝑖</m:t>
                        </m:r>
                      </m:num>
                      <m:den>
                        <m:func>
                          <m:funcPr>
                            <m:ctrlPr>
                              <a:rPr lang="en-GB" sz="2800" i="1">
                                <a:solidFill>
                                  <a:srgbClr val="000000"/>
                                </a:solidFill>
                                <a:latin typeface="Cambria Math" panose="02040503050406030204" pitchFamily="18" charset="0"/>
                              </a:rPr>
                            </m:ctrlPr>
                          </m:funcPr>
                          <m:fName>
                            <m:r>
                              <m:rPr>
                                <m:sty m:val="p"/>
                              </m:rPr>
                              <a:rPr lang="en-GB" sz="2800" i="0">
                                <a:solidFill>
                                  <a:srgbClr val="000000"/>
                                </a:solidFill>
                                <a:latin typeface="Cambria Math" panose="02040503050406030204" pitchFamily="18" charset="0"/>
                              </a:rPr>
                              <m:t>sin</m:t>
                            </m:r>
                          </m:fName>
                          <m:e>
                            <m:r>
                              <a:rPr lang="en-GB" sz="2800" i="1">
                                <a:solidFill>
                                  <a:srgbClr val="000000"/>
                                </a:solidFill>
                                <a:latin typeface="Cambria Math" panose="02040503050406030204" pitchFamily="18" charset="0"/>
                              </a:rPr>
                              <m:t> </m:t>
                            </m:r>
                          </m:e>
                        </m:func>
                        <m:r>
                          <a:rPr lang="en-GB" sz="2800" i="1">
                            <a:solidFill>
                              <a:srgbClr val="000000"/>
                            </a:solidFill>
                            <a:latin typeface="Cambria Math" panose="02040503050406030204" pitchFamily="18" charset="0"/>
                          </a:rPr>
                          <m:t>𝑟</m:t>
                        </m:r>
                      </m:den>
                    </m:f>
                    <m:r>
                      <a:rPr lang="en-GB" sz="2800" i="1">
                        <a:solidFill>
                          <a:srgbClr val="000000"/>
                        </a:solidFill>
                        <a:latin typeface="Cambria Math" panose="02040503050406030204" pitchFamily="18" charset="0"/>
                      </a:rPr>
                      <m:t>=</m:t>
                    </m:r>
                    <m:r>
                      <a:rPr lang="en-GB" sz="2800" i="1">
                        <a:solidFill>
                          <a:srgbClr val="000000"/>
                        </a:solidFill>
                        <a:latin typeface="Cambria Math" panose="02040503050406030204" pitchFamily="18" charset="0"/>
                      </a:rPr>
                      <m:t>𝑛</m:t>
                    </m:r>
                  </m:oMath>
                </a14:m>
                <a:r>
                  <a:rPr lang="en-GB" sz="2800" dirty="0">
                    <a:latin typeface="Arial" panose="020B0604020202020204" pitchFamily="34" charset="0"/>
                    <a:cs typeface="Arial" panose="020B0604020202020204" pitchFamily="34" charset="0"/>
                  </a:rPr>
                  <a:t>  </a:t>
                </a:r>
                <a:r>
                  <a:rPr lang="en-IE" sz="2800" dirty="0">
                    <a:latin typeface="Arial" panose="020B0604020202020204" pitchFamily="34" charset="0"/>
                    <a:cs typeface="Arial" panose="020B0604020202020204" pitchFamily="34" charset="0"/>
                  </a:rPr>
                  <a:t>agus</a:t>
                </a: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1" i="1" smtClean="0">
                        <a:solidFill>
                          <a:srgbClr val="000000"/>
                        </a:solidFill>
                        <a:latin typeface="Cambria Math" panose="02040503050406030204" pitchFamily="18" charset="0"/>
                      </a:rPr>
                      <m:t>𝒏</m:t>
                    </m:r>
                    <m:r>
                      <a:rPr lang="en-GB" sz="2800" b="1" i="1" smtClean="0">
                        <a:solidFill>
                          <a:srgbClr val="000000"/>
                        </a:solidFill>
                        <a:latin typeface="Cambria Math" panose="02040503050406030204" pitchFamily="18" charset="0"/>
                      </a:rPr>
                      <m:t>=</m:t>
                    </m:r>
                    <m:f>
                      <m:fPr>
                        <m:ctrlPr>
                          <a:rPr lang="en-GB" sz="2800" b="1" i="1">
                            <a:solidFill>
                              <a:srgbClr val="000000"/>
                            </a:solidFill>
                            <a:latin typeface="Cambria Math" panose="02040503050406030204" pitchFamily="18" charset="0"/>
                          </a:rPr>
                        </m:ctrlPr>
                      </m:fPr>
                      <m:num>
                        <m:r>
                          <a:rPr lang="en-GB" sz="2800" b="1" i="1">
                            <a:solidFill>
                              <a:srgbClr val="000000"/>
                            </a:solidFill>
                            <a:latin typeface="Cambria Math" panose="02040503050406030204" pitchFamily="18" charset="0"/>
                          </a:rPr>
                          <m:t>𝟏</m:t>
                        </m:r>
                      </m:num>
                      <m:den>
                        <m:func>
                          <m:funcPr>
                            <m:ctrlPr>
                              <a:rPr lang="en-GB" sz="2800" b="1" i="1">
                                <a:solidFill>
                                  <a:srgbClr val="000000"/>
                                </a:solidFill>
                                <a:latin typeface="Cambria Math" panose="02040503050406030204" pitchFamily="18" charset="0"/>
                              </a:rPr>
                            </m:ctrlPr>
                          </m:funcPr>
                          <m:fName>
                            <m:r>
                              <a:rPr lang="en-GB" sz="2800" b="1" i="0">
                                <a:solidFill>
                                  <a:srgbClr val="000000"/>
                                </a:solidFill>
                                <a:latin typeface="Cambria Math" panose="02040503050406030204" pitchFamily="18" charset="0"/>
                              </a:rPr>
                              <m:t>𝐬𝐢𝐧</m:t>
                            </m:r>
                          </m:fName>
                          <m:e>
                            <m:r>
                              <a:rPr lang="en-GB" sz="2800" b="1" i="1">
                                <a:solidFill>
                                  <a:srgbClr val="000000"/>
                                </a:solidFill>
                                <a:latin typeface="Cambria Math" panose="02040503050406030204" pitchFamily="18" charset="0"/>
                              </a:rPr>
                              <m:t> </m:t>
                            </m:r>
                          </m:e>
                        </m:func>
                        <m:r>
                          <a:rPr lang="en-GB" sz="2800" b="1" i="1">
                            <a:solidFill>
                              <a:srgbClr val="000000"/>
                            </a:solidFill>
                            <a:latin typeface="Cambria Math" panose="02040503050406030204" pitchFamily="18" charset="0"/>
                          </a:rPr>
                          <m:t>𝑪</m:t>
                        </m:r>
                      </m:den>
                    </m:f>
                  </m:oMath>
                </a14:m>
                <a:endParaRPr lang="en-GB" sz="2800" b="1" dirty="0">
                  <a:latin typeface="Arial" panose="020B0604020202020204" pitchFamily="34" charset="0"/>
                  <a:cs typeface="Arial" panose="020B0604020202020204" pitchFamily="34" charset="0"/>
                </a:endParaRPr>
              </a:p>
              <a:p>
                <a:pPr algn="l">
                  <a:spcAft>
                    <a:spcPts val="1200"/>
                  </a:spcAft>
                </a:pPr>
                <a:r>
                  <a:rPr lang="en-IE" sz="2800" dirty="0">
                    <a:latin typeface="Arial" panose="020B0604020202020204" pitchFamily="34" charset="0"/>
                    <a:cs typeface="Arial" panose="020B0604020202020204" pitchFamily="34" charset="0"/>
                  </a:rPr>
                  <a:t>Bain úsáid as sonraí tánaisteacha chun </a:t>
                </a:r>
                <a14:m>
                  <m:oMath xmlns:m="http://schemas.openxmlformats.org/officeDocument/2006/math">
                    <m:r>
                      <a:rPr lang="en-GB" sz="2800" i="1" smtClean="0">
                        <a:latin typeface="Cambria Math" panose="02040503050406030204" pitchFamily="18" charset="0"/>
                      </a:rPr>
                      <m:t>𝑛</m:t>
                    </m:r>
                    <m:r>
                      <a:rPr lang="en-GB" sz="2800" i="1">
                        <a:solidFill>
                          <a:srgbClr val="000000"/>
                        </a:solidFill>
                        <a:latin typeface="Cambria Math" panose="02040503050406030204" pitchFamily="18" charset="0"/>
                      </a:rPr>
                      <m:t>=</m:t>
                    </m:r>
                    <m:f>
                      <m:fPr>
                        <m:ctrlPr>
                          <a:rPr lang="en-GB" sz="2800" i="1">
                            <a:solidFill>
                              <a:srgbClr val="000000"/>
                            </a:solidFill>
                            <a:latin typeface="Cambria Math" panose="02040503050406030204" pitchFamily="18" charset="0"/>
                          </a:rPr>
                        </m:ctrlPr>
                      </m:fPr>
                      <m:num>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1</m:t>
                            </m:r>
                          </m:sub>
                        </m:sSub>
                      </m:num>
                      <m:den>
                        <m:sSub>
                          <m:sSubPr>
                            <m:ctrlPr>
                              <a:rPr lang="en-GB" sz="2800" i="1">
                                <a:solidFill>
                                  <a:srgbClr val="000000"/>
                                </a:solidFill>
                                <a:latin typeface="Cambria Math" panose="02040503050406030204" pitchFamily="18" charset="0"/>
                              </a:rPr>
                            </m:ctrlPr>
                          </m:sSubPr>
                          <m:e>
                            <m:r>
                              <a:rPr lang="en-GB" sz="2800" i="1">
                                <a:solidFill>
                                  <a:srgbClr val="000000"/>
                                </a:solidFill>
                                <a:latin typeface="Cambria Math" panose="02040503050406030204" pitchFamily="18" charset="0"/>
                              </a:rPr>
                              <m:t>𝑐</m:t>
                            </m:r>
                          </m:e>
                          <m:sub>
                            <m:r>
                              <a:rPr lang="en-GB" sz="2800" i="1">
                                <a:solidFill>
                                  <a:srgbClr val="000000"/>
                                </a:solidFill>
                                <a:latin typeface="Cambria Math" panose="02040503050406030204" pitchFamily="18" charset="0"/>
                              </a:rPr>
                              <m:t>2</m:t>
                            </m:r>
                          </m:sub>
                        </m:sSub>
                      </m:den>
                    </m:f>
                    <m:r>
                      <a:rPr lang="en-IE" sz="2800">
                        <a:solidFill>
                          <a:srgbClr val="000000"/>
                        </a:solidFill>
                        <a:latin typeface="Cambria Math" panose="02040503050406030204" pitchFamily="18" charset="0"/>
                      </a:rPr>
                      <m:t>  </m:t>
                    </m:r>
                  </m:oMath>
                </a14:m>
                <a:endParaRPr lang="en-US" sz="2800" dirty="0" err="1">
                  <a:latin typeface="Arial" panose="020B0604020202020204" pitchFamily="34"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6EEB161D-D53B-11DC-B286-6DFCCDFC7C77}"/>
                  </a:ext>
                </a:extLst>
              </p:cNvPr>
              <p:cNvSpPr txBox="1">
                <a:spLocks noRot="1" noChangeAspect="1" noMove="1" noResize="1" noEditPoints="1" noAdjustHandles="1" noChangeArrowheads="1" noChangeShapeType="1" noTextEdit="1"/>
              </p:cNvSpPr>
              <p:nvPr/>
            </p:nvSpPr>
            <p:spPr>
              <a:xfrm>
                <a:off x="266700" y="760016"/>
                <a:ext cx="8674100" cy="6190028"/>
              </a:xfrm>
              <a:prstGeom prst="rect">
                <a:avLst/>
              </a:prstGeom>
              <a:blipFill>
                <a:blip r:embed="rId3"/>
                <a:stretch>
                  <a:fillRect l="-1462" t="-1230" r="-1462"/>
                </a:stretch>
              </a:blipFill>
            </p:spPr>
            <p:txBody>
              <a:bodyPr/>
              <a:lstStyle/>
              <a:p>
                <a:r>
                  <a:rPr lang="en-US">
                    <a:noFill/>
                  </a:rPr>
                  <a:t> </a:t>
                </a:r>
              </a:p>
            </p:txBody>
          </p:sp>
        </mc:Fallback>
      </mc:AlternateContent>
    </p:spTree>
    <p:extLst>
      <p:ext uri="{BB962C8B-B14F-4D97-AF65-F5344CB8AC3E}">
        <p14:creationId xmlns:p14="http://schemas.microsoft.com/office/powerpoint/2010/main" val="5379474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spcAft>
            <a:spcPts val="1200"/>
          </a:spcAft>
          <a:defRPr sz="2800" dirty="0" err="1"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Metadata/LabelInfo.xml><?xml version="1.0" encoding="utf-8"?>
<clbl:labelList xmlns:clbl="http://schemas.microsoft.com/office/2020/mipLabelMetadata">
  <clbl:label id="{3ed6c8f5-4c16-44ad-9eed-60f851834a84}" enabled="0" method="" siteId="{3ed6c8f5-4c16-44ad-9eed-60f851834a84}" removed="1"/>
</clbl:labelList>
</file>

<file path=docProps/app.xml><?xml version="1.0" encoding="utf-8"?>
<Properties xmlns="http://schemas.openxmlformats.org/officeDocument/2006/extended-properties" xmlns:vt="http://schemas.openxmlformats.org/officeDocument/2006/docPropsVTypes">
  <Template>Office Theme</Template>
  <TotalTime>61001</TotalTime>
  <Words>5306</Words>
  <Application>Microsoft Office PowerPoint</Application>
  <PresentationFormat>Taispeántas ar scáileán (4:3)</PresentationFormat>
  <Paragraphs>1000</Paragraphs>
  <Slides>141</Slides>
  <Notes>48</Notes>
  <HiddenSlides>0</HiddenSlides>
  <MMClips>0</MMClips>
  <ScaleCrop>false</ScaleCrop>
  <HeadingPairs>
    <vt:vector size="10" baseType="variant">
      <vt:variant>
        <vt:lpstr>Clófhoirne a úsáideadh</vt:lpstr>
      </vt:variant>
      <vt:variant>
        <vt:i4>4</vt:i4>
      </vt:variant>
      <vt:variant>
        <vt:lpstr>Téama</vt:lpstr>
      </vt:variant>
      <vt:variant>
        <vt:i4>1</vt:i4>
      </vt:variant>
      <vt:variant>
        <vt:lpstr>Freastalaithe leabaithe OLE</vt:lpstr>
      </vt:variant>
      <vt:variant>
        <vt:i4>1</vt:i4>
      </vt:variant>
      <vt:variant>
        <vt:lpstr>Teidil sleamhnáin</vt:lpstr>
      </vt:variant>
      <vt:variant>
        <vt:i4>141</vt:i4>
      </vt:variant>
      <vt:variant>
        <vt:lpstr>Taispeántais saincheaptha</vt:lpstr>
      </vt:variant>
      <vt:variant>
        <vt:i4>1</vt:i4>
      </vt:variant>
    </vt:vector>
  </HeadingPairs>
  <TitlesOfParts>
    <vt:vector size="148" baseType="lpstr">
      <vt:lpstr>Times New Roman</vt:lpstr>
      <vt:lpstr>Aptos</vt:lpstr>
      <vt:lpstr>Arial</vt:lpstr>
      <vt:lpstr>Cambria Math</vt:lpstr>
      <vt:lpstr>Office Theme</vt:lpstr>
      <vt:lpstr>Image</vt:lpstr>
      <vt:lpstr>Solas – Frithchaitheamh &amp; Athraonadh</vt:lpstr>
      <vt:lpstr>Sonraíocht Fisice 2.3</vt:lpstr>
      <vt:lpstr>Sonraíocht Fisice 2.3</vt:lpstr>
      <vt:lpstr>Sonraíocht Fisice 2.3</vt:lpstr>
      <vt:lpstr>Achoimre</vt:lpstr>
      <vt:lpstr>Nádúr tonnach an tsolais</vt:lpstr>
      <vt:lpstr>Cad is Solas ann?</vt:lpstr>
      <vt:lpstr>Conas a bhfuil a fhios againn gur cineál fuinneamh é an solas?</vt:lpstr>
      <vt:lpstr>Sampla 1</vt:lpstr>
      <vt:lpstr>Cleachtadh</vt:lpstr>
      <vt:lpstr>Cleachtadh</vt:lpstr>
      <vt:lpstr>Conas a chruthú go dtaistealaíonn an solas ina línte dhíreacha? </vt:lpstr>
      <vt:lpstr>Gathanna solais a tharraingt</vt:lpstr>
      <vt:lpstr>Feidhm Léaráidí Gathanna</vt:lpstr>
      <vt:lpstr>Frithchaitheamh</vt:lpstr>
      <vt:lpstr>Cad is frithchaitheamh an tsolais ann? </vt:lpstr>
      <vt:lpstr>Ainmnigh an dá chineál frithchaitheamh </vt:lpstr>
      <vt:lpstr>Scátháin Phlánacha</vt:lpstr>
      <vt:lpstr>Eochairfhocail</vt:lpstr>
      <vt:lpstr>Cad is “normal”ann?</vt:lpstr>
      <vt:lpstr>Cleachtaigh</vt:lpstr>
      <vt:lpstr>Cleachtadh</vt:lpstr>
      <vt:lpstr>Dlíthe Frithchaitheamh an tSolais</vt:lpstr>
      <vt:lpstr>Bunaithe ar an léaráid seo, céard é dlí 1?</vt:lpstr>
      <vt:lpstr>Bunaithe ar an léaráid seo, luaigh an dara dlí frithchaitheamh.</vt:lpstr>
      <vt:lpstr>Gníomhaíocht: Déan macasamhail ar na dlíthe frithchaitheamh</vt:lpstr>
      <vt:lpstr>Dlíthe Frithchaitheamh an tsolais a léiriú</vt:lpstr>
      <vt:lpstr>An dara Dlí a léiriú</vt:lpstr>
      <vt:lpstr>An chéad dlí a léiriú</vt:lpstr>
      <vt:lpstr>Léaráid ga do scáthán phlánach</vt:lpstr>
      <vt:lpstr>Cleachtadh</vt:lpstr>
      <vt:lpstr>Cleachtadh</vt:lpstr>
      <vt:lpstr>Cleachtadh</vt:lpstr>
      <vt:lpstr>Cleachtadh</vt:lpstr>
      <vt:lpstr>Cleachtadh</vt:lpstr>
      <vt:lpstr>Cad is íomhá fhíorúil ann?</vt:lpstr>
      <vt:lpstr>Fad an íomhá ón scáthán?</vt:lpstr>
      <vt:lpstr>Cad is Saobhdhiallas ann?</vt:lpstr>
      <vt:lpstr>Sampla den Saobhdhiallas</vt:lpstr>
      <vt:lpstr>Comhlánaigh léaráid ga le léiriú conas is féidir an saobhdhiallas tomhaiseanna mícheart a thabhairt dúinn. Ainmnigh dhá fhachtóir atá tionchar acu ar an saobhdhiallas. </vt:lpstr>
      <vt:lpstr>Athraonadh </vt:lpstr>
      <vt:lpstr>Cad is athraonadh ann?</vt:lpstr>
      <vt:lpstr>Cad is cúis leis an lúbadh?</vt:lpstr>
      <vt:lpstr>Céard an conair is tapúla ó A go B?</vt:lpstr>
      <vt:lpstr>Cén treo in a lúibtear an solas?</vt:lpstr>
      <vt:lpstr>An lúbtar an solas i gcónaí?</vt:lpstr>
      <vt:lpstr>Seiceáil ar eocharfhocail</vt:lpstr>
      <vt:lpstr>Seiceáil</vt:lpstr>
      <vt:lpstr>Eocharfhocail don Athraonadh</vt:lpstr>
      <vt:lpstr>Dlíthe Athraonadh an tSolais</vt:lpstr>
      <vt:lpstr>Dlí 1</vt:lpstr>
      <vt:lpstr>Dlí 2</vt:lpstr>
      <vt:lpstr>Cleachtaigh</vt:lpstr>
      <vt:lpstr>Cleachtaigh</vt:lpstr>
      <vt:lpstr>Cleachtaigh</vt:lpstr>
      <vt:lpstr>Cleachtaigh</vt:lpstr>
      <vt:lpstr>Cleachtaigh</vt:lpstr>
      <vt:lpstr>Cleachtaigh</vt:lpstr>
      <vt:lpstr>Cleachtadh</vt:lpstr>
      <vt:lpstr>Comhéifeacht Athraonta</vt:lpstr>
      <vt:lpstr>Cad is brí le comhéifeacht athraonta meáin? </vt:lpstr>
      <vt:lpstr>Cad mar gheall ar aer go meán eile? </vt:lpstr>
      <vt:lpstr>Sampla 2</vt:lpstr>
      <vt:lpstr>Cleachtaigh</vt:lpstr>
      <vt:lpstr>Achoimre ar sin^(-1)</vt:lpstr>
      <vt:lpstr>Sampla 3</vt:lpstr>
      <vt:lpstr>Cleachtaigh </vt:lpstr>
      <vt:lpstr>B comhthreomhar le A ach ar mhalairt treo. Tarraing an ga athraonta.</vt:lpstr>
      <vt:lpstr>Comhéifeachta athraonta ó ghloine go aer?</vt:lpstr>
      <vt:lpstr>Sampla 4</vt:lpstr>
      <vt:lpstr>Céard atá i gceist le comhéifeacht athraonta idir dhá mheán?</vt:lpstr>
      <vt:lpstr>Ag malartú an treo</vt:lpstr>
      <vt:lpstr>Sampla 5</vt:lpstr>
      <vt:lpstr>Scríobh an chomhéifeacht athraonta i dtearmaí luas toinne</vt:lpstr>
      <vt:lpstr>Sampla 6</vt:lpstr>
      <vt:lpstr>Cleachtaigh</vt:lpstr>
      <vt:lpstr>Sampla 7</vt:lpstr>
      <vt:lpstr>Cleachtaigh</vt:lpstr>
      <vt:lpstr>Sampla 8</vt:lpstr>
      <vt:lpstr>Cleachtaigh</vt:lpstr>
      <vt:lpstr>Cleachtaigh ar lean</vt:lpstr>
      <vt:lpstr>Sampla 9</vt:lpstr>
      <vt:lpstr>Cleachtaigh</vt:lpstr>
      <vt:lpstr>Cleachtaigh</vt:lpstr>
      <vt:lpstr>Cleachtaigh AL</vt:lpstr>
      <vt:lpstr>Cleachtaigh</vt:lpstr>
      <vt:lpstr>Cad luach a théann ar bharr?</vt:lpstr>
      <vt:lpstr>Cleachtadh</vt:lpstr>
      <vt:lpstr>Cleachtaigh</vt:lpstr>
      <vt:lpstr>Fíoraigh  n=sin(i)/(sin(r))</vt:lpstr>
      <vt:lpstr>Fíoraigh n=sin(i)/sin(r) </vt:lpstr>
      <vt:lpstr>Sonraí agus áirimh </vt:lpstr>
      <vt:lpstr>Tarraing graf oiriúnach</vt:lpstr>
      <vt:lpstr>Conas  a fhíoraíonn do ghraf an samhail?</vt:lpstr>
      <vt:lpstr>Modh ailtéarnach 1: Bioráin cuardaigh</vt:lpstr>
      <vt:lpstr>Leagan amach 3T de na bioráin</vt:lpstr>
      <vt:lpstr>Modh ailtéarnach 2: bloc leathchiorcalach</vt:lpstr>
      <vt:lpstr>Fíoraigh n=1/(sin C)</vt:lpstr>
      <vt:lpstr>Uillinn Chriticiúil &amp; Frithchaitheamh Inmheánach Iomlán</vt:lpstr>
      <vt:lpstr>Cad is brí leis an Uillinn Chriticiúil?</vt:lpstr>
      <vt:lpstr>Frithchaitheamh Inmheánach Iomlán a mhíniú</vt:lpstr>
      <vt:lpstr>Frithchaitheamh inmheánach iomlán a léiriú</vt:lpstr>
      <vt:lpstr>Conas a léireofá Frithchaitheamh Inmheánach Iomlán (FII)?</vt:lpstr>
      <vt:lpstr>Conas a léirítear Frithchaitheamh Inmheánach Iomlán (FII)?</vt:lpstr>
      <vt:lpstr>Nuair a shroicheann tú an uillinn chriticiúil, </vt:lpstr>
      <vt:lpstr>Nuair a sháraítear an uillinn chriticiúil, </vt:lpstr>
      <vt:lpstr>Gaol idir n agus an uillinn chriticiúil </vt:lpstr>
      <vt:lpstr>Sampla 10</vt:lpstr>
      <vt:lpstr>Sampla 11</vt:lpstr>
      <vt:lpstr>Sampla 12</vt:lpstr>
      <vt:lpstr>Sampla 13</vt:lpstr>
      <vt:lpstr>Tumadóir</vt:lpstr>
      <vt:lpstr>Cleachtaigh </vt:lpstr>
      <vt:lpstr>Cleachtaigh</vt:lpstr>
      <vt:lpstr>Cleachtadh</vt:lpstr>
      <vt:lpstr>Cleachtaigh HL</vt:lpstr>
      <vt:lpstr>Cleachtaigh</vt:lpstr>
      <vt:lpstr>Cleachtaigh</vt:lpstr>
      <vt:lpstr>Sampla: Frithchaiteoir priosma</vt:lpstr>
      <vt:lpstr>Frithchaiteoir Reitreo ar an ngealach </vt:lpstr>
      <vt:lpstr>Cad is Snáithín Optúil ann?</vt:lpstr>
      <vt:lpstr>Úsáidí Snáithíní Optúla</vt:lpstr>
      <vt:lpstr>Conas a aistríonn Snáithíní Optúla solas agus faisnéis?</vt:lpstr>
      <vt:lpstr>Cad atá i gceist leis an gcumhdach ar snáithíní optúla?</vt:lpstr>
      <vt:lpstr>Cá háit a tharlaíonn frithchaitheamh inmheánach iomlán?</vt:lpstr>
      <vt:lpstr>Cleachtaigh</vt:lpstr>
      <vt:lpstr>Ionsamhlaithe PHET ar athraonadh</vt:lpstr>
      <vt:lpstr>Cleachtadh</vt:lpstr>
      <vt:lpstr>Freagra</vt:lpstr>
      <vt:lpstr>Polarú, Díraonadh agus Trasnaíocht</vt:lpstr>
      <vt:lpstr>Cad is Polarú ann?</vt:lpstr>
      <vt:lpstr>Conas a dhéantar polarú ar solas?</vt:lpstr>
      <vt:lpstr>Cad a tharlaíonn?</vt:lpstr>
      <vt:lpstr>Má tá an solas frithchaite polaraithe go cothrománach agus mura scaoileann na spéaclaí ach na gathanna a chreathann sa phlána ingearach, mínigh cad a fheiceann an breathnóir agus cén fáth?</vt:lpstr>
      <vt:lpstr>Nuair atá forluí ann idir dhá scagaire polaraithe, bíonn cosc ar an solas i slite difriúla ag brath ar an treoshuíomh. Cé acu thíos atá i gceart? Léiríear treo an pholaraithe ag na saighid beaga.</vt:lpstr>
      <vt:lpstr>An mbaineann pólarú le fadtonnta longitudinal waves be polarised?</vt:lpstr>
      <vt:lpstr>Cad is díraonadh ann?</vt:lpstr>
      <vt:lpstr>Is cúis le scaipeadh an tsolais ag lionsaí; mínigh cén fáth nach díraonadh a tharlaíonn sa chá seo..</vt:lpstr>
      <vt:lpstr>Díraonadh a léiriú</vt:lpstr>
      <vt:lpstr>Cad is trasnaíocht tonnta ann?</vt:lpstr>
      <vt:lpstr>Achoimre</vt:lpstr>
      <vt:lpstr>Revision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Reflection and Refraction</dc:title>
  <dc:creator>Richard Downey</dc:creator>
  <cp:lastModifiedBy>Lucy De Faoite</cp:lastModifiedBy>
  <cp:revision>17</cp:revision>
  <dcterms:created xsi:type="dcterms:W3CDTF">2025-07-04T08:11:55Z</dcterms:created>
  <dcterms:modified xsi:type="dcterms:W3CDTF">2026-09-14T19:15:38Z</dcterms:modified>
</cp:coreProperties>
</file>