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3" r:id="rId11"/>
    <p:sldId id="264" r:id="rId12"/>
    <p:sldId id="265" r:id="rId13"/>
    <p:sldId id="262" r:id="rId14"/>
    <p:sldId id="266" r:id="rId15"/>
    <p:sldId id="26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80" d="100"/>
          <a:sy n="80" d="100"/>
        </p:scale>
        <p:origin x="60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m Tierney" userId="98ae919e-0f69-4050-89a6-75b9e3bee043" providerId="ADAL" clId="{AE70B1B1-215C-454E-8CC4-779ADDFFE94A}"/>
    <pc:docChg chg="undo custSel modSld">
      <pc:chgData name="Tom Tierney" userId="98ae919e-0f69-4050-89a6-75b9e3bee043" providerId="ADAL" clId="{AE70B1B1-215C-454E-8CC4-779ADDFFE94A}" dt="2022-04-06T15:52:26.702" v="80"/>
      <pc:docMkLst>
        <pc:docMk/>
      </pc:docMkLst>
      <pc:sldChg chg="modSp modAnim">
        <pc:chgData name="Tom Tierney" userId="98ae919e-0f69-4050-89a6-75b9e3bee043" providerId="ADAL" clId="{AE70B1B1-215C-454E-8CC4-779ADDFFE94A}" dt="2022-04-06T15:52:26.702" v="80"/>
        <pc:sldMkLst>
          <pc:docMk/>
          <pc:sldMk cId="1107113908" sldId="260"/>
        </pc:sldMkLst>
        <pc:spChg chg="mod">
          <ac:chgData name="Tom Tierney" userId="98ae919e-0f69-4050-89a6-75b9e3bee043" providerId="ADAL" clId="{AE70B1B1-215C-454E-8CC4-779ADDFFE94A}" dt="2022-04-06T15:52:02.287" v="79" actId="20577"/>
          <ac:spMkLst>
            <pc:docMk/>
            <pc:sldMk cId="1107113908" sldId="260"/>
            <ac:spMk id="3" creationId="{5849F3C8-3C74-45D5-BF98-8F3C565C4C47}"/>
          </ac:spMkLst>
        </pc:spChg>
        <pc:picChg chg="mod">
          <ac:chgData name="Tom Tierney" userId="98ae919e-0f69-4050-89a6-75b9e3bee043" providerId="ADAL" clId="{AE70B1B1-215C-454E-8CC4-779ADDFFE94A}" dt="2022-04-06T15:51:27.743" v="2"/>
          <ac:picMkLst>
            <pc:docMk/>
            <pc:sldMk cId="1107113908" sldId="260"/>
            <ac:picMk id="4" creationId="{C1E6302D-908E-427E-B425-9B3E8466FE12}"/>
          </ac:picMkLst>
        </pc:pic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6T12:35:07.661"/>
    </inkml:context>
    <inkml:brush xml:id="br0">
      <inkml:brushProperty name="width" value="0.1" units="cm"/>
      <inkml:brushProperty name="height" value="0.1" units="cm"/>
      <inkml:brushProperty name="color" value="#E71225"/>
    </inkml:brush>
  </inkml:definitions>
  <inkml:trace contextRef="#ctx0" brushRef="#br0">536 136 9944 0 0,'0'0'422'0'0,"0"0"-3"0"0,0 0 4 0 0,0 0-47 0 0,0 0-192 0 0,0 0-50 0 0,0 0-2 0 0,0 0 87 0 0,0 0 310 0 0,0 0 73 0 0,0 0-1 0 0,0-6-72 0 0,-26-74 358 0 0,23 76-845 0 0,1 1-1 0 0,0-1 1 0 0,-1 1-1 0 0,0 0 1 0 0,0-1 0 0 0,0 1-1 0 0,0 1 1 0 0,-1-1 0 0 0,1 0-1 0 0,-1 1 1 0 0,1 0 0 0 0,-1-1-1 0 0,0 2 1 0 0,0-1 0 0 0,0 0-1 0 0,0 1 1 0 0,0 0 0 0 0,0 0-1 0 0,-1 0 1 0 0,1 0 0 0 0,0 0-1 0 0,0 1 1 0 0,-1 0 0 0 0,1 0-1 0 0,-4 1-41 0 0,-119 19 495 0 0,121-18-482 0 0,-11 5 54 0 0,0 1 0 0 0,0 0 0 0 0,1 1 0 0 0,0 1 1 0 0,1 0-1 0 0,0 2 0 0 0,1-1 0 0 0,-12 13-67 0 0,-40 54 295 0 0,18 9-166 0 0,36 24 15 0 0,30-32 64 0 0,-14-73-191 0 0,-2-2-4 0 0,1 0 0 0 0,-1 0 1 0 0,1 0-1 0 0,0 0 0 0 0,0-1 0 0 0,0 1 1 0 0,0-1-1 0 0,1 0 0 0 0,-1 0 1 0 0,1 0-1 0 0,0-1 0 0 0,0 1 1 0 0,0-1-1 0 0,0 0 0 0 0,3 1-13 0 0,11 5 34 0 0,-15-6-26 0 0,0-1 0 0 0,1 1 1 0 0,-1-1-1 0 0,0 0 0 0 0,0 0 0 0 0,1 0 1 0 0,-1 0-1 0 0,0 0 0 0 0,1-1 1 0 0,-1 0-1 0 0,1 1 0 0 0,-1-1 1 0 0,0 0-1 0 0,1-1 0 0 0,-1 1 1 0 0,1-1-1 0 0,-1 1 0 0 0,0-1 0 0 0,1 0 1 0 0,-1 0-1 0 0,0-1 0 0 0,3 0-8 0 0,80-48 106 0 0,-26-12-36 0 0,-8-32 121 0 0,-19 30 60 0 0,-19 57 347 0 0,-23 201-211 0 0,-3-70-130 0 0,1-25-67 0 0,-19 87 80 0 0,-28 61 105 0 0,53-138 82 0 0,24-116-383 0 0,-9 4-52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6T12:35:43.541"/>
    </inkml:context>
    <inkml:brush xml:id="br0">
      <inkml:brushProperty name="width" value="0.1" units="cm"/>
      <inkml:brushProperty name="height" value="0.1" units="cm"/>
      <inkml:brushProperty name="color" value="#E71225"/>
    </inkml:brush>
  </inkml:definitions>
  <inkml:trace contextRef="#ctx0" brushRef="#br0">1 380 10952 0 0,'0'0'441'0'0,"0"0"6"0"0,0 0 1 0 0,0 0-52 0 0,0 0-207 0 0,0 0-48 0 0,7 0-3 0 0,34 0 487 0 0,-37 29 991 0 0,-4 171 169 0 0,28-91-778 0 0,-17-79-641 0 0,-5-16 25 0 0,11-6-54 0 0,19-40 3 0 0,97-194-49 0 0,-85 138-134 0 0,-34 58-89 0 0,1 2 0 0 0,2 0 1 0 0,1 1-1 0 0,1 1 1 0 0,3-3-69 0 0,33-26 288 0 0,-25 34-72 0 0,-28 19-189 0 0,0 1 1 0 0,0-1 0 0 0,1 0-1 0 0,-1 1 1 0 0,1-1 0 0 0,-1 1-1 0 0,1-1 1 0 0,-1 1 0 0 0,1 0-1 0 0,0 0 1 0 0,0 1 0 0 0,-1-1-1 0 0,1 1 1 0 0,0-1 0 0 0,0 1-1 0 0,0 0 1 0 0,0 0 0 0 0,0 0-1 0 0,0 0 1 0 0,-1 1 0 0 0,1-1-1 0 0,0 1 1 0 0,0-1 0 0 0,2 2-28 0 0,32 51 390 0 0,-33-49-367 0 0,6 7 29 0 0,-1 0 1 0 0,0 0 0 0 0,0 1 0 0 0,-1 0 0 0 0,-1 0 0 0 0,0 1 0 0 0,0 0 0 0 0,-1 0 0 0 0,-1 2-53 0 0,25 78 360 0 0,12-36 199 0 0,-38-57-538 0 0,0 1 0 0 0,0-2 0 0 0,0 1 0 0 0,0 0 0 0 0,0-1 1 0 0,0 0-1 0 0,-1 0 0 0 0,1 0 0 0 0,0 0 0 0 0,0-1 0 0 0,-1 0 0 0 0,1 1 1 0 0,-1-1-1 0 0,1 0 0 0 0,-1-1 0 0 0,0 1 0 0 0,0-1 0 0 0,0 1 0 0 0,0-1 1 0 0,0 0-1 0 0,0 0 0 0 0,-1 0 0 0 0,0-1 0 0 0,2-1-21 0 0,8-7 46 0 0,4-5-6 0 0,-2 0 0 0 0,0 0 0 0 0,-1-1 0 0 0,-1-1 0 0 0,-1 0 0 0 0,0-1 0 0 0,-2 0 0 0 0,0-1 0 0 0,4-15-40 0 0,43-100 252 0 0,-54 128-226 0 0,1 0 0 0 0,0 1 0 0 0,1-1 0 0 0,-1 1 0 0 0,2 0 0 0 0,-1-1 0 0 0,1 2 0 0 0,0-1-1 0 0,0 1 1 0 0,1-1 0 0 0,-1 1 0 0 0,2 1 0 0 0,2-3-26 0 0,-7 7 6 0 0,-1 1-1 0 0,1 0 1 0 0,-1 0 0 0 0,0 0-1 0 0,1 0 1 0 0,-1 0-1 0 0,1 1 1 0 0,-1-1 0 0 0,1 0-1 0 0,-1 1 1 0 0,0-1-1 0 0,1 0 1 0 0,-1 1 0 0 0,0 0-1 0 0,0-1 1 0 0,1 1-1 0 0,-1 0 1 0 0,0 0 0 0 0,0 0-1 0 0,0 0 1 0 0,0-1-1 0 0,0 2 1 0 0,0-1 0 0 0,0 0-1 0 0,0 0 1 0 0,0 0-1 0 0,-1 0 1 0 0,1 0 0 0 0,0 1-1 0 0,-1-1 1 0 0,1 0-1 0 0,-1 1 1 0 0,1-1-1 0 0,-1 0 1 0 0,0 1 0 0 0,1-1-1 0 0,-1 1 1 0 0,0-1-1 0 0,0 1 1 0 0,0-1 0 0 0,0 0-1 0 0,0 1 1 0 0,-1-1-1 0 0,1 1-5 0 0,3 10 17 0 0,55 280 119 0 0,-27-135-64 0 0,23-47-28 0 0,-35-82-23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6T12:35:50.332"/>
    </inkml:context>
    <inkml:brush xml:id="br0">
      <inkml:brushProperty name="width" value="0.1" units="cm"/>
      <inkml:brushProperty name="height" value="0.1" units="cm"/>
      <inkml:brushProperty name="color" value="#E71225"/>
    </inkml:brush>
  </inkml:definitions>
  <inkml:trace contextRef="#ctx0" brushRef="#br0">59 37 11048 0 0,'0'0'449'0'0,"0"0"4"0"0,0 0-1 0 0,0 0-46 0 0,0 0-220 0 0,0 0-46 0 0,0 0-1 0 0,0 0 73 0 0,0 0 279 0 0,-1-6 70 0 0,-5-25 503 0 0,6 31-849 0 0,0 0-71 0 0,0 0 0 0 0,0 0 36 0 0,0 0 145 0 0,0 0 41 0 0,0 0 2 0 0,0 0-41 0 0,0 0-163 0 0,0 0-31 0 0,0 0 3 0 0,0 0 8 0 0,0 0 35 0 0,0 0 18 0 0,-7 47 493 0 0,-7 229-132 0 0,5-139-395 0 0,-9-12-15 0 0,17-7-3 0 0,0-111-132 0 0,0-1-1 0 0,1 1 0 0 0,0 0 0 0 0,0 0 0 0 0,0 0 1 0 0,1 0-1 0 0,0 0 0 0 0,0 0 0 0 0,1 0 1 0 0,0 0-1 0 0,0-1 0 0 0,3 5-12 0 0,46 87 188 0 0,-36-82-143 0 0,58 36 134 0 0,-63-49-147 0 0,-8-2-21 0 0,0 0-1 0 0,0 0 1 0 0,1 0-1 0 0,-1 0 1 0 0,0 0 0 0 0,1 0-1 0 0,-1-1 1 0 0,1 1-1 0 0,-1-1 1 0 0,1 0-1 0 0,-1 0 1 0 0,1 0 0 0 0,-1 0-1 0 0,1 0 1 0 0,-1-1-1 0 0,1 1 1 0 0,-1-1-1 0 0,1 1 1 0 0,-1-1 0 0 0,0 0-1 0 0,1 0 1 0 0,-1 0-1 0 0,0 0 1 0 0,0 0-1 0 0,0-1 1 0 0,0 1 0 0 0,0-1-1 0 0,0 1 1 0 0,0-2-11 0 0,89-112 174 0 0,-40-2-39 0 0,6-76 45 0 0,-28 9 51 0 0,-11 47 98 0 0,1 43 30 0 0,-19 85 302 0 0,10 169-386 0 0,5-17-111 0 0,16 93 38 0 0,-30-218-183 0 0,1 1 0 0 0,1-1 0 0 0,1 1 0 0 0,1-1 0 0 0,0-1 0 0 0,1 1 0 0 0,1-1 0 0 0,6 12-19 0 0,31 28 87 0 0,-43-56-84 0 0,1 1 1 0 0,-1-1-1 0 0,0 0 1 0 0,1 0-1 0 0,-1 0 1 0 0,1 0-1 0 0,-1 0 0 0 0,1-1 1 0 0,0 1-1 0 0,-1 0 1 0 0,1-1-1 0 0,0 1 1 0 0,-1-1-1 0 0,1 0 0 0 0,0 1 1 0 0,0-1-1 0 0,-1 0 1 0 0,1 0-1 0 0,0 0 1 0 0,0 0-1 0 0,-1-1 1 0 0,1 1-1 0 0,0 0 0 0 0,0-1 1 0 0,-1 1-1 0 0,2-1-3 0 0,16-9 26 0 0,-9 5-12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6T12:35:51.861"/>
    </inkml:context>
    <inkml:brush xml:id="br0">
      <inkml:brushProperty name="width" value="0.1" units="cm"/>
      <inkml:brushProperty name="height" value="0.1" units="cm"/>
      <inkml:brushProperty name="color" value="#E71225"/>
    </inkml:brush>
  </inkml:definitions>
  <inkml:trace contextRef="#ctx0" brushRef="#br0">99 146 9536 0 0,'0'0'176'0'0,"0"0"1"0"0,0 0 4 0 0,0 0-18 0 0,0 0-60 0 0,0 0-14 0 0,0 0 6 0 0,0 0 45 0 0,0 0 176 0 0,0 0 44 0 0,0 0 1 0 0,0 0-36 0 0,0 0-161 0 0,0 0-30 0 0,0 0 2 0 0,-4 9 28 0 0,-65 166 1297 0 0,49-81-798 0 0,17 108 335 0 0,2-165-758 0 0,0-24-181 0 0,0 0 1 0 0,1 0-1 0 0,1 0 1 0 0,0 0-1 0 0,0 0 1 0 0,1-1 0 0 0,1 1-1 0 0,0-1 1 0 0,1 1-1 0 0,0-1 1 0 0,3 4-60 0 0,53 80 193 0 0,1-64 58 0 0,-56-31-231 0 0,-1 0-1 0 0,1-1 1 0 0,0 1 0 0 0,-1-1 0 0 0,1 0 0 0 0,0 0 0 0 0,0 0-1 0 0,0-1 1 0 0,-1 0 0 0 0,1 0 0 0 0,0 0 0 0 0,-1 0 0 0 0,1-1-1 0 0,-1 1 1 0 0,0-1 0 0 0,1-1 0 0 0,-1 1 0 0 0,0 0-1 0 0,0-1 1 0 0,0 0 0 0 0,-1 0 0 0 0,1 0 0 0 0,1-2-20 0 0,50-59 270 0 0,11-20-79 0 0,-12-5 92 0 0,3-20-69 0 0,-48 91-157 0 0,-1 0 1 0 0,-1-1-1 0 0,0-1 0 0 0,-1 1 0 0 0,-1-1 0 0 0,-1 1 0 0 0,1-20-57 0 0,-1 16 79 0 0,-2 1-7 0 0,-1 0 0 0 0,-1 0 1 0 0,-1 0-1 0 0,-1 0 0 0 0,-1 1 0 0 0,-1-1 0 0 0,-4-14-72 0 0,5 27 35 0 0,0 1 0 0 0,0 0 0 0 0,-1 0 0 0 0,0 0 0 0 0,0 1 0 0 0,0-1 0 0 0,-1 1 0 0 0,-1 0 0 0 0,1 1 0 0 0,-1-1 0 0 0,0 1 0 0 0,-1 0 0 0 0,1 0 0 0 0,-1 1 0 0 0,0 0 0 0 0,0 0 0 0 0,-1 1 0 0 0,0 0 0 0 0,1 0 0 0 0,-2 1 0 0 0,1-1 0 0 0,-1 2-35 0 0,-49-24 254 0 0,26 19-151 0 0,-99-8 364 0 0,106 19-413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6T12:35:53.158"/>
    </inkml:context>
    <inkml:brush xml:id="br0">
      <inkml:brushProperty name="width" value="0.1" units="cm"/>
      <inkml:brushProperty name="height" value="0.1" units="cm"/>
      <inkml:brushProperty name="color" value="#E71225"/>
    </inkml:brush>
  </inkml:definitions>
  <inkml:trace contextRef="#ctx0" brushRef="#br0">1 210 12760 0 0,'0'0'336'0'0,"0"0"1"0"0,0 0 6 0 0,0 0-37 0 0,0 0-147 0 0,0 0-32 0 0,0 0 2 0 0,0 0 47 0 0,0 0 167 0 0,0 0 41 0 0,0 0 1 0 0,0 0-37 0 0,0 0-171 0 0,0 0-46 0 0,0 0 3 0 0,0 0 20 0 0,0 0 71 0 0,0 0 27 0 0,0 0-1 0 0,0 0-22 0 0,0 0-97 0 0,0 0-17 0 0,0 0-6 0 0,0 0 3 0 0,0 0-19 0 0,0 0-5 0 0,0 0 2 0 0,0 0-4 0 0,0 0-27 0 0,0 0 1 0 0,0 0-1 0 0,0 0 7 0 0,0 0 18 0 0,0 0 4 0 0,4 8 2 0 0,46 99 174 0 0,-32-4-164 0 0,38 141 40 0 0,-12-116 4 0 0,-26-90-98 0 0,-17-33-32 0 0,0-1 0 0 0,1 1-1 0 0,0-1 1 0 0,0 0 0 0 0,0 0 0 0 0,0 1 0 0 0,1-1-1 0 0,0 0 1 0 0,-1-1 0 0 0,1 1 0 0 0,1-1 0 0 0,-1 1-1 0 0,1-1 1 0 0,-1 0 0 0 0,1 0 0 0 0,0 0 0 0 0,0-1-1 0 0,2 2-13 0 0,64 30 346 0 0,-67-33-323 0 0,0-1 0 0 0,0 0 0 0 0,0 1 0 0 0,0-1 0 0 0,-1-1 0 0 0,1 1 1 0 0,0 0-1 0 0,0-1 0 0 0,0 1 0 0 0,-1-1 0 0 0,1 0 0 0 0,0 0 0 0 0,-1 0 0 0 0,1 0 1 0 0,-1-1-1 0 0,1 1 0 0 0,-1-1 0 0 0,0 1 0 0 0,1-1 0 0 0,-1 0 0 0 0,0 0 0 0 0,0 0 1 0 0,0 0-1 0 0,0 0 0 0 0,-1-1 0 0 0,1 1 0 0 0,-1 0 0 0 0,1-1 0 0 0,0-1-23 0 0,43-161 435 0 0,10-184 170 0 0,-7 128-270 0 0,-16 119-102 0 0,3 46 71 0 0,-27 44-240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6T12:35:54.650"/>
    </inkml:context>
    <inkml:brush xml:id="br0">
      <inkml:brushProperty name="width" value="0.1" units="cm"/>
      <inkml:brushProperty name="height" value="0.1" units="cm"/>
      <inkml:brushProperty name="color" value="#E71225"/>
    </inkml:brush>
  </inkml:definitions>
  <inkml:trace contextRef="#ctx0" brushRef="#br0">30 0 11952 0 0,'0'0'272'0'0,"0"0"-2"0"0,0 0-2 0 0,0 0-17 0 0,0 0-106 0 0,0 0-30 0 0,0 0 2 0 0,0 0 42 0 0,0 0 180 0 0,0 0 43 0 0,0 0-3 0 0,0 0-38 0 0,0 0-163 0 0,0 0-42 0 0,0 0 0 0 0,0 0 34 0 0,0 8 141 0 0,-7 283 2013 0 0,2-124-1578 0 0,-2-13-226 0 0,-3 105-142 0 0,10-203 44 0 0,0-56-367 0 0,0 0 26 0 0,0 0 7 0 0,2 0-69 0 0,0-1 0 0 0,-1 0-1 0 0,1-1 1 0 0,0 1-1 0 0,0 0 1 0 0,-1 0-1 0 0,1-1 1 0 0,0 1 0 0 0,-1-1-1 0 0,0 1 1 0 0,1-1-1 0 0,-1 0 1 0 0,0 0-1 0 0,0 1 1 0 0,0-1 0 0 0,0 0-1 0 0,0 0 1 0 0,0 0-1 0 0,-1 0 1 0 0,1 0 0 0 0,0 0-1 0 0,-1 0 1 0 0,0-1-1 0 0,0 1 1 0 0,1-1-19 0 0,1-5 47 0 0,5-19 51 0 0,1-5 4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6T12:35:54.993"/>
    </inkml:context>
    <inkml:brush xml:id="br0">
      <inkml:brushProperty name="width" value="0.1" units="cm"/>
      <inkml:brushProperty name="height" value="0.1" units="cm"/>
      <inkml:brushProperty name="color" value="#E71225"/>
    </inkml:brush>
  </inkml:definitions>
  <inkml:trace contextRef="#ctx0" brushRef="#br0">137 0 8744 0 0,'0'0'425'0'0,"0"0"6"0"0,0 0 1 0 0,0 0-50 0 0,0 0-195 0 0,0 0-46 0 0,0 0-2 0 0,0 0 50 0 0,0 0 191 0 0,0 0 58 0 0,0 0 2 0 0,0 0-51 0 0,0 7-201 0 0,0 46 358 0 0,-2 0 0 0 0,-3 0 0 0 0,-2 0 0 0 0,-4 9-546 0 0,-4 26 959 0 0,2 13-329 0 0,-4 8 373 0 0,-5 36-231 0 0,-14-2-656 0 0,28-34 476 0 0,8-102-530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6T12:35:55.709"/>
    </inkml:context>
    <inkml:brush xml:id="br0">
      <inkml:brushProperty name="width" value="0.1" units="cm"/>
      <inkml:brushProperty name="height" value="0.1" units="cm"/>
      <inkml:brushProperty name="color" value="#E71225"/>
    </inkml:brush>
  </inkml:definitions>
  <inkml:trace contextRef="#ctx0" brushRef="#br0">127 0 11656 0 0,'0'0'504'0'0,"0"0"0"0"0,0 0 0 0 0,0 0-60 0 0,0 0-240 0 0,0 0-62 0 0,0 0-3 0 0,0 0 74 0 0,0 0 285 0 0,0 0 70 0 0,0 0 0 0 0,0 0-71 0 0,0 0-283 0 0,0 0-70 0 0,0 0 0 0 0,-3 7 16 0 0,-82 173 1236 0 0,74-149-1068 0 0,-2 10-26 0 0,-1-38-134 0 0,14-3-138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6T12:35:56.476"/>
    </inkml:context>
    <inkml:brush xml:id="br0">
      <inkml:brushProperty name="width" value="0.1" units="cm"/>
      <inkml:brushProperty name="height" value="0.1" units="cm"/>
      <inkml:brushProperty name="color" value="#E71225"/>
    </inkml:brush>
  </inkml:definitions>
  <inkml:trace contextRef="#ctx0" brushRef="#br0">1 464 10656 0 0,'0'0'186'0'0,"0"0"10"0"0,0 0-1 0 0,0 0-12 0 0,0 0-65 0 0,0 0-20 0 0,5-7-1 0 0,5-8-20 0 0,84-86 2054 0 0,72 1 188 0 0,-67 68-1245 0 0,-54 27-67 0 0,-45 5-970 0 0,0 23 124 0 0,0-11-127 0 0,-1-1-1 0 0,0 1 0 0 0,-1 0 1 0 0,0-1-1 0 0,-1 1 0 0 0,0-1 1 0 0,-1 0-1 0 0,0 0 0 0 0,-1 0 1 0 0,0 0-1 0 0,-1 0-33 0 0,-78 129 305 0 0,17-46 30 0 0,-1 16 100 0 0,18-48-187 0 0,-9 17 325 0 0,58-71 64 0 0,6-20-503 0 0,30-60 83 0 0,-31 64-203 0 0,-1 1 2 0 0,0 0 1 0 0,1 0 0 0 0,0 0-1 0 0,0 1 1 0 0,0-1 0 0 0,1 1-1 0 0,0 0 1 0 0,0 1-1 0 0,0-1 1 0 0,1 1 0 0 0,0 0-1 0 0,0 0 1 0 0,0 1 0 0 0,2-1-17 0 0,45-20 226 0 0,89 67 73 0 0,-14 37 40 0 0,-18-2-51 0 0,-22-19 8 0 0,-56-69-187 0 0,-19 3-84 0 0</inkml:trace>
  <inkml:trace contextRef="#ctx0" brushRef="#br0" timeOffset="929.718">1163 313 12664 0 0,'0'0'257'0'0,"0"0"6"0"0,0 0 1 0 0,0 0-26 0 0,0 0-100 0 0,0 0-25 0 0,0 0 4 0 0,0 0 62 0 0,0 0 260 0 0,0 0 65 0 0,0 0 0 0 0,0 0-60 0 0,0 0-240 0 0,0 0-61 0 0,0 0 1 0 0,0 0 24 0 0,0 0 95 0 0,0 0 20 0 0,0 0 3 0 0,-7 8-26 0 0,-68 98 259 0 0,42-20 66 0 0,18 19-107 0 0,18-49-61 0 0,9 23-116 0 0,-9-71-277 0 0,0-1-1 0 0,0 1 0 0 0,1 0 0 0 0,0-1 0 0 0,0 0 1 0 0,1 0-1 0 0,-1 0 0 0 0,2-1 0 0 0,-1 1 0 0 0,1-1 1 0 0,0-1-1 0 0,0 1 0 0 0,1-1 0 0 0,-1 0 0 0 0,1 0 1 0 0,0-1-1 0 0,1 0 0 0 0,-1 0 0 0 0,1-1 0 0 0,-1 0 1 0 0,1 0-1 0 0,0-1 0 0 0,0 0 0 0 0,0 0 0 0 0,4 0-23 0 0,-9-2 18 0 0,-1 0-1 0 0,1 0 0 0 0,-1-1 0 0 0,1 1 0 0 0,-1 0 0 0 0,0-1 1 0 0,1 0-1 0 0,-1 1 0 0 0,1-1 0 0 0,-1 0 0 0 0,0 0 0 0 0,0 0 1 0 0,1-1-1 0 0,-1 1 0 0 0,0 0 0 0 0,0-1 0 0 0,0 1 0 0 0,0-1 1 0 0,-1 0-1 0 0,1 0 0 0 0,0 0 0 0 0,-1 0 0 0 0,1 0 1 0 0,-1 0-1 0 0,1-2-17 0 0,10-15 47 0 0,-1-1 1 0 0,-1 0 0 0 0,-1 0-1 0 0,-1-1 1 0 0,0 0-1 0 0,-2-1 1 0 0,-1 0 0 0 0,0 0-1 0 0,-2 0 1 0 0,0 0 0 0 0,-1-2-48 0 0,-4-99 349 0 0,-4 3-112 0 0,-15 60 38 0 0,-15 3 98 0 0,36 58-359 0 0,1-1 0 0 0,-1 0 0 0 0,0 0 0 0 0,0 0-1 0 0,1 0 1 0 0,-1 0 0 0 0,0 0 0 0 0,1 0 0 0 0,-1 0-1 0 0,0 0 1 0 0,1 0 0 0 0,-1 0 0 0 0,0 0 0 0 0,0 0-1 0 0,1-1 1 0 0,-1 1 0 0 0,0 0 0 0 0,0 0 0 0 0,1 0-1 0 0,-1 0 1 0 0,0 0 0 0 0,0 0 0 0 0,1-1 0 0 0,-1 1-1 0 0,0 0 1 0 0,0 0 0 0 0,1-1 0 0 0,-1 1 0 0 0,0 0-1 0 0,0 0 1 0 0,0 0 0 0 0,0-1 0 0 0,0 1 0 0 0,1 0-1 0 0,-1-1 1 0 0,0 1 0 0 0,0 0 0 0 0,0 0 0 0 0,0-1-1 0 0,0 1 1 0 0,0 0 0 0 0,0-1 0 0 0,0 1 0 0 0,0 0-1 0 0,0 0 1 0 0,0-1 0 0 0,0 1 0 0 0,0 0 0 0 0,0-1-1 0 0,0 1 1 0 0,0 0 0 0 0,0 0 0 0 0,0-1 0 0 0,-1 1-14 0 0,14-1-2 0 0,191-19 250 0 0,-10 9-81 0 0,-111 3-88 0 0,-2 1 18 0 0,-28 14-25 0 0,-41-8-63 0 0,-11 0-7 0 0,1 1 0 0 0,0-1 0 0 0,0 1 0 0 0,0 0 0 0 0,-1 0 0 0 0,1-1 0 0 0,0 1 0 0 0,0 0 0 0 0,0 0 1 0 0,0 1-1 0 0,-1-1 0 0 0,1 0 0 0 0,0 1 0 0 0,0-1 0 0 0,0 1 0 0 0,-1-1 0 0 0,1 1 0 0 0,0 0 0 0 0,-1 0 1 0 0,1-1-1 0 0,-1 1 0 0 0,1 1 0 0 0,-1-1 0 0 0,1 0 0 0 0,-1 0 0 0 0,0 0 0 0 0,2 2-2 0 0,9 19 23 0 0,2 1-16 0 0,23 234-90 0 0,-36-246 68 0 0,1-1-1 0 0,1 0 1 0 0,-1-1-1 0 0,2 1 1 0 0,-1 0 0 0 0,1-1-1 0 0,1 0 1 0 0,0 0-1 0 0,0 0 1 0 0,0 0 0 0 0,5 4 15 0 0,36 51-162 0 0,22-23-38 0 0,-1-48 54 0 0,-59 4 131 0 0,0 0 1 0 0,0 0 0 0 0,0-1-1 0 0,-1 0 1 0 0,0-1-1 0 0,0 0 1 0 0,0 0 0 0 0,0 0-1 0 0,-1-1 1 0 0,0 1 0 0 0,2-5 14 0 0,30-23-45 0 0,-22 22 29 0 0,-1-1 0 0 0,0-1-1 0 0,-1-1 1 0 0,-1 0 0 0 0,0-1 0 0 0,-1 0 0 0 0,-1-1 0 0 0,8-13 16 0 0,-9 5-16 0 0,-1 0 1 0 0,-2 0 0 0 0,0 0 0 0 0,-1-1-1 0 0,-2 0 1 0 0,-1 0 0 0 0,1-25 15 0 0,-19-52-55 0 0,9 91 54 0 0,0-1-1 0 0,-1 1 0 0 0,0 0 1 0 0,-1 0-1 0 0,0 0 0 0 0,-1 2 1 0 0,0-1-1 0 0,-1 1 0 0 0,0 0 0 0 0,0 1 1 0 0,0 0-1 0 0,-1 0 0 0 0,-1 1 1 0 0,1 1-1 0 0,-1 0 0 0 0,0 1 1 0 0,-1 0-1 0 0,1 1 0 0 0,-6-2 2 0 0,-58 16 8 0 0,55-6-8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6T12:35:53.683"/>
    </inkml:context>
    <inkml:brush xml:id="br0">
      <inkml:brushProperty name="width" value="0.1" units="cm"/>
      <inkml:brushProperty name="height" value="0.1" units="cm"/>
      <inkml:brushProperty name="color" value="#E71225"/>
    </inkml:brush>
  </inkml:definitions>
  <inkml:trace contextRef="#ctx0" brushRef="#br0">1 64 10656 0 0,'0'0'641'0'0,"0"0"6"0"0,0 0 2 0 0,0 0-80 0 0,0 0-339 0 0,0 0-86 0 0,0 0 0 0 0,0 0 25 0 0,0 0 102 0 0,6-2 25 0 0,98-36 1073 0 0,44 14-521 0 0,-19 24-602 0 0,-117 0-238 0 0</inkml:trace>
  <inkml:trace contextRef="#ctx0" brushRef="#br0" timeOffset="359.83">28 301 10248 0 0,'0'0'177'0'0,"0"0"4"0"0,0 0-1 0 0,0 0-8 0 0,0 0-64 0 0,0 0-9 0 0,0 0-7 0 0,8-1 35 0 0,84-30 963 0 0,-12-1-574 0 0,63-5 918 0 0,-50 20-585 0 0,-85 17-746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6T12:35:50.820"/>
    </inkml:context>
    <inkml:brush xml:id="br0">
      <inkml:brushProperty name="width" value="0.1" units="cm"/>
      <inkml:brushProperty name="height" value="0.1" units="cm"/>
      <inkml:brushProperty name="color" value="#E71225"/>
    </inkml:brush>
  </inkml:definitions>
  <inkml:trace contextRef="#ctx0" brushRef="#br0">1 23 19551 0 0,'0'0'-9'0'0,"0"0"-4"0"0,0 0 3 0 0,0 0 2 0 0,0 0 0 0 0,0 0 0 0 0,0 0 0 0 0,0 0 0 0 0,6 0-1 0 0,109 5-228 0 0,-103-2 214 0 0,0 0 0 0 0,1-1 0 0 0,-1-1 0 0 0,0 0 0 0 0,1 0 0 0 0,-1-1 0 0 0,0-1 0 0 0,1 0 0 0 0,-1-1 0 0 0,0 0 0 0 0,0-1 0 0 0,0 0 1 0 0,7-4 22 0 0,-3 3-25 0 0,26-11-54 0 0,-39 15 63 0 0</inkml:trace>
  <inkml:trace contextRef="#ctx0" brushRef="#br0" timeOffset="405.092">25 260 9040 0 0,'0'0'248'0'0,"0"0"1"0"0,0 0 6 0 0,0 0-23 0 0,0 0-96 0 0,0 0-24 0 0,0 0 0 0 0,0 0 28 0 0,8-2 112 0 0,162-26 1229 0 0,24 29-338 0 0,-115 21-945 0 0,-41-29-75 0 0,-31 6-92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6T12:35:08.278"/>
    </inkml:context>
    <inkml:brush xml:id="br0">
      <inkml:brushProperty name="width" value="0.1" units="cm"/>
      <inkml:brushProperty name="height" value="0.1" units="cm"/>
      <inkml:brushProperty name="color" value="#E71225"/>
    </inkml:brush>
  </inkml:definitions>
  <inkml:trace contextRef="#ctx0" brushRef="#br0">310 316 10448 0 0,'0'0'482'0'0,"0"0"12"0"0,0 0 0 0 0,0 0-63 0 0,0 0-235 0 0,0 0-53 0 0,0 0 1 0 0,2-7 49 0 0,3-61 1482 0 0,-6 66-1616 0 0,-1 1 1 0 0,1 0-1 0 0,0-1 1 0 0,0 1-1 0 0,-1 0 1 0 0,1 0 0 0 0,-1 0-1 0 0,1 0 1 0 0,-1 0-1 0 0,1 0 1 0 0,-1 0 0 0 0,0 1-1 0 0,1-1 1 0 0,-1 1-1 0 0,0-1 1 0 0,1 1-1 0 0,-1-1 1 0 0,0 1 0 0 0,0 0-1 0 0,0 0 1 0 0,1 0-1 0 0,-1 0 1 0 0,0 0 0 0 0,0 0-1 0 0,0 1 1 0 0,1-1-1 0 0,-1 1 1 0 0,0-1-1 0 0,1 1 1 0 0,-1-1 0 0 0,0 1-1 0 0,0 1-59 0 0,-11 6 76 0 0,0 0 1 0 0,0 1-1 0 0,1 1 0 0 0,1 0 0 0 0,0 1 0 0 0,0 0 1 0 0,1 0-1 0 0,0 1 0 0 0,1 1 0 0 0,1-1 1 0 0,0 2-1 0 0,-3 6-76 0 0,-45 115 405 0 0,9-14-194 0 0,29 18-101 0 0,17-135-97 0 0,0 0 0 0 0,1 1-1 0 0,0-1 1 0 0,0 0-1 0 0,0 1 1 0 0,1-1 0 0 0,0 0-1 0 0,-1 0 1 0 0,1 1-1 0 0,1-1 1 0 0,-1 0-1 0 0,1 0 1 0 0,-1 0 0 0 0,1 0-1 0 0,0 0 1 0 0,1-1-1 0 0,-1 1 1 0 0,1-1 0 0 0,-1 1-1 0 0,1-1 1 0 0,0 0-1 0 0,0 0 1 0 0,1 0-1 0 0,-1 0 1 0 0,3 1-13 0 0,3-5 23 0 0,0 0 0 0 0,0 0-1 0 0,0-1 1 0 0,0 0 0 0 0,0-1-1 0 0,0 1 1 0 0,-1-2 0 0 0,1 1 0 0 0,-1-1-1 0 0,0-1 1 0 0,0 0 0 0 0,-1 0-1 0 0,1 0 1 0 0,-1-1 0 0 0,0 0 0 0 0,0 0-1 0 0,-1-1 1 0 0,0 0 0 0 0,0 0 0 0 0,-1 0-1 0 0,0-1 1 0 0,0 1 0 0 0,0-1-1 0 0,1-4-22 0 0,78-125 183 0 0,-43 39 16 0 0,2-45 113 0 0,-44 52-18 0 0,-48-70 246 0 0,26 109-233 0 0,21-15 132 0 0,2 66-405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6T12:36:00.031"/>
    </inkml:context>
    <inkml:brush xml:id="br0">
      <inkml:brushProperty name="width" value="0.1" units="cm"/>
      <inkml:brushProperty name="height" value="0.1" units="cm"/>
      <inkml:brushProperty name="color" value="#E71225"/>
    </inkml:brush>
  </inkml:definitions>
  <inkml:trace contextRef="#ctx0" brushRef="#br0">566 117 10040 0 0,'0'0'128'0'0,"0"0"-2"0"0,0 0-3 0 0,0 0-6 0 0,0 0-35 0 0,0 0-10 0 0,0 0 1 0 0,0 0 96 0 0,0 0 365 0 0,0 0 91 0 0,0 0 4 0 0,-7-6-83 0 0,-7-8-365 0 0,-81-57 1334 0 0,71 65-999 0 0,15 2-370 0 0,-1 0 0 0 0,1 1 0 0 0,-1 1-1 0 0,0 0 1 0 0,0 0 0 0 0,0 1 0 0 0,0 0 0 0 0,0 1 0 0 0,0 0 0 0 0,0 0-1 0 0,0 1 1 0 0,0 0 0 0 0,0 1 0 0 0,0 0 0 0 0,1 1 0 0 0,-1 0 0 0 0,1 1 0 0 0,-1 0-1 0 0,-1 1-145 0 0,-83 49 944 0 0,45 0-640 0 0,16 15-126 0 0,3 53 6 0 0,23-96-122 0 0,2-1 1 0 0,1 1-1 0 0,0 0 1 0 0,2 0-1 0 0,1 0 0 0 0,2 14-62 0 0,31 59 287 0 0,-19-81-227 0 0,0-2-1 0 0,2 1 1 0 0,0-2 0 0 0,0 0-1 0 0,2-1 1 0 0,0-1 0 0 0,0 0-1 0 0,1-1 1 0 0,17 8-60 0 0,-2 1 90 0 0,-29-19-77 0 0,-1 1 0 0 0,1-1 0 0 0,0 0 0 0 0,0 0 0 0 0,1 0 0 0 0,-1 0 0 0 0,0-1 0 0 0,1 0 0 0 0,-1 0 0 0 0,0 0-1 0 0,1 0 1 0 0,-1-1 0 0 0,1 1 0 0 0,0-1 0 0 0,-1 0 0 0 0,1-1 0 0 0,-1 1 0 0 0,1-1 0 0 0,-1 0-13 0 0,37-21 184 0 0,-35 18-175 0 0,-1 0 0 0 0,1 0 0 0 0,-1 0 0 0 0,0-1 0 0 0,0 1 0 0 0,-1-1 0 0 0,1 0 0 0 0,-1-1 1 0 0,0 1-1 0 0,-1-1 0 0 0,1 0 0 0 0,-1 0 0 0 0,0 0 0 0 0,-1 0 0 0 0,1 0 0 0 0,-1-4-9 0 0,3-1 17 0 0,7-23 14 0 0,-2 0 1 0 0,-2 0-1 0 0,-1-1 1 0 0,-1 0-1 0 0,-2 0 1 0 0,-2-1-32 0 0,13-85 81 0 0,-5 5-9 0 0,5 42 8 0 0,8 22 64 0 0,-9 40 27 0 0,-2 172 157 0 0,3 39-123 0 0,-14-52-47 0 0,-3-97-110 0 0,0-35-31 0 0,1 1 1 0 0,1 0 0 0 0,1 0 0 0 0,0 0-1 0 0,1 0 1 0 0,0 0 0 0 0,1 0 0 0 0,1-1 0 0 0,3 7-18 0 0,26 27 82 0 0,-30-48-77 0 0,-1 1 0 0 0,1 0 1 0 0,0-1-1 0 0,-1 0 0 0 0,1 0 0 0 0,0 0 0 0 0,0 0 0 0 0,0 0 0 0 0,0 0 0 0 0,-1-1 0 0 0,1 1 0 0 0,0-1 0 0 0,0 0 1 0 0,0 0-1 0 0,0 0 0 0 0,0 0 0 0 0,0 0 0 0 0,0-1 0 0 0,2 0-5 0 0,8 0 9 0 0,5 1 5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6T12:36:01.649"/>
    </inkml:context>
    <inkml:brush xml:id="br0">
      <inkml:brushProperty name="width" value="0.1" units="cm"/>
      <inkml:brushProperty name="height" value="0.1" units="cm"/>
      <inkml:brushProperty name="color" value="#E71225"/>
    </inkml:brush>
  </inkml:definitions>
  <inkml:trace contextRef="#ctx0" brushRef="#br0">1 33 7736 0 0,'0'0'640'0'0,"0"0"1"0"0,0 0 6 0 0,0 0-83 0 0,0 0-336 0 0,0 0-84 0 0,0 0 0 0 0,0 0 30 0 0,0 0 126 0 0,0 0 39 0 0,0 0-6 0 0,0 0-27 0 0,0 0-144 0 0,0 0-39 0 0,0 0 5 0 0,0 0 19 0 0,0 0 49 0 0,0 0 10 0 0,0 0-2 0 0,0 0-9 0 0,0 0-74 0 0,0 0-23 0 0,0 0 0 0 0,0 0 6 0 0,0 0-17 0 0,6 0 0 0 0,251-12 694 0 0,-187-3-698 0 0,-1 10 61 0 0,-64 5-128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6T12:36:02.086"/>
    </inkml:context>
    <inkml:brush xml:id="br0">
      <inkml:brushProperty name="width" value="0.1" units="cm"/>
      <inkml:brushProperty name="height" value="0.1" units="cm"/>
      <inkml:brushProperty name="color" value="#E71225"/>
    </inkml:brush>
  </inkml:definitions>
  <inkml:trace contextRef="#ctx0" brushRef="#br0">1 1 9344 0 0,'0'0'273'0'0,"0"0"6"0"0,0 0 2 0 0,0 0-22 0 0,0 0-113 0 0,0 0-31 0 0,0 0 4 0 0,0 0 42 0 0,0 0 168 0 0,0 0 50 0 0,0 0-7 0 0,0 0-40 0 0,0 0-167 0 0,0 0-31 0 0,0 0 2 0 0,0 0 20 0 0,0 0 82 0 0,0 0 32 0 0,0 0 0 0 0,0 0-28 0 0,0 0-98 0 0,6 2-26 0 0,133 11 929 0 0,45-13 195 0 0,-114-11-955 0 0,-52 7-223 0 0,-13 4-39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6T12:36:02.941"/>
    </inkml:context>
    <inkml:brush xml:id="br0">
      <inkml:brushProperty name="width" value="0.1" units="cm"/>
      <inkml:brushProperty name="height" value="0.1" units="cm"/>
      <inkml:brushProperty name="color" value="#E71225"/>
    </inkml:brush>
  </inkml:definitions>
  <inkml:trace contextRef="#ctx0" brushRef="#br0">538 270 12960 0 0,'0'0'289'0'0,"0"0"4"0"0,0 0-2 0 0,0 0-27 0 0,-1-6-119 0 0,-23-65 630 0 0,21 66-630 0 0,0-2-48 0 0,0 1 1 0 0,0 0-1 0 0,-1 0 1 0 0,0 0-1 0 0,0 0 1 0 0,-1 1-1 0 0,1 0 0 0 0,-1-1 1 0 0,0 2-1 0 0,0-1 1 0 0,-1 1-1 0 0,0 0 0 0 0,0 0 1 0 0,0 0-1 0 0,0 1 1 0 0,0 0-1 0 0,-6-2-97 0 0,-22-7 981 0 0,-13 11-502 0 0,35 3-425 0 0,0 1 0 0 0,0 0 0 0 0,0 0 0 0 0,1 1-1 0 0,-1 1 1 0 0,1 0 0 0 0,0 0 0 0 0,1 1 0 0 0,-1 0 0 0 0,1 1 0 0 0,0 0-1 0 0,1 1 1 0 0,0 0 0 0 0,0 1 0 0 0,0 0-54 0 0,-9 12 42 0 0,2 0 0 0 0,1 1 0 0 0,0 0 1 0 0,2 1-1 0 0,0 1 0 0 0,2 0 0 0 0,1 1 0 0 0,0 0 0 0 0,2 0 0 0 0,1 1 0 0 0,1 0 0 0 0,0 11-42 0 0,-12 83 139 0 0,28-35-60 0 0,10 26 81 0 0,-17-100-134 0 0,0 1 1 0 0,1-1-1 0 0,1 0 1 0 0,0 0-1 0 0,0-1 1 0 0,1 1-1 0 0,0-1 1 0 0,1-1 0 0 0,0 1-1 0 0,4 3-26 0 0,-4-5 25 0 0,-6-6-11 0 0,1 0 0 0 0,0 1-1 0 0,-1-2 1 0 0,1 1-1 0 0,0 0 1 0 0,0 0 0 0 0,0 0-1 0 0,0-1 1 0 0,0 1-1 0 0,0-1 1 0 0,0 0-1 0 0,0 0 1 0 0,1 0 0 0 0,-1 0-1 0 0,0 0 1 0 0,1 0-1 0 0,-1 0 1 0 0,1-1 0 0 0,-1 1-1 0 0,1-1 1 0 0,2 0-14 0 0,4 0 26 0 0,0-1 1 0 0,0 0-1 0 0,0 0 1 0 0,0-1-1 0 0,0 0 1 0 0,0-1-1 0 0,0 0 1 0 0,0 0 0 0 0,-1-1-1 0 0,0 0 1 0 0,0 0-1 0 0,0-1 1 0 0,0 0-1 0 0,-1-1 1 0 0,1 1-1 0 0,-1-2 1 0 0,-1 1-1 0 0,1-1 1 0 0,-1 0-1 0 0,-1 0 1 0 0,4-6-27 0 0,55-68 137 0 0,10-70 22 0 0,44-143 82 0 0,-70 130-106 0 0,-26 119-80 0 0,5-25 71 0 0,-27 17 226 0 0,0 52-300 0 0,0-11 202 0 0,0 19-77 0 0,-7 66-33 0 0,21 305 97 0 0,3-204-137 0 0,-7-115-72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6T12:36:03.953"/>
    </inkml:context>
    <inkml:brush xml:id="br0">
      <inkml:brushProperty name="width" value="0.1" units="cm"/>
      <inkml:brushProperty name="height" value="0.1" units="cm"/>
      <inkml:brushProperty name="color" value="#E71225"/>
    </inkml:brush>
  </inkml:definitions>
  <inkml:trace contextRef="#ctx0" brushRef="#br0">430 64 14168 0 0,'0'0'360'0'0,"0"0"0"0"0,0 0 0 0 0,0 0-39 0 0,6-5-153 0 0,21-13-36 0 0,-26 17-102 0 0,-1 1 1 0 0,1 0-1 0 0,-1-1 1 0 0,1 1-1 0 0,-1 0 1 0 0,1-1-1 0 0,-1 1 1 0 0,0-1-1 0 0,1 1 0 0 0,-1-1 1 0 0,0 1-1 0 0,1-1 1 0 0,-1 1-1 0 0,0-1 1 0 0,0 0-1 0 0,1 1 1 0 0,-1-1-1 0 0,0 1 1 0 0,0-1-1 0 0,0 1 0 0 0,0-1 1 0 0,0 0-1 0 0,0 1 1 0 0,0-1-1 0 0,0 1 1 0 0,0-1-1 0 0,0 0 1 0 0,0 1-1 0 0,0-1 1 0 0,-1 1-1 0 0,1-1 1 0 0,0 0-1 0 0,0 1 0 0 0,0-1 1 0 0,-1 1-1 0 0,1-1 1 0 0,0 1-1 0 0,-1-1 1 0 0,1 1-1 0 0,-1-1 1 0 0,1 1-1 0 0,0 0 1 0 0,-1-1-1 0 0,1 1 0 0 0,-1-1 1 0 0,1 1-1 0 0,-1 0 1 0 0,1 0-1 0 0,-1-1 1 0 0,0 1-1 0 0,1 0 1 0 0,-1 0-1 0 0,1 0 1 0 0,-1-1-1 0 0,1 1 1 0 0,-1 0-31 0 0,-32-15 959 0 0,-31 34-422 0 0,-25 16-154 0 0,50-20-284 0 0,-12 15 5 0 0,19-3-44 0 0,29-26-55 0 0,0 1-1 0 0,1-1 1 0 0,-1 1-1 0 0,1-1 0 0 0,0 1 1 0 0,-1 0-1 0 0,1 0 1 0 0,0 0-1 0 0,0 0 1 0 0,0 0-1 0 0,0 0 1 0 0,1 1-1 0 0,-1-1 0 0 0,1 1 1 0 0,-1-1-1 0 0,1 1 1 0 0,0-1-1 0 0,0 1 1 0 0,0 0-1 0 0,0 1-4 0 0,0-3 3 0 0,1 1-1 0 0,-1-1 0 0 0,1 0 1 0 0,-1 1-1 0 0,1-1 1 0 0,-1 0-1 0 0,1 1 1 0 0,0-1-1 0 0,0 1 1 0 0,0-1-1 0 0,0 0 0 0 0,0 1 1 0 0,0-1-1 0 0,0 1 1 0 0,0-1-1 0 0,1 1 1 0 0,-1-1-1 0 0,0 0 1 0 0,1 1-1 0 0,-1-1 0 0 0,1 0 1 0 0,0 1-1 0 0,-1-1 1 0 0,1 0-1 0 0,0 0 1 0 0,0 0-1 0 0,0 0 1 0 0,0 0-1 0 0,0 0 0 0 0,0 0 1 0 0,0 0-1 0 0,0 0 1 0 0,0 0-1 0 0,0 0 1 0 0,1 0-1 0 0,-1-1 1 0 0,0 1-1 0 0,0-1 0 0 0,1 1 1 0 0,-1-1-1 0 0,1 1 1 0 0,-1-1-3 0 0,39 26 26 0 0,45 24-4 0 0,53 21 28 0 0,7-28 45 0 0,-54-9-18 0 0,-28-19 63 0 0,-27 4-7 0 0,-34-16-119 0 0,10 5 87 0 0,-11-8-98 0 0,0 0 0 0 0,-1 1 0 0 0,1-1 0 0 0,-1 0 0 0 0,1 0 0 0 0,-1 1-1 0 0,1-1 1 0 0,-1 0 0 0 0,1 0 0 0 0,-1 1 0 0 0,1-1 0 0 0,-1 0 0 0 0,1 1-1 0 0,-1-1 1 0 0,0 1 0 0 0,1-1 0 0 0,-1 1 0 0 0,1-1 0 0 0,-1 1 0 0 0,0-1-1 0 0,0 1 1 0 0,1-1 0 0 0,-1 1 0 0 0,0-1 0 0 0,0 1 0 0 0,0-1 0 0 0,1 1-1 0 0,-1 0 1 0 0,0-1 0 0 0,0 1 0 0 0,0-1 0 0 0,0 1 0 0 0,0-1 0 0 0,0 1-1 0 0,0 0 1 0 0,-1-1 0 0 0,1 1 0 0 0,0-1 0 0 0,0 1 0 0 0,0-1 0 0 0,0 1 0 0 0,-1-1-1 0 0,1 1 1 0 0,0 0 0 0 0,-1-1 0 0 0,1 0 0 0 0,0 1 0 0 0,-1-1-3 0 0,-33 46 170 0 0,-196 84 28 0 0,105-77-72 0 0,111-46-107 0 0,1 1-1 0 0,-1-2 0 0 0,-1 0 1 0 0,1-1-1 0 0,-1 0 0 0 0,0-1 0 0 0,0 0 1 0 0,0-2-1 0 0,0 0 0 0 0,-1 0 1 0 0,-4-1-19 0 0,7-1 13 0 0,6 1-1 0 0,0 0 0 0 0,-1 0 0 0 0,1-1 0 0 0,-1 0 0 0 0,1-1 0 0 0,0 0 1 0 0,-1 0-1 0 0,1 0 0 0 0,0-1 0 0 0,0 0 0 0 0,0 0 0 0 0,0-1 0 0 0,0 0 0 0 0,-3-2-12 0 0,-36-36 103 0 0,33 33-28 0 0,13 8-61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6T12:36:05.774"/>
    </inkml:context>
    <inkml:brush xml:id="br0">
      <inkml:brushProperty name="width" value="0.1" units="cm"/>
      <inkml:brushProperty name="height" value="0.1" units="cm"/>
      <inkml:brushProperty name="color" value="#E71225"/>
    </inkml:brush>
  </inkml:definitions>
  <inkml:trace contextRef="#ctx0" brushRef="#br0">97 26 8432 0 0,'0'0'184'0'0,"0"0"0"0"0,0 0 0 0 0,0 0-15 0 0,0 0-58 0 0,0 0-15 0 0,0 0 1 0 0,0 0 52 0 0,0 0 189 0 0,0 0 46 0 0,0 0 2 0 0,0 0-32 0 0,0 0-176 0 0,0 0-47 0 0,0 0 4 0 0,0 0 30 0 0,0 0 119 0 0,8-1 33 0 0,98-14 437 0 0,4 8-209 0 0,-97 5-449 0 0,1 2 1 0 0,-1 0 0 0 0,0 1-1 0 0,1 0 1 0 0,-1 1-1 0 0,0 0 1 0 0,0 1-1 0 0,0 0 1 0 0,0 2-1 0 0,-1-1 1 0 0,2 2-97 0 0,-12-6 17 0 0,92 27 800 0 0,-77-19-657 0 0,-14-7-153 0 0,-1-1 0 0 0,1 1 1 0 0,-1 0-1 0 0,1 0 1 0 0,-1 0-1 0 0,1 0 0 0 0,-1 0 1 0 0,0 0-1 0 0,1 1 1 0 0,-1-1-1 0 0,0 1 1 0 0,0 0-1 0 0,0-1 0 0 0,0 1 1 0 0,-1 0-1 0 0,1 0 1 0 0,0 0-1 0 0,-1 1 1 0 0,0-1-1 0 0,1 0 0 0 0,-1 0 1 0 0,0 1-1 0 0,0-1 1 0 0,0 1-1 0 0,0-1 0 0 0,-1 1 1 0 0,1 0-8 0 0,-2 7 67 0 0,-1 0 1 0 0,-1 0-1 0 0,0 0 1 0 0,0-1-1 0 0,-1 1 0 0 0,0-1 1 0 0,0 0-1 0 0,-1 0 1 0 0,0 0-1 0 0,-1-1 1 0 0,0 0-1 0 0,0 0 0 0 0,-1 0 1 0 0,-5 4-68 0 0,-186 134 838 0 0,-41 53 633 0 0,141-98-918 0 0,68-42 111 0 0,24 47 423 0 0,9-102-1065 0 0,-1-1-1 0 0,0 0 1 0 0,1 0-1 0 0,0 0 1 0 0,0 0-1 0 0,0 0 1 0 0,0-1-1 0 0,0 1 1 0 0,1-1-1 0 0,-1 0 1 0 0,1 0 0 0 0,-1 0-1 0 0,1 0 1 0 0,0-1-1 0 0,0 1 1 0 0,0-1-1 0 0,0 0 1 0 0,0 0-1 0 0,2-1-21 0 0,67 14 202 0 0,24-18-42 0 0,75-8 240 0 0,-38-3-143 0 0,-6 0-70 0 0,-71 0-123 0 0,-36 8-38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6T12:36:07.137"/>
    </inkml:context>
    <inkml:brush xml:id="br0">
      <inkml:brushProperty name="width" value="0.1" units="cm"/>
      <inkml:brushProperty name="height" value="0.1" units="cm"/>
      <inkml:brushProperty name="color" value="#E71225"/>
    </inkml:brush>
  </inkml:definitions>
  <inkml:trace contextRef="#ctx0" brushRef="#br0">168 13 10152 0 0,'0'0'250'0'0,"0"0"10"0"0,0 0-1 0 0,0 0-23 0 0,6-2-103 0 0,25-8 1663 0 0,-34 19-1521 0 0,-46 132 1058 0 0,-10-34-475 0 0,7 8-236 0 0,25-29-10 0 0,20-47-336 0 0,5-36-264 0 0,1 0 1 0 0,0 0-1 0 0,0-1 0 0 0,0 1 1 0 0,1 0-1 0 0,-1 0 0 0 0,1 0 1 0 0,0 0-1 0 0,0 0 0 0 0,0 0 1 0 0,0 0-1 0 0,0 0 0 0 0,0 0 1 0 0,1 0-1 0 0,0 0 0 0 0,-1 0 0 0 0,1 0 1 0 0,0 0-1 0 0,1 0 0 0 0,-1 0 1 0 0,1 0-13 0 0,12 20 142 0 0,37-15 177 0 0,-27-4-207 0 0,1-1 0 0 0,-1-1 0 0 0,1-1 0 0 0,0-2 0 0 0,0 0 0 0 0,16-4-112 0 0,22 1 188 0 0,-50 4-135 0 0,-1-1-1 0 0,0 0 1 0 0,1 0-1 0 0,-1-1 1 0 0,0-1-1 0 0,0 0 1 0 0,-1-1 0 0 0,1 0-1 0 0,0-1 1 0 0,-1 0-1 0 0,0 0 1 0 0,6-5-53 0 0,26-12 216 0 0,-27 19-74 0 0</inkml:trace>
  <inkml:trace contextRef="#ctx0" brushRef="#br0" timeOffset="385.842">519 230 12664 0 0,'0'0'312'0'0,"0"0"1"0"0,0 0 6 0 0,0 0-31 0 0,0 0-128 0 0,0 0-34 0 0,0 0-3 0 0,0 0 61 0 0,-1 8 233 0 0,-6 33 171 0 0,-1 0 0 0 0,-3 0 0 0 0,-1-1 0 0 0,-16 35-588 0 0,-2 23 1167 0 0,10-11-631 0 0,-23 134 160 0 0,23-121-160 0 0,9 11 5 0 0,7-103-516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6T12:36:06.417"/>
    </inkml:context>
    <inkml:brush xml:id="br0">
      <inkml:brushProperty name="width" value="0.1" units="cm"/>
      <inkml:brushProperty name="height" value="0.1" units="cm"/>
      <inkml:brushProperty name="color" value="#E71225"/>
    </inkml:brush>
  </inkml:definitions>
  <inkml:trace contextRef="#ctx0" brushRef="#br0">24 233 12864 0 0,'0'0'129'0'0,"0"0"6"0"0,0 0 2 0 0,0 0-6 0 0,0 0-46 0 0,-4-6-6 0 0,-14-59 513 0 0,17 62-547 0 0,1 0 1 0 0,0 0 0 0 0,0-1 0 0 0,0 1 0 0 0,0 0-1 0 0,0 0 1 0 0,1 0 0 0 0,-1 0 0 0 0,1 0-1 0 0,0 0 1 0 0,0-1 0 0 0,0 2 0 0 0,0-1 0 0 0,1 0-1 0 0,-1 0 1 0 0,1 0 0 0 0,0 1 0 0 0,0-1 0 0 0,0 1-1 0 0,0-1 1 0 0,0 1 0 0 0,0 0 0 0 0,1 0 0 0 0,-1 0-1 0 0,1 0 1 0 0,-1 0 0 0 0,1 0 0 0 0,0 1 0 0 0,2-2-46 0 0,114-50 462 0 0,-109 48-413 0 0,0 1 0 0 0,1 0 1 0 0,0 0-1 0 0,0 1 0 0 0,0 0 0 0 0,0 1 0 0 0,0 1 0 0 0,0 0 1 0 0,1 0-1 0 0,-1 1 0 0 0,0 0 0 0 0,11 2-49 0 0,10-1 206 0 0,-30-1-195 0 0,1 0-1 0 0,-1 0 0 0 0,1 0 1 0 0,-1 0-1 0 0,0 1 1 0 0,1-1-1 0 0,-1 1 0 0 0,0 0 1 0 0,0 0-1 0 0,1 0 1 0 0,-1 0-1 0 0,0 0 0 0 0,0 0 1 0 0,0 0-1 0 0,0 1 1 0 0,0-1-1 0 0,-1 1 1 0 0,1-1-1 0 0,0 1 0 0 0,-1 0 1 0 0,1 0-1 0 0,-1 0 1 0 0,1 0-1 0 0,-1 0 0 0 0,0 0 1 0 0,0 0-11 0 0,29 37 142 0 0,-28-28-99 0 0,0 0-1 0 0,-1 0 0 0 0,-1 0 0 0 0,0 0 0 0 0,0 0 0 0 0,-1 0 0 0 0,0 0 0 0 0,-1 0 0 0 0,0 0 0 0 0,-1 0 0 0 0,0-1 1 0 0,0 1-1 0 0,-1-1 0 0 0,-1 0 0 0 0,-3 5-42 0 0,0 5 34 0 0,-67 139 612 0 0,25-74-38 0 0,5 23-94 0 0,17-29-172 0 0,0-10 26 0 0,8 14-17 0 0,17-67-294 0 0</inkml:trace>
  <inkml:trace contextRef="#ctx0" brushRef="#br0" timeOffset="282.797">125 554 11952 0 0,'0'0'305'0'0,"0"0"4"0"0,0 0-2 0 0,0 0-28 0 0,0 0-127 0 0,0 0-31 0 0,7 1 6 0 0,20 4 53 0 0,10-21 1477 0 0,120-22-607 0 0,-72 0-266 0 0,-30 15-465 0 0,8-21-143 0 0,-54 29-159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6T12:36:04.421"/>
    </inkml:context>
    <inkml:brush xml:id="br0">
      <inkml:brushProperty name="width" value="0.1" units="cm"/>
      <inkml:brushProperty name="height" value="0.1" units="cm"/>
      <inkml:brushProperty name="color" value="#E71225"/>
    </inkml:brush>
  </inkml:definitions>
  <inkml:trace contextRef="#ctx0" brushRef="#br0">0 42 10344 0 0,'0'0'417'0'0,"0"0"4"0"0,0 0-2 0 0,0 0-44 0 0,0 0-191 0 0,0 0-48 0 0,0 0 1 0 0,0 0 59 0 0,0 0 215 0 0,0 0 54 0 0,0 0 4 0 0,0 0-58 0 0,7 0-219 0 0,95-7 804 0 0,39 2 240 0 0,-38-15-739 0 0,-84 13-453 0 0,-6 4-3 0 0</inkml:trace>
  <inkml:trace contextRef="#ctx0" brushRef="#br0" timeOffset="326.253">84 210 8032 0 0,'0'0'281'0'0,"0"0"3"0"0,6 0-7 0 0,6 0-304 0 0,119-15 2613 0 0,-33-19-1575 0 0,-76 24-887 0 0,-2 2-20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6T12:36:11.768"/>
    </inkml:context>
    <inkml:brush xml:id="br0">
      <inkml:brushProperty name="width" value="0.1" units="cm"/>
      <inkml:brushProperty name="height" value="0.1" units="cm"/>
      <inkml:brushProperty name="color" value="#E71225"/>
    </inkml:brush>
  </inkml:definitions>
  <inkml:trace contextRef="#ctx0" brushRef="#br0">1 16 13128 0 0,'0'0'-8'0'0,"0"0"0"0"0,0 0 0 0 0,0 0 0 0 0,0 0 0 0 0,0 0-2 0 0,0 0-3 0 0,7-3 6 0 0,-4 2 9 0 0,1-1 4 0 0,0 0-1 0 0,0 1 1 0 0,0-1-1 0 0,0 1 0 0 0,0 0 1 0 0,0 0-1 0 0,0 1 0 0 0,1-1 1 0 0,-1 1-1 0 0,0 0 0 0 0,0 0 1 0 0,1 0-1 0 0,-1 1 1 0 0,0-1-1 0 0,0 1 0 0 0,2 1-5 0 0,65 24 280 0 0,14-8-128 0 0,17-16-60 0 0,-99-1-86 0 0,0 1 0 0 0,0-1 0 0 0,0 0 0 0 0,1 0 0 0 0,-1 0 0 0 0,0 0 0 0 0,0-1 0 0 0,1 1 0 0 0,-1-1 0 0 0,0 0 0 0 0,1 0 0 0 0,-1 0 0 0 0,1 0 0 0 0,-1-1 0 0 0,0 1 0 0 0,0-1 0 0 0,1 0 0 0 0,-1 0 0 0 0,0 0 0 0 0,0-1 0 0 0,0 1 0 0 0,0 0 0 0 0,0-1 0 0 0,2-1-6 0 0,23-5 144 0 0,-19 8-110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6T12:35:08.712"/>
    </inkml:context>
    <inkml:brush xml:id="br0">
      <inkml:brushProperty name="width" value="0.1" units="cm"/>
      <inkml:brushProperty name="height" value="0.1" units="cm"/>
      <inkml:brushProperty name="color" value="#E71225"/>
    </inkml:brush>
  </inkml:definitions>
  <inkml:trace contextRef="#ctx0" brushRef="#br0">195 227 12360 0 0,'0'0'464'0'0,"0"0"1"0"0,-6 6 6 0 0,-46 31 281 0 0,14 6 494 0 0,29-34-1106 0 0,1 0 1 0 0,1 1-1 0 0,0 0 0 0 0,0 0 0 0 0,1 0 1 0 0,0 1-1 0 0,1 0 0 0 0,0 0 0 0 0,1 0 1 0 0,0 1-1 0 0,-1 8-140 0 0,-18 139 878 0 0,21-137-788 0 0,1 0 0 0 0,1 0-1 0 0,1 0 1 0 0,1-1 0 0 0,1 1-1 0 0,1 0 1 0 0,1-1-1 0 0,0 0 1 0 0,8 18-90 0 0,46 29 287 0 0,-55-66-275 0 0,0-1 0 0 0,1 1 0 0 0,-1-1 1 0 0,1 1-1 0 0,-1-1 0 0 0,1-1 0 0 0,-1 1 0 0 0,1-1 1 0 0,0 1-1 0 0,-1-1 0 0 0,1-1 0 0 0,0 1 1 0 0,-1-1-1 0 0,1 0 0 0 0,0 0 0 0 0,-1 0 0 0 0,1 0 1 0 0,-1-1-1 0 0,0 0 0 0 0,0 0 0 0 0,1 0 1 0 0,-1 0-1 0 0,0-1 0 0 0,-1 1 0 0 0,1-1 0 0 0,0 0 1 0 0,-1 0-1 0 0,0-1 0 0 0,2-1-12 0 0,-2 3 3 0 0,12-11 8 0 0,-1-1 0 0 0,-1 0 0 0 0,0-1-1 0 0,-1-1 1 0 0,-1 0 0 0 0,0 0 0 0 0,-2-1 0 0 0,1-1 0 0 0,-2 0 0 0 0,-1 0-11 0 0,11-17 26 0 0,-3 1-6 0 0,-1-1 1 0 0,-2 0 0 0 0,-1-1 0 0 0,-2 0-1 0 0,-2 0 1 0 0,-1-1 0 0 0,-1 0 0 0 0,-3-1-1 0 0,-1-22-20 0 0,-1 43 14 0 0,-1 1 0 0 0,0-1 0 0 0,-2 1-1 0 0,0-1 1 0 0,0 1 0 0 0,-2 0 0 0 0,0 0-1 0 0,0 0 1 0 0,-2 1 0 0 0,-2-5-14 0 0,-57-49 160 0 0,-4 37-35 0 0,51 31-92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6T12:36:12.344"/>
    </inkml:context>
    <inkml:brush xml:id="br0">
      <inkml:brushProperty name="width" value="0.1" units="cm"/>
      <inkml:brushProperty name="height" value="0.1" units="cm"/>
      <inkml:brushProperty name="color" value="#E71225"/>
    </inkml:brush>
  </inkml:definitions>
  <inkml:trace contextRef="#ctx0" brushRef="#br0">0 5 8032 0 0,'0'0'376'0'0,"0"0"0"0"0,0 0 0 0 0,0 0-40 0 0,0 0-160 0 0,0 0-40 0 0,0 0 0 0 0,0 0 64 0 0,0 0 256 0 0,0 0 64 0 0,6-1 0 0 0,84-2 1418 0 0,136 7-356 0 0,-175 13-1228 0 0,-44-12-307 0 0,1-2 0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6T12:36:10.683"/>
    </inkml:context>
    <inkml:brush xml:id="br0">
      <inkml:brushProperty name="width" value="0.1" units="cm"/>
      <inkml:brushProperty name="height" value="0.1" units="cm"/>
      <inkml:brushProperty name="color" value="#E71225"/>
    </inkml:brush>
  </inkml:definitions>
  <inkml:trace contextRef="#ctx0" brushRef="#br0">116 77 5624 0 0,'0'0'153'0'0,"0"0"4"0"0,0 0-1 0 0,0 0-5 0 0,0 0-55 0 0,4-7-11 0 0,11-19-2 0 0,-10-10 3290 0 0,-6 28-782 0 0,0 21-1731 0 0,-4 183 207 0 0,-17 13-297 0 0,0-59-544 0 0,-7 10 14 0 0,-4-9 5 0 0,6 0 142 0 0,31-32-108 0 0,-2-43 160 0 0,45 24 273 0 0,17-62-68 0 0,-3-4 145 0 0,-59-34-766 0 0,0 1 0 0 0,0-1-1 0 0,0 1 1 0 0,0-1-1 0 0,-1 0 1 0 0,1 0-1 0 0,0 0 1 0 0,0 0-1 0 0,0 0 1 0 0,0 0 0 0 0,0-1-1 0 0,-1 1 1 0 0,1-1-1 0 0,0 1 1 0 0,0-1-1 0 0,-1 0 1 0 0,1 1 0 0 0,0-1-1 0 0,-1 0 1 0 0,1 0-1 0 0,0 0 1 0 0,-1-1-1 0 0,0 1 1 0 0,1 0 0 0 0,-1 0-1 0 0,0-1 1 0 0,1 1-1 0 0,-1-1-22 0 0,3-1 39 0 0,31-19 114 0 0,-19 11-81 0 0</inkml:trace>
  <inkml:trace contextRef="#ctx0" brushRef="#br0" timeOffset="464.417">131 669 10544 0 0,'0'0'288'0'0,"0"0"0"0"0,0 0 1 0 0,0 0-25 0 0,0 0-119 0 0,0 0-21 0 0,0 0-2 0 0,0 0 48 0 0,0 0 204 0 0,0 0 50 0 0,0 0 1 0 0,0 0-45 0 0,0 0-199 0 0,0 0-41 0 0,0 0-1 0 0,0 0 26 0 0,0 0 94 0 0,0 0 26 0 0,0 0-2 0 0,0 0-26 0 0,0 0-114 0 0,0 0-26 0 0,0 0-1 0 0,0 0 10 0 0,0 0 3 0 0,0 0 3 0 0,0 0-7 0 0,0 0-2 0 0,0 0-39 0 0,6 4-7 0 0,19 11-2 0 0,5-27 498 0 0,74-10-196 0 0,-56 8-294 0 0,-15 9-11 0 0,-17 5-19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6T12:36:14.226"/>
    </inkml:context>
    <inkml:brush xml:id="br0">
      <inkml:brushProperty name="width" value="0.1" units="cm"/>
      <inkml:brushProperty name="height" value="0.1" units="cm"/>
      <inkml:brushProperty name="color" value="#E71225"/>
    </inkml:brush>
  </inkml:definitions>
  <inkml:trace contextRef="#ctx0" brushRef="#br0">29 102 9440 0 0,'0'0'169'0'0,"0"0"4"0"0,-1-7-2 0 0,-5-57 412 0 0,6 63-286 0 0,0-29 2278 0 0,11 191-422 0 0,-23 57-993 0 0,-8-68-991 0 0,31 12-64 0 0,-15-137-19 0 0,3 76 272 0 0,16-24-159 0 0,-13-62-92 0 0,0-1 1 0 0,1 1-1 0 0,1-1 0 0 0,0 0 0 0 0,1 0 0 0 0,0-1 1 0 0,1 1-1 0 0,1-1 0 0 0,0 0 0 0 0,7 9-107 0 0,-6-8 184 0 0,44 55 425 0 0,-49-66-560 0 0,0 0 0 0 0,0 0 0 0 0,0 0-1 0 0,0 0 1 0 0,1-1 0 0 0,-1 0-1 0 0,1 0 1 0 0,-1 0 0 0 0,1 0 0 0 0,0 0-1 0 0,0-1 1 0 0,0 1 0 0 0,0-1 0 0 0,0 0-1 0 0,0-1 1 0 0,0 1 0 0 0,1-1-1 0 0,-1 1 1 0 0,0-1 0 0 0,0-1 0 0 0,0 1-1 0 0,5-1-48 0 0,8-7 88 0 0,-1-1-1 0 0,0 0 0 0 0,0-1 0 0 0,-1-1 0 0 0,0 0 0 0 0,-1-1 1 0 0,0-1-1 0 0,3-4-87 0 0,3-8 78 0 0</inkml:trace>
  <inkml:trace contextRef="#ctx0" brushRef="#br0" timeOffset="406.395">81 514 12456 0 0,'0'0'385'0'0,"0"0"4"0"0,0 0-2 0 0,0 0-39 0 0,0 0-169 0 0,0 0-43 0 0,0 0 0 0 0,0 0 14 0 0,0 0 61 0 0,0 0 18 0 0,0 0-2 0 0,0 0-16 0 0,0 0-81 0 0,0 0-24 0 0,0 0-1 0 0,0 0 4 0 0,0 0-1 0 0,6-3 7 0 0,58-14 177 0 0,102-22 18 0 0,-89 24-212 0 0,-28 4-26 0 0,-33 7-50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6T12:36:23.223"/>
    </inkml:context>
    <inkml:brush xml:id="br0">
      <inkml:brushProperty name="width" value="0.1" units="cm"/>
      <inkml:brushProperty name="height" value="0.1" units="cm"/>
      <inkml:brushProperty name="color" value="#E71225"/>
    </inkml:brush>
  </inkml:definitions>
  <inkml:trace contextRef="#ctx0" brushRef="#br0">1 1 10656 0 0,'0'0'384'0'0,"0"0"0"0"0,0 0 2 0 0,0 0-32 0 0,0 0-176 0 0,0 0-47 0 0,0 0 4 0 0,0 0 35 0 0,0 0 138 0 0,0 0 31 0 0,0 0 4 0 0,0 0-37 0 0,0 0-147 0 0,0 0-32 0 0,0 0 2 0 0,0 0 15 0 0,0 0 41 0 0,7 0 21 0 0,60 10 306 0 0,-54-7-432 0 0,0 0 0 0 0,0 0 0 0 0,1-2 0 0 0,-1 1 0 0 0,1-2 0 0 0,-1 0 0 0 0,0 0 0 0 0,1-1 0 0 0,4-2-80 0 0,40 0 246 0 0,56 3 242 0 0,-111 0-479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6T12:36:23.600"/>
    </inkml:context>
    <inkml:brush xml:id="br0">
      <inkml:brushProperty name="width" value="0.1" units="cm"/>
      <inkml:brushProperty name="height" value="0.1" units="cm"/>
      <inkml:brushProperty name="color" value="#E71225"/>
    </inkml:brush>
  </inkml:definitions>
  <inkml:trace contextRef="#ctx0" brushRef="#br0">0 9 7936 0 0,'0'0'329'0'0,"0"0"4"0"0,0 0-1 0 0,0 0-28 0 0,0 0-145 0 0,0 0-32 0 0,0 0 2 0 0,0 0 62 0 0,0 0 226 0 0,0 0 60 0 0,0 0-2 0 0,7-1-55 0 0,193-7 2145 0 0,-122 10-1710 0 0,120-2 272 0 0,-189 0-1087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6T12:36:26.371"/>
    </inkml:context>
    <inkml:brush xml:id="br0">
      <inkml:brushProperty name="width" value="0.1" units="cm"/>
      <inkml:brushProperty name="height" value="0.1" units="cm"/>
      <inkml:brushProperty name="color" value="#E71225"/>
    </inkml:brush>
  </inkml:definitions>
  <inkml:trace contextRef="#ctx0" brushRef="#br0">18 153 9744 0 0,'111'-74'1574'0'0,"-16"32"-375"0"0,-15 19 28 0 0,-66 20-1003 0 0,0-1 0 0 0,0 2 0 0 0,1 0 0 0 0,-1 1 0 0 0,1 0 0 0 0,-1 1 0 0 0,1 1 0 0 0,-1 0 0 0 0,3 1-224 0 0,-12 1 79 0 0,-1 0 1 0 0,0 0 0 0 0,0 0 0 0 0,0 1 0 0 0,0-1 0 0 0,0 1 0 0 0,0 0 0 0 0,-1 0 0 0 0,0 1 0 0 0,0-1 0 0 0,0 0 0 0 0,-1 1-1 0 0,1 0 1 0 0,-1 0 0 0 0,0 0 0 0 0,0 0 0 0 0,0 5-80 0 0,3 13 91 0 0,-2 0 0 0 0,-1 0 0 0 0,-1 0 0 0 0,-1 0 0 0 0,-1 1 0 0 0,0-1 0 0 0,-2 0 0 0 0,-1 0 0 0 0,-1 0 0 0 0,-1 0 0 0 0,-1-1 0 0 0,-1 0 0 0 0,0-1 0 0 0,-2 1 0 0 0,-1-2 0 0 0,0 1 0 0 0,-6 5-91 0 0,-6 16 39 0 0,-2-2 1 0 0,-2-1 0 0 0,-2-1-1 0 0,-9 9-39 0 0,-114 174 379 0 0,88-156-160 0 0,18-28 217 0 0,24-22 20 0 0,21-15-368 0 0,1 0-24 0 0,0 0-2 0 0,0 0 2 0 0,0 0 4 0 0,0 0 18 0 0,0 0 10 0 0,0 0 5 0 0,52-37 380 0 0,102-59-241 0 0,-70 43-70 0 0,-6 33 123 0 0,-11 38 68 0 0,11 27-139 0 0,15 8-18 0 0,21 33 84 0 0,-88-62-225 0 0,69 45 154 0 0,-79-64-187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6T12:36:27.087"/>
    </inkml:context>
    <inkml:brush xml:id="br0">
      <inkml:brushProperty name="width" value="0.1" units="cm"/>
      <inkml:brushProperty name="height" value="0.1" units="cm"/>
      <inkml:brushProperty name="color" value="#E71225"/>
    </inkml:brush>
  </inkml:definitions>
  <inkml:trace contextRef="#ctx0" brushRef="#br0">337 95 13264 0 0,'0'0'321'0'0,"0"0"4"0"0,0 0-2 0 0,0 0-31 0 0,0 0-136 0 0,0-6-29 0 0,0 1-6 0 0,0 0 0 0 0,0 1 1 0 0,-1-1-1 0 0,1 0 1 0 0,-1 1-1 0 0,-1-1 0 0 0,1 1 1 0 0,0 0-1 0 0,-1-1 1 0 0,0 1-1 0 0,0 0 1 0 0,-1 0-1 0 0,1 0 0 0 0,-1 0 1 0 0,0 0-1 0 0,0 0-121 0 0,-13-8 603 0 0,5 10-327 0 0,-15 10 261 0 0,-78 79-93 0 0,36 23-265 0 0,34-58-10 0 0,29-47-151 0 0,1 0 0 0 0,0 0 0 0 0,0 0 0 0 0,1 0-1 0 0,-1 1 1 0 0,1 0 0 0 0,0 0 0 0 0,1 0 0 0 0,0 0 0 0 0,0 0 0 0 0,0 0-1 0 0,0 0 1 0 0,1 1 0 0 0,0-1 0 0 0,0 4-18 0 0,-7 116 116 0 0,8-65-59 0 0,4-50-22 0 0,25 28 177 0 0,-27-38-193 0 0,0 0 1 0 0,0 0-1 0 0,0 0 0 0 0,0 0 0 0 0,0-1 1 0 0,0 1-1 0 0,1-1 0 0 0,-1 1 0 0 0,0-1 1 0 0,1 0-1 0 0,-1 0 0 0 0,0 1 0 0 0,0-2 1 0 0,1 1-1 0 0,-1 0 0 0 0,0 0 0 0 0,0-1 0 0 0,1 1 1 0 0,-1-1-1 0 0,0 0 0 0 0,0 0 0 0 0,0 0 1 0 0,1 0-20 0 0,64-68 696 0 0,19-123-16 0 0,-26 61-360 0 0,0 19 192 0 0,-21 84-179 0 0,-39 28-320 0 0,1 0 1 0 0,-1 0-1 0 0,1 0 0 0 0,-1 0 0 0 0,1-1 1 0 0,-1 1-1 0 0,1 0 0 0 0,-1 0 1 0 0,1 0-1 0 0,-1 0 0 0 0,1 0 1 0 0,-1 0-1 0 0,1 0 0 0 0,-1 1 1 0 0,1-1-1 0 0,-1 0 0 0 0,1 0 0 0 0,-1 0 1 0 0,1 0-1 0 0,-1 1 0 0 0,1-1 1 0 0,-1 0-1 0 0,1 0 0 0 0,-1 1 1 0 0,0-1-1 0 0,1 0 0 0 0,-1 1 0 0 0,1-1 1 0 0,-1 0-1 0 0,0 1 0 0 0,1-1 1 0 0,-1 1-1 0 0,0-1 0 0 0,0 1 1 0 0,1-1-1 0 0,-1 1 0 0 0,0-1 1 0 0,0 1-1 0 0,0-1 0 0 0,0 1 0 0 0,1-1 1 0 0,-1 1-1 0 0,0-1 0 0 0,0 1 1 0 0,0-1-1 0 0,0 1 0 0 0,0-1 1 0 0,0 1-1 0 0,0-1 0 0 0,-1 1 0 0 0,1-1 1 0 0,0 1-1 0 0,0-1 0 0 0,0 1 1 0 0,0-1-1 0 0,-1 1 0 0 0,1-1-13 0 0,0 6 3 0 0,30 126 256 0 0,14 22-62 0 0,-5-58-42 0 0,3-39-38 0 0,-23-37-55 0 0,-13-13-52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6T12:36:27.629"/>
    </inkml:context>
    <inkml:brush xml:id="br0">
      <inkml:brushProperty name="width" value="0.1" units="cm"/>
      <inkml:brushProperty name="height" value="0.1" units="cm"/>
      <inkml:brushProperty name="color" value="#E71225"/>
    </inkml:brush>
  </inkml:definitions>
  <inkml:trace contextRef="#ctx0" brushRef="#br0">338 4 11552 0 0,'0'0'233'0'0,"0"0"7"0"0,0 0 5 0 0,0 0-26 0 0,0 0-91 0 0,0 0-19 0 0,0 0-1 0 0,0 0 52 0 0,0 0 174 0 0,0 0 42 0 0,-8-1 1 0 0,4 0-333 0 0,-1 0 0 0 0,0 1 0 0 0,0-1 0 0 0,0 1 0 0 0,0 0-1 0 0,1 0 1 0 0,-1 1 0 0 0,0 0 0 0 0,0-1 0 0 0,0 2 0 0 0,1-1 0 0 0,-1 0 0 0 0,1 1 0 0 0,-1 0 0 0 0,1 0 0 0 0,0 0 0 0 0,-1 1 0 0 0,1 0-44 0 0,-46 19 584 0 0,14 24 177 0 0,13-6-209 0 0,21-10-227 0 0,1-26-296 0 0,0-1 1 0 0,1 1 0 0 0,-1 0 0 0 0,1 0 0 0 0,0 0 0 0 0,0 0-1 0 0,1 0 1 0 0,-1 0 0 0 0,1 0 0 0 0,-1-1 0 0 0,1 1 0 0 0,0 0-1 0 0,1 0 1 0 0,-1-1 0 0 0,1 1 0 0 0,0-1 0 0 0,-1 1-1 0 0,1-1 1 0 0,1 0 0 0 0,1 2-30 0 0,78 89 135 0 0,-15-26 97 0 0,-15-23 78 0 0,-19-11-6 0 0,-32-30-278 0 0,0 0 0 0 0,-1 0 0 0 0,0 0 0 0 0,0 1 0 0 0,0-1 0 0 0,0 0 0 0 0,0 0 0 0 0,-1 0-1 0 0,0 1 1 0 0,0-1 0 0 0,0 0 0 0 0,0 0 0 0 0,-1 0 0 0 0,1-1 0 0 0,-3 5-26 0 0,3-5 30 0 0,-54 76 225 0 0,-1-27-38 0 0,46-48-191 0 0,-1 0 1 0 0,1-1-1 0 0,-1 0 1 0 0,0 0-1 0 0,0-1 0 0 0,0-1 1 0 0,0 0-1 0 0,0 0 0 0 0,0-1 1 0 0,0-1-1 0 0,0 0 1 0 0,0 0-1 0 0,0-1 0 0 0,-11-3-26 0 0,-39-7 75 0 0,35 12-42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6T12:36:24.425"/>
    </inkml:context>
    <inkml:brush xml:id="br0">
      <inkml:brushProperty name="width" value="0.1" units="cm"/>
      <inkml:brushProperty name="height" value="0.1" units="cm"/>
      <inkml:brushProperty name="color" value="#E71225"/>
    </inkml:brush>
  </inkml:definitions>
  <inkml:trace contextRef="#ctx0" brushRef="#br0">0 625 11352 0 0,'0'0'281'0'0,"0"-6"6"0"0,15-58 402 0 0,14-30 228 0 0,-11 59 303 0 0,-3 40-274 0 0,7 57-159 0 0,-3 58-148 0 0,-15-4-87 0 0,-1-3-309 0 0,8 40-150 0 0,27 50 446 0 0,6-125 222 0 0,-42-78-715 0 0,1 0 0 0 0,-1 0 0 0 0,1-1 0 0 0,-1 1-1 0 0,0 0 1 0 0,1-1 0 0 0,-1 0 0 0 0,0 1 0 0 0,1-1 0 0 0,-1 0 0 0 0,0 0-1 0 0,0-1 1 0 0,0 1 0 0 0,0 0 0 0 0,0-1 0 0 0,0 1 0 0 0,0-1 0 0 0,0 0-1 0 0,0 1 1 0 0,-1-1 0 0 0,1 0 0 0 0,0-1-46 0 0,-2 3 4 0 0,61-112 516 0 0,28-69 24 0 0,-15 34-96 0 0,32-43 90 0 0,-72 123-197 0 0,-16 40 100 0 0,-18 26-383 0 0,0 1 6 0 0,0 0 6 0 0,0 0 2 0 0,0 0-4 0 0,0 0-17 0 0,0 0-8 0 0,0 0 5 0 0,0 0 6 0 0,0 0 1 0 0,0 7 52 0 0,-10 96 114 0 0,-34 167 34 0 0,39-241-229 0 0,2 0 0 0 0,0 0 1 0 0,2 0-1 0 0,1 1 1 0 0,4 21-27 0 0,11 43 56 0 0,17-17-3 0 0,-16-49-39 0 0,-15-25-12 0 0,0 0 0 0 0,-1-1 0 0 0,1 1 1 0 0,0-1-1 0 0,1 1 0 0 0,-1-1 1 0 0,0 1-1 0 0,1-1 0 0 0,-1 1 0 0 0,1-1 1 0 0,0 0-1 0 0,0 0 0 0 0,0 0 1 0 0,0 0-1 0 0,0 0 0 0 0,0-1 0 0 0,1 1 1 0 0,-1-1-1 0 0,0 1 0 0 0,1-1 1 0 0,-1 0-1 0 0,1 0 0 0 0,0 0 0 0 0,-1 0 1 0 0,1 0-1 0 0,0 0 0 0 0,-1-1 1 0 0,1 0-1 0 0,0 1 0 0 0,0-1 0 0 0,0 0 1 0 0,-1 0-1 0 0,1-1 0 0 0,0 1 1 0 0,0 0-1 0 0,0-1-2 0 0,36-18 19 0 0,-22 4-5 0 0</inkml:trace>
  <inkml:trace contextRef="#ctx0" brushRef="#br0" timeOffset="624.584">1044 0 12456 0 0,'0'0'569'0'0,"0"0"3"0"0,0 0-7 0 0,0 0-63 0 0,0 0-286 0 0,0 0-72 0 0,0 0 0 0 0,0 0 64 0 0,0 0 256 0 0,0 0 65 0 0,0 0 5 0 0,0 0-63 0 0,0 0-262 0 0,0 0-65 0 0,0 0 0 0 0,0 0 24 0 0,0 0 98 0 0,8 0 28 0 0,105 19 537 0 0,-2-15-111 0 0,-75 10 108 0 0,-88 29-696 0 0,15-19-100 0 0,16-11-1 0 0,0 1 0 0 0,0 0 0 0 0,2 2-1 0 0,0 0 1 0 0,1 1 0 0 0,-4 6-31 0 0,-49 84 208 0 0,66-93-169 0 0,2-9-18 0 0,1 0-1 0 0,0 0 0 0 0,0 0 0 0 0,1 1 0 0 0,-1-1 0 0 0,1 0 1 0 0,0 1-1 0 0,0-1 0 0 0,1 1 0 0 0,0-1 0 0 0,0 1 0 0 0,0-1 1 0 0,1 1-1 0 0,0 3-20 0 0,28 21 165 0 0,60 55 19 0 0,-1-35-77 0 0,-70-39-77 0 0</inkml:trace>
  <inkml:trace contextRef="#ctx0" brushRef="#br0" timeOffset="993.048">1940 501 12864 0 0,'0'0'338'0'0,"0"0"10"0"0,0 0-2 0 0,0 0-38 0 0,0 0-144 0 0,0 0-36 0 0,0 0 0 0 0,0 0 57 0 0,0 0 230 0 0,0 0 58 0 0,0 0 4 0 0,0 0-60 0 0,0 0-223 0 0,3 6-52 0 0,6 43 434 0 0,-13 98 1071 0 0,-3 25-908 0 0,11-2-77 0 0,-12-113-524 0 0,4-28 131 0 0,4-29-236 0 0</inkml:trace>
  <inkml:trace contextRef="#ctx0" brushRef="#br0" timeOffset="1277.312">1619 886 12760 0 0,'0'0'377'0'0,"0"0"4"0"0,0 0-2 0 0,0 0-38 0 0,6-1-163 0 0,142-12 1188 0 0,-6 2-891 0 0,-35-17-91 0 0,41-20 52 0 0,-27 7-167 0 0,-51 11-176 0 0,-39 20-45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6T12:36:22.134"/>
    </inkml:context>
    <inkml:brush xml:id="br0">
      <inkml:brushProperty name="width" value="0.1" units="cm"/>
      <inkml:brushProperty name="height" value="0.1" units="cm"/>
      <inkml:brushProperty name="color" value="#E71225"/>
    </inkml:brush>
  </inkml:definitions>
  <inkml:trace contextRef="#ctx0" brushRef="#br0">35 627 10656 0 0,'0'0'224'0'0,"0"0"0"0"0,0 0 0 0 0,0 0-20 0 0,0 0-79 0 0,0 0-16 0 0,0 0-2 0 0,0 0 53 0 0,0 0 200 0 0,0 0 53 0 0,0-6-1 0 0,-14-41 419 0 0,-5 21 1416 0 0,19 25-2199 0 0,0 0 1 0 0,-1 1-1 0 0,1-1 1 0 0,0 0-1 0 0,0 1 1 0 0,0-1-1 0 0,-1 0 1 0 0,1 1-1 0 0,0-1 1 0 0,0 0-1 0 0,0 0 1 0 0,0 1-1 0 0,0-1 1 0 0,0 0-1 0 0,0 1 1 0 0,0-1-1 0 0,1 0 1 0 0,-1 0-1 0 0,0 1 1 0 0,0-1-1 0 0,1 0 1 0 0,-1 1-1 0 0,0-1 1 0 0,1 1-1 0 0,-1-1 1 0 0,0 0-1 0 0,1 1 1 0 0,-1-1-1 0 0,1 1 1 0 0,-1-1-1 0 0,1 1 1 0 0,-1-1-1 0 0,1 1 1 0 0,0-1-1 0 0,-1 1 1 0 0,1 0-1 0 0,-1-1 1 0 0,1 1-1 0 0,0 0 1 0 0,-1 0-1 0 0,1-1 1 0 0,0 1-1 0 0,0 0 1 0 0,-1 0-1 0 0,1 0 1 0 0,0 0-1 0 0,-1 0 1 0 0,1 0 0 0 0,0 0-1 0 0,0 0 1 0 0,-1 0-1 0 0,1 0 1 0 0,0 0-1 0 0,-1 0 1 0 0,1 1-1 0 0,0-1 1 0 0,-1 0-1 0 0,1 0 1 0 0,0 1-1 0 0,-1-1 1 0 0,1 1-1 0 0,0-1 1 0 0,-1 0-1 0 0,1 1 1 0 0,0 0-49 0 0,5-1-187 0 0,17 34 370 0 0,-14-15-131 0 0,-1 0 1 0 0,0 1-1 0 0,-1 0 0 0 0,-2 0 1 0 0,0 0-1 0 0,1 13-52 0 0,16 61 115 0 0,35 56 188 0 0,-5-29-97 0 0,42 69 222 0 0,-39-106-1 0 0,-26-47-23 0 0,-29-37-398 0 0,1 0-1 0 0,-1 1 1 0 0,0-1 0 0 0,0 1-1 0 0,0-1 1 0 0,0 0-1 0 0,0 1 1 0 0,0-1 0 0 0,0 1-1 0 0,1-1 1 0 0,-1 0 0 0 0,0 1-1 0 0,0-1 1 0 0,1 0-1 0 0,-1 1 1 0 0,0-1 0 0 0,0 0-1 0 0,1 1 1 0 0,-1-1 0 0 0,0 0-1 0 0,1 0 1 0 0,-1 1-1 0 0,0-1 1 0 0,1 0 0 0 0,-1 0-1 0 0,1 0 1 0 0,-1 1 0 0 0,0-1-1 0 0,1 0 1 0 0,-1 0-1 0 0,1 0 1 0 0,-1 0 0 0 0,0 0-1 0 0,1 0 1 0 0,-1 0 0 0 0,1 0-1 0 0,-1 0 1 0 0,1 0 0 0 0,-1 0-1 0 0,0 0 1 0 0,1 0-1 0 0,-1 0 1 0 0,1 0 0 0 0,-1-1-1 0 0,0 1 1 0 0,1 0 0 0 0,-1 0-1 0 0,0 0 1 0 0,1-1-1 0 0,-1 1 1 0 0,0 0 0 0 0,1 0-1 0 0,-1-1 1 0 0,0 1 0 0 0,1 0-1 0 0,-1-1 1 0 0,0 1-1 0 0,0 0 1 0 0,1-1 0 0 0,-1 1-1 0 0,0-1-5 0 0,6-31 258 0 0,-3 15-230 0 0,7-163 213 0 0,-11 125-195 0 0,9-132 266 0 0,6 58-1 0 0,5 66-93 0 0,-4 13 16 0 0,-5-22 191 0 0,-14 58-140 0 0,4 11-205 0 0</inkml:trace>
  <inkml:trace contextRef="#ctx0" brushRef="#br0" timeOffset="620.473">780 81 13864 0 0,'0'0'224'0'0,"7"-5"0"0"0,134-63 966 0 0,-45 60 11 0 0,-37 23-465 0 0,45-15 800 0 0,-103 0-1469 0 0,-1 0 12 0 0,0 0 7 0 0,-2 8-54 0 0,1 0 0 0 0,-1-1-1 0 0,0 1 1 0 0,0 0-1 0 0,-1-1 1 0 0,0 1-1 0 0,-1-1 1 0 0,0 0 0 0 0,0 0-1 0 0,0 0 1 0 0,-1-1-1 0 0,0 1 1 0 0,0-1-1 0 0,-1 0 1 0 0,1-1 0 0 0,-1 1-1 0 0,-4 2-31 0 0,5-3 22 0 0,-50 73 93 0 0,12-9 46 0 0,29 1 190 0 0,14-67-338 0 0,-1-1-1 0 0,1-1 0 0 0,-1 1 0 0 0,1-1 0 0 0,0 1 0 0 0,0 0 0 0 0,0-1 0 0 0,0 1 0 0 0,0-1 0 0 0,0 1 0 0 0,0-1 0 0 0,1 1 0 0 0,-1 0 0 0 0,0-1 0 0 0,1 1 0 0 0,0-1 0 0 0,-1 0 0 0 0,1 1 0 0 0,0-1 0 0 0,-1 1-1 0 0,1-1 1 0 0,0 0 0 0 0,0 0 0 0 0,0 1 0 0 0,0-1 0 0 0,0 0 0 0 0,1 0 0 0 0,-1 0 0 0 0,0 0 0 0 0,0 0 0 0 0,1 0 0 0 0,-1-1 0 0 0,1 1 0 0 0,-1 0 0 0 0,1-1 0 0 0,-1 1 0 0 0,1-1 0 0 0,0 1-12 0 0,35 25 274 0 0,117 4 137 0 0,-76-23-259 0 0,-63-7-111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6T12:35:10.277"/>
    </inkml:context>
    <inkml:brush xml:id="br0">
      <inkml:brushProperty name="width" value="0.1" units="cm"/>
      <inkml:brushProperty name="height" value="0.1" units="cm"/>
      <inkml:brushProperty name="color" value="#E71225"/>
    </inkml:brush>
  </inkml:definitions>
  <inkml:trace contextRef="#ctx0" brushRef="#br0">128 93 5720 0 0,'0'-78'533'0'0,"0"77"-449"0"0,0-13 2697 0 0,-39 175-1563 0 0,-13 156 380 0 0,32-159-1334 0 0,3 36-198 0 0,31-98 335 0 0,12-30 551 0 0,21-8-19 0 0,-35-44-141 0 0,18-1-282 0 0,-23-14-418 0 0,0-1 1 0 0,0 0 0 0 0,-1 0 0 0 0,1 0 0 0 0,-1-1 0 0 0,1 0 0 0 0,-1-1 0 0 0,0 1 0 0 0,0-1 0 0 0,-1 0 0 0 0,1-1 0 0 0,-1 1 0 0 0,0-1 0 0 0,0 0 0 0 0,0-1-93 0 0,6-4 148 0 0,0 2 17 0 0</inkml:trace>
  <inkml:trace contextRef="#ctx0" brushRef="#br0" timeOffset="266.943">133 500 10448 0 0,'0'0'232'0'0,"0"0"0"0"0,0 0 2 0 0,0 0-12 0 0,0 0-94 0 0,0 0-23 0 0,0 0 4 0 0,0 0 21 0 0,0 0 94 0 0,0 0 22 0 0,6-6-2 0 0,47-30 231 0 0,-14-2 209 0 0,-30 28-533 0 0,-5 9-79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6T12:36:29.108"/>
    </inkml:context>
    <inkml:brush xml:id="br0">
      <inkml:brushProperty name="width" value="0.1" units="cm"/>
      <inkml:brushProperty name="height" value="0.1" units="cm"/>
      <inkml:brushProperty name="color" value="#E71225"/>
    </inkml:brush>
  </inkml:definitions>
  <inkml:trace contextRef="#ctx0" brushRef="#br0">49 1 14168 0 0,'0'0'382'0'0,"0"0"-4"0"0,0 0-2 0 0,0 0-40 0 0,0 0-160 0 0,0 0-42 0 0,0 0-3 0 0,0 0 46 0 0,0 0 171 0 0,0 0 37 0 0,-1 6-1 0 0,-12 109 408 0 0,13 269 499 0 0,4-246-1039 0 0,-21 114 100 0 0,9-153-157 0 0,8-99-191 0 0,0-1-1 0 0,0 1 1 0 0,0 0 0 0 0,0-1 0 0 0,0 1 0 0 0,0 0 0 0 0,-1 0 0 0 0,1-1 0 0 0,0 1-1 0 0,0 0 1 0 0,0 0 0 0 0,-1-1 0 0 0,1 1 0 0 0,0 0 0 0 0,0 0 0 0 0,-1 0 0 0 0,1-1-1 0 0,0 1 1 0 0,0 0 0 0 0,-1 0 0 0 0,1 0 0 0 0,0 0 0 0 0,-1 0 0 0 0,1-1 0 0 0,0 1 0 0 0,0 0-1 0 0,-1 0 1 0 0,1 0 0 0 0,0 0 0 0 0,-1 0 0 0 0,1 0 0 0 0,0 0 0 0 0,-1 0 0 0 0,1 0-1 0 0,0 0 1 0 0,-1 0 0 0 0,1 1 0 0 0,0-1 0 0 0,-1 0 0 0 0,1 0 0 0 0,0 0 0 0 0,0 0-1 0 0,-1 0 1 0 0,1 1 0 0 0,0-1 0 0 0,0 0 0 0 0,-1 0 0 0 0,1 0 0 0 0,0 1 0 0 0,0-1-1 0 0,0 0 1 0 0,-1 0 0 0 0,1 1 0 0 0,0-1 0 0 0,0 0 0 0 0,0 0 0 0 0,0 1 0 0 0,-1-1-1 0 0,1 0 1 0 0,0 1 0 0 0,0-1 0 0 0,0 0 0 0 0,0 1 0 0 0,0-1 0 0 0,0 1-4 0 0,14-33 34 0 0,-4 10-18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6T12:36:29.466"/>
    </inkml:context>
    <inkml:brush xml:id="br0">
      <inkml:brushProperty name="width" value="0.1" units="cm"/>
      <inkml:brushProperty name="height" value="0.1" units="cm"/>
      <inkml:brushProperty name="color" value="#E71225"/>
    </inkml:brush>
  </inkml:definitions>
  <inkml:trace contextRef="#ctx0" brushRef="#br0">45 1 12760 0 0,'0'0'377'0'0,"0"0"4"0"0,0 0-2 0 0,0 0-38 0 0,0 0-163 0 0,0 0-44 0 0,0 0-3 0 0,0 0 48 0 0,0 0 175 0 0,0 0 40 0 0,0 0 0 0 0,0 0-34 0 0,0 0-179 0 0,0 0-46 0 0,0 0-4 0 0,0 0 15 0 0,0 0 50 0 0,0 0 12 0 0,0 0 2 0 0,0 0-16 0 0,3 6-78 0 0,13 56 84 0 0,-18-44-154 0 0,1 4 41 0 0,0 0 1 0 0,-2 0-1 0 0,-1 0 0 0 0,0-1 0 0 0,-2 1 1 0 0,-6 15-88 0 0,-11 125 488 0 0,16-56-194 0 0,6 125 156 0 0,21-182-178 0 0,-11-37-160 0 0,-3-9-66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6T12:36:31.312"/>
    </inkml:context>
    <inkml:brush xml:id="br0">
      <inkml:brushProperty name="width" value="0.1" units="cm"/>
      <inkml:brushProperty name="height" value="0.1" units="cm"/>
      <inkml:brushProperty name="color" value="#E71225"/>
    </inkml:brush>
  </inkml:definitions>
  <inkml:trace contextRef="#ctx0" brushRef="#br0">139 98 14672 0 0,'0'0'326'0'0,"0"0"-4"0"0,-5 7-1 0 0,-41 56 382 0 0,43-60-623 0 0,-1 0 0 0 0,1 0-1 0 0,0 1 1 0 0,0-1 0 0 0,0 1 0 0 0,1 0 0 0 0,-1 0 0 0 0,1 0 0 0 0,0 0 0 0 0,0 0 0 0 0,0 1 0 0 0,0-1 0 0 0,1 0 0 0 0,0 1 0 0 0,0 0 0 0 0,0-1 0 0 0,1 1 0 0 0,-1 0-80 0 0,-22 106 850 0 0,10-34-276 0 0,3 31 180 0 0,10-107-750 0 0,-1 6 28 0 0,0 1-1 0 0,1-1 1 0 0,0 0 0 0 0,0 0-1 0 0,0 0 1 0 0,1 0 0 0 0,0 0-1 0 0,1 0 1 0 0,-1 0 0 0 0,1 0-1 0 0,1 0 1 0 0,-1 0 0 0 0,1-1-1 0 0,0 1 1 0 0,1-1 0 0 0,0 0-1 0 0,0 0 1 0 0,0 0 0 0 0,0-1-1 0 0,1 1 1 0 0,3 2-32 0 0,2 0 38 0 0,0 0 0 0 0,1 0 0 0 0,0-1 0 0 0,0-1 0 0 0,0 0 0 0 0,1 0-1 0 0,0-1 1 0 0,0-1 0 0 0,1 0 0 0 0,-1-1 0 0 0,1 0 0 0 0,0 0 0 0 0,0-2 0 0 0,-1 0 0 0 0,1 0 0 0 0,10-1-38 0 0,66-29 133 0 0,-68 23-116 0 0,0-1 0 0 0,-1-1 0 0 0,0-1 0 0 0,-1-1 0 0 0,0 0 0 0 0,0-1 0 0 0,-1-2 0 0 0,13-10-17 0 0,-23 16 7 0 0,4-3 13 0 0,0 0 0 0 0,-1 0 1 0 0,0-1-1 0 0,-1-1 0 0 0,0 0 1 0 0,-1 0-1 0 0,0-1 1 0 0,-1 0-1 0 0,0-1 0 0 0,-1 0 1 0 0,4-11-21 0 0,0-4 67 0 0,-2 0 0 0 0,-1-1 0 0 0,-1 0 0 0 0,-2-1 1 0 0,2-29-68 0 0,-7 40 49 0 0,-1 0 0 0 0,-1 0 0 0 0,-1 0-1 0 0,0 0 1 0 0,-1 0 0 0 0,-2 0 0 0 0,-5-13-49 0 0,-18-39 328 0 0,28 71-316 0 0,0 0 0 0 0,1-1-1 0 0,-1 1 1 0 0,0 0-1 0 0,0 0 1 0 0,0-1 0 0 0,0 1-1 0 0,0 0 1 0 0,0 0-1 0 0,0 0 1 0 0,0 0 0 0 0,-1 1-1 0 0,1-1 1 0 0,0 0-1 0 0,-1 0 1 0 0,1 1 0 0 0,0-1-1 0 0,-1 1 1 0 0,1-1-1 0 0,-1 1 1 0 0,1-1 0 0 0,-1 1-1 0 0,1 0 1 0 0,-1 0-1 0 0,1 0 1 0 0,-1 0 0 0 0,1 0-1 0 0,-1 0 1 0 0,1 0 0 0 0,-1 1-1 0 0,1-1 1 0 0,0 0-1 0 0,-1 1 1 0 0,1-1 0 0 0,-1 1-1 0 0,1-1 1 0 0,0 1-1 0 0,-1 0 1 0 0,1 0 0 0 0,0 0-1 0 0,0-1 1 0 0,-1 1-1 0 0,1 0 1 0 0,0 1 0 0 0,0-1-1 0 0,0 0 1 0 0,0 0-1 0 0,1 0 1 0 0,-1 0 0 0 0,0 1-1 0 0,0-1-11 0 0,-8 17 56 0 0,-23 80 159 0 0,32-94-207 0 0,0-1-1 0 0,0 0 1 0 0,1 1 0 0 0,-1-1 0 0 0,1 1-1 0 0,0-1 1 0 0,0 0 0 0 0,0 1 0 0 0,0-1-1 0 0,1 0 1 0 0,0 0 0 0 0,-1 0 0 0 0,1 0-1 0 0,0 0 1 0 0,0 0 0 0 0,0-1-1 0 0,1 1 1 0 0,1 1-8 0 0,11 15 32 0 0,68 37 112 0 0,-71-51-134 0 0,-1 0 0 0 0,1-1 0 0 0,1-1 1 0 0,-1 0-1 0 0,0-1 0 0 0,1 0 0 0 0,0 0 0 0 0,-1-2 1 0 0,6 0-11 0 0,5 2 16 0 0,141-6 56 0 0,-70 9-16 0 0,-34-13-31 0 0,-30 8-14 0 0,-29 22-11 0 0,-30 202-31 0 0,28-178 27 0 0,-1-34 2 0 0,1 1 0 0 0,1 0 0 0 0,0-1 0 0 0,0 1 0 0 0,1-1 0 0 0,1 1 0 0 0,0-1 0 0 0,1 1 0 0 0,1-1 0 0 0,0 0 0 0 0,0 0 0 0 0,5 8 2 0 0,33 37-16 0 0,-28-49 11 0 0,34 6-7 0 0,41-45-11 0 0,-70 17 19 0 0,94-91-13 0 0,-99 85 15 0 0,0 1 1 0 0,-1-2 0 0 0,-1 0-1 0 0,-2 0 1 0 0,0-1 0 0 0,-1-1-1 0 0,5-17 2 0 0,-2-7 0 0 0,-4 23 0 0 0,-1 1 0 0 0,-1-1 0 0 0,-2-1 0 0 0,0 1 0 0 0,-1 0 0 0 0,-2-1 0 0 0,0 0 0 0 0,-2 1 0 0 0,0-1 0 0 0,-3-7 0 0 0,3 27 0 0 0,1 1 0 0 0,-1-1 0 0 0,0 1 0 0 0,0 0 0 0 0,-1 0 0 0 0,1-1 0 0 0,-1 1 0 0 0,0 0 0 0 0,0 0 0 0 0,0 1 0 0 0,-1-1 0 0 0,1 0 0 0 0,-1 1 0 0 0,0-1 0 0 0,0 1 0 0 0,0 0 0 0 0,0 0 0 0 0,-1 0 0 0 0,1 1 0 0 0,-1-1 0 0 0,1 1 0 0 0,-1-1 0 0 0,0 1 0 0 0,0 1 0 0 0,-4-2 0 0 0,-81-24 0 0 0,67 6 2 0 0,19 13 4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6T12:36:31.980"/>
    </inkml:context>
    <inkml:brush xml:id="br0">
      <inkml:brushProperty name="width" value="0.1" units="cm"/>
      <inkml:brushProperty name="height" value="0.1" units="cm"/>
      <inkml:brushProperty name="color" value="#E71225"/>
    </inkml:brush>
  </inkml:definitions>
  <inkml:trace contextRef="#ctx0" brushRef="#br0">8 65 11656 0 0,'0'0'262'0'0,"0"0"-3"0"0,0 0 2 0 0,0 0-27 0 0,0 0-98 0 0,0 0-23 0 0,0 0 6 0 0,0 0 21 0 0,-1-6 80 0 0,-5-46 1258 0 0,44 49-815 0 0,-7 2-515 0 0,-23-1-113 0 0,1 2 1 0 0,-1-1 0 0 0,1 1 0 0 0,-1 0-1 0 0,0 1 1 0 0,1 0 0 0 0,-1 0-1 0 0,0 1 1 0 0,0 0 0 0 0,0 1-1 0 0,0-1 1 0 0,0 2 0 0 0,3 1-36 0 0,26 9 462 0 0,-12 1-222 0 0,-19 6-193 0 0,-15 23 229 0 0,3-31-180 0 0,0 0-1 0 0,-1-1 1 0 0,-1 1 0 0 0,0-2-1 0 0,-1 1 1 0 0,0-1 0 0 0,0 0-1 0 0,-11 8-95 0 0,-3 4 455 0 0,11 12 356 0 0,10-32-767 0 0,1 0 1 0 0,0 0-1 0 0,0 1 1 0 0,0-1-1 0 0,0 1 0 0 0,1-1 1 0 0,-1 1-1 0 0,1-1 1 0 0,0 1-1 0 0,0-1 1 0 0,0 1-1 0 0,1-1 1 0 0,-1 1-1 0 0,1-1 0 0 0,-1 1 1 0 0,1-1-1 0 0,1 0 1 0 0,-1 1-1 0 0,0-1 1 0 0,1 0-1 0 0,-1 0 1 0 0,1 0-1 0 0,0 0 0 0 0,0 0 1 0 0,0 0-1 0 0,1-1 1 0 0,-1 1-1 0 0,1-1 1 0 0,-1 1-1 0 0,1-1 1 0 0,0 0-1 0 0,0 0 0 0 0,0 0 1 0 0,0 0-1 0 0,0-1 1 0 0,0 1-1 0 0,0-1 1 0 0,1 0-1 0 0,0 0-44 0 0,3 1 43 0 0,8 3 24 0 0,1-1 1 0 0,0-1-1 0 0,0-1 1 0 0,-1 0-1 0 0,2-1 0 0 0,-1 0 1 0 0,15-2-68 0 0,33-2 237 0 0,-46 3-156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6T12:36:32.510"/>
    </inkml:context>
    <inkml:brush xml:id="br0">
      <inkml:brushProperty name="width" value="0.1" units="cm"/>
      <inkml:brushProperty name="height" value="0.1" units="cm"/>
      <inkml:brushProperty name="color" value="#E71225"/>
    </inkml:brush>
  </inkml:definitions>
  <inkml:trace contextRef="#ctx0" brushRef="#br0">0 1 13056 0 0,'0'0'433'0'0,"0"0"6"0"0,0 0 1 0 0,0 0-51 0 0,7 4-201 0 0,58 36 939 0 0,85 51 960 0 0,-140-87-2043 0 0,0 0 0 0 0,0-1 0 0 0,0 0 0 0 0,0-1 0 0 0,0 0 0 0 0,1 0 0 0 0,-1-1 0 0 0,1-1-1 0 0,0 0 1 0 0,-1 0 0 0 0,1-1 0 0 0,8-2-44 0 0,-18 4 2 0 0,0-1 1 0 0,-1 0-1 0 0,1 0 0 0 0,-1 0 0 0 0,1 0 1 0 0,0 0-1 0 0,-1 0 0 0 0,1-1 1 0 0,0 1-1 0 0,-1 0 0 0 0,1 0 0 0 0,0 0 1 0 0,-1-1-1 0 0,1 1 0 0 0,-1 0 1 0 0,1-1-1 0 0,-1 1 0 0 0,1 0 0 0 0,-1-1 1 0 0,1 1-1 0 0,-1-1 0 0 0,1 1 1 0 0,-1-1-1 0 0,1 1 0 0 0,-1-1 0 0 0,0 1 1 0 0,1-1-1 0 0,-1 1 0 0 0,0-1 0 0 0,1 0 1 0 0,-1 1-1 0 0,0-1 0 0 0,0 1 1 0 0,1-1-1 0 0,-1 0 0 0 0,0 1 0 0 0,0-1 1 0 0,0 0-1 0 0,0 1 0 0 0,0-1 1 0 0,0 0-1 0 0,0 1 0 0 0,0-1 0 0 0,0 0 1 0 0,-1 1-1 0 0,1-1 0 0 0,0 0-2 0 0,3-19 78 0 0,8 15 36 0 0,-7-1-84 0 0</inkml:trace>
  <inkml:trace contextRef="#ctx0" brushRef="#br0" timeOffset="296.565">109 354 14712 0 0,'0'0'16'0'0,"7"0"1"0"0,236-23 267 0 0,-148 9-80 0 0,31 14 172 0 0,-111 0-345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6T12:36:29.784"/>
    </inkml:context>
    <inkml:brush xml:id="br0">
      <inkml:brushProperty name="width" value="0.1" units="cm"/>
      <inkml:brushProperty name="height" value="0.1" units="cm"/>
      <inkml:brushProperty name="color" value="#E71225"/>
    </inkml:brush>
  </inkml:definitions>
  <inkml:trace contextRef="#ctx0" brushRef="#br0">0 804 13056 0 0,'0'0'416'0'0,"0"0"-2"0"0,0 0-2 0 0,0 0-38 0 0,0 0-190 0 0,0 0-50 0 0,0 0-2 0 0,0 0 66 0 0,0 0 226 0 0,0 0 56 0 0,0 0-1 0 0,0 0-56 0 0,4 7-228 0 0,12 52 246 0 0,-6 70 503 0 0,4-46-571 0 0,-14-4-49 0 0,-6-48-273 0 0,5 42 84 0 0,-1-74-86 0 0,2 0-24 0 0</inkml:trace>
  <inkml:trace contextRef="#ctx0" brushRef="#br0" timeOffset="655.088">321 170 11448 0 0,'5'-6'326'0'0,"76"-115"1866"0"0,-6 91-550 0 0,-48 25-1287 0 0,-22 3-306 0 0,0 0-1 0 0,0 1 0 0 0,0 0 0 0 0,1 0 0 0 0,-1 1 0 0 0,0 0 0 0 0,1 0 1 0 0,-1 0-1 0 0,0 0 0 0 0,0 1 0 0 0,1 0 0 0 0,-1 0 0 0 0,0 0 1 0 0,0 0-1 0 0,0 1 0 0 0,0 0 0 0 0,0 0 0 0 0,4 3-48 0 0,24 6 211 0 0,14 15 173 0 0,-29-3-52 0 0,-15-20-310 0 0,-1-1-1 0 0,1 1 1 0 0,-1 0 0 0 0,0 0-1 0 0,0 1 1 0 0,0-1-1 0 0,0 0 1 0 0,-1 1-1 0 0,1-1 1 0 0,-1 1 0 0 0,0-1-1 0 0,0 1 1 0 0,0-1-1 0 0,0 1 1 0 0,-1 0-1 0 0,0 0 1 0 0,1-1 0 0 0,-1 1-1 0 0,-1 0 1 0 0,1 0-22 0 0,-44 152 113 0 0,32-128-70 0 0,-2 0 0 0 0,-1 0 0 0 0,-1-1-1 0 0,-1-1 1 0 0,-1-1 0 0 0,-2 0 0 0 0,0-2 0 0 0,-2 0-1 0 0,-9 6-42 0 0,-90 80 480 0 0,118-105-439 0 0,0-1 0 0 0,0 0 0 0 0,-1 0 0 0 0,1-1-1 0 0,0 1 1 0 0,-1-1 0 0 0,0 0 0 0 0,1 0 0 0 0,-1 0 0 0 0,0 0-1 0 0,0 0 1 0 0,0-1 0 0 0,0 0 0 0 0,-1 0 0 0 0,1 0-1 0 0,0 0 1 0 0,0-1 0 0 0,-1 1 0 0 0,1-1 0 0 0,0 0-1 0 0,0-1 1 0 0,-1 1 0 0 0,1-1-41 0 0,3 0 21 0 0,-1-1-1 0 0,1 1 1 0 0,0-1 0 0 0,0 0-1 0 0,0 1 1 0 0,0-1 0 0 0,0 0-1 0 0,0 0 1 0 0,0 1 0 0 0,1-1-1 0 0,-1 0 1 0 0,1 0-1 0 0,-1 0 1 0 0,1 0 0 0 0,0 0-1 0 0,0 0 1 0 0,-1 0 0 0 0,1 0-1 0 0,1 0 1 0 0,-1 0 0 0 0,0 0-1 0 0,0 0 1 0 0,1 0 0 0 0,0-1-21 0 0,0-10 127 0 0,0 8-109 0 0,0 0 1 0 0,0-1 0 0 0,1 1 0 0 0,-1 0 0 0 0,1 0-1 0 0,1 0 1 0 0,-1 0 0 0 0,1 1 0 0 0,-1-1 0 0 0,2 1-1 0 0,-1-1 1 0 0,0 1 0 0 0,1 0 0 0 0,0 0 0 0 0,-1 1-1 0 0,2-1 1 0 0,-1 1 0 0 0,0 0 0 0 0,1 0 0 0 0,-1 0-1 0 0,1 1 1 0 0,0-1 0 0 0,2 0-19 0 0,35-26 104 0 0,-37 25-84 0 0,-1-1 1 0 0,1 1 0 0 0,0 1 0 0 0,0-1 0 0 0,0 1-1 0 0,0-1 1 0 0,1 2 0 0 0,-1-1 0 0 0,1 1 0 0 0,0-1-1 0 0,0 1 1 0 0,0 1 0 0 0,0-1 0 0 0,0 1-1 0 0,0 0 1 0 0,0 1 0 0 0,6 0-21 0 0,2-1 58 0 0,-11 1-44 0 0,0-1 1 0 0,0 1-1 0 0,0 0 1 0 0,0 0-1 0 0,0 0 1 0 0,-1 0-1 0 0,1 0 1 0 0,0 1-1 0 0,0-1 1 0 0,0 1-1 0 0,0 0 1 0 0,0 0-1 0 0,-1 0 1 0 0,1 0-1 0 0,0 0 1 0 0,-1 0-1 0 0,1 1 1 0 0,-1 0-1 0 0,1-1 1 0 0,0 2-15 0 0,6 7 36 0 0,1 0 0 0 0,0-1 1 0 0,0 0-1 0 0,1 0 0 0 0,0-1 0 0 0,1-1 1 0 0,0 0-1 0 0,0 0 0 0 0,1-1 0 0 0,-1-1 1 0 0,10 3-37 0 0,67 50 234 0 0,-10-15-31 0 0,1-21 89 0 0,-22-37-140 0 0,-46 7-119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6T12:36:36.620"/>
    </inkml:context>
    <inkml:brush xml:id="br0">
      <inkml:brushProperty name="width" value="0.1" units="cm"/>
      <inkml:brushProperty name="height" value="0.1" units="cm"/>
      <inkml:brushProperty name="color" value="#E71225"/>
    </inkml:brush>
  </inkml:definitions>
  <inkml:trace contextRef="#ctx0" brushRef="#br0">1 32 13264 0 0,'0'0'201'0'0,"0"0"4"0"0,0 0-2 0 0,0 0-14 0 0,0 0-69 0 0,6-3-22 0 0,2-2 17 0 0,0 1 1 0 0,0 0 0 0 0,0 1 0 0 0,1 0 0 0 0,-1 1 0 0 0,1-1-1 0 0,-1 2 1 0 0,1-1 0 0 0,0 1 0 0 0,0 0 0 0 0,0 1 0 0 0,0 0-1 0 0,0 1 1 0 0,0-1 0 0 0,-1 2 0 0 0,1-1 0 0 0,8 4-116 0 0,48 5 750 0 0,56 30-331 0 0,-39 4 180 0 0,-53 6-26 0 0,-28-46-555 0 0,-1 0 1 0 0,1 1-1 0 0,-1-1 0 0 0,0 1 1 0 0,0-1-1 0 0,0 0 0 0 0,0 1 0 0 0,-1-1 1 0 0,0 0-1 0 0,0 1 0 0 0,0-1 1 0 0,0 0-1 0 0,-1 0 0 0 0,0 0 1 0 0,0 0-1 0 0,0 0 0 0 0,0 0 0 0 0,0-1 1 0 0,-1 1-1 0 0,0-1 0 0 0,0 1 1 0 0,0-1-1 0 0,0 0 0 0 0,0 0 1 0 0,-1 0-1 0 0,1-1 0 0 0,-1 1 0 0 0,1-1 1 0 0,-2 1-19 0 0,-63 81 97 0 0,41-41-29 0 0,-41 51 103 0 0,-57 75 485 0 0,108-154-628 0 0,9-9 51 0 0,0 0-1 0 0,0 1 1 0 0,1-1 0 0 0,0 2 0 0 0,0-1 0 0 0,0 1 0 0 0,1 0 0 0 0,1 0 0 0 0,-1 1-1 0 0,1 0 1 0 0,1 0 0 0 0,0 0 0 0 0,-3 8-79 0 0,5-7 255 0 0,1-8-214 0 0,1 1 0 0 0,-1-1 0 0 0,0 1 0 0 0,1 0-1 0 0,0-1 1 0 0,-1 1 0 0 0,1 0 0 0 0,0-1 0 0 0,1 1 0 0 0,-1 0-1 0 0,0-1 1 0 0,1 1 0 0 0,-1 0 0 0 0,1-1 0 0 0,0 1 0 0 0,0-1 0 0 0,0 1-1 0 0,0-1 1 0 0,1 0 0 0 0,-1 1 0 0 0,0-1 0 0 0,1 0 0 0 0,1 2-41 0 0,10 10 72 0 0,1-1-1 0 0,1-1 1 0 0,0 0 0 0 0,0-1 0 0 0,1 0 0 0 0,0-1 0 0 0,1-1 0 0 0,0-1 0 0 0,1 0 0 0 0,-1-1-1 0 0,1-1 1 0 0,1-1 0 0 0,1 0-72 0 0,9 2 74 0 0,1 0 0 0 0,0-2 0 0 0,0-2 0 0 0,0 0-1 0 0,0-2 1 0 0,1-2 0 0 0,-1 0 0 0 0,19-5-74 0 0,-26-1 35 0 0,0-5 3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6T12:36:35.279"/>
    </inkml:context>
    <inkml:brush xml:id="br0">
      <inkml:brushProperty name="width" value="0.1" units="cm"/>
      <inkml:brushProperty name="height" value="0.1" units="cm"/>
      <inkml:brushProperty name="color" value="#E71225"/>
    </inkml:brush>
  </inkml:definitions>
  <inkml:trace contextRef="#ctx0" brushRef="#br0">496 0 10344 0 0,'0'0'608'0'0,"0"0"-2"0"0,0 0-3 0 0,0 0-74 0 0,0 0-307 0 0,0 0-78 0 0,0 0 0 0 0,0 0 57 0 0,0 0 231 0 0,0 0 61 0 0,0 0-2 0 0,0 0-56 0 0,0 0-238 0 0,0 0-54 0 0,0 0 1 0 0,0 0 21 0 0,0 0 88 0 0,0 0 31 0 0,0 0-1 0 0,0 0-25 0 0,0 0-111 0 0,0 0-32 0 0,0 0 5 0 0,0 0 8 0 0,0 0 10 0 0,0 0 16 0 0,0 0-6 0 0,-3 7-10 0 0,2-5-135 0 0,-1 2 19 0 0,0-1-1 0 0,1 1 1 0 0,-1 0-1 0 0,1 0 1 0 0,0 0-1 0 0,0 0 1 0 0,0 0-1 0 0,0 0 1 0 0,1 0-1 0 0,-1 0 1 0 0,1 0-1 0 0,0 0 1 0 0,1 1-1 0 0,-1-1 1 0 0,1 0-1 0 0,0 3-21 0 0,30 169 587 0 0,-29-85-333 0 0,15-59-176 0 0,-16-18-56 0 0,0 0 0 0 0,-2 0 1 0 0,1 0-1 0 0,-2 0 0 0 0,0 0 1 0 0,-1 0-1 0 0,0 0 0 0 0,-2 4-22 0 0,-3 13 227 0 0,2 0 0 0 0,0 1 0 0 0,3 0 0 0 0,0 0 0 0 0,3 17-227 0 0,-7-59 179 0 0,4 0-101 0 0</inkml:trace>
  <inkml:trace contextRef="#ctx0" brushRef="#br0" timeOffset="529.555">0 250 11656 0 0,'0'0'368'0'0,"0"0"0"0"0,0 0 1 0 0,0 0-36 0 0,0 0-162 0 0,0 0-36 0 0,0 0 1 0 0,0 0 34 0 0,0 0 142 0 0,0 0 44 0 0,0 0-1 0 0,0 0-35 0 0,0 0-153 0 0,0 0-39 0 0,0 0 1 0 0,0 0 12 0 0,0 0 30 0 0,7 1 10 0 0,22 2-45 0 0,1-1 0 0 0,1-1-1 0 0,-1-2 1 0 0,0-1 0 0 0,9-3-136 0 0,33-1 173 0 0,52 2 242 0 0,-17 0-47 0 0,44-7 433 0 0,4-23-705 0 0,-125 13 53 0 0,-8 1 286 0 0,-22 20-326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6T12:36:33.459"/>
    </inkml:context>
    <inkml:brush xml:id="br0">
      <inkml:brushProperty name="width" value="0.1" units="cm"/>
      <inkml:brushProperty name="height" value="0.1" units="cm"/>
      <inkml:brushProperty name="color" value="#E71225"/>
    </inkml:brush>
  </inkml:definitions>
  <inkml:trace contextRef="#ctx0" brushRef="#br0">153 502 9944 0 0,'0'0'216'0'0,"0"0"0"0"0,0 0 1 0 0,0 0-16 0 0,0 0-81 0 0,0 0-12 0 0,0 0-2 0 0,0 0 52 0 0,0 0 221 0 0,-2-7 60 0 0,-8-19 1 0 0,-3 39 278 0 0,-36 73 156 0 0,-18 34-33 0 0,65-46 156 0 0,-6 101 94 0 0,8-170-1061 0 0,-1 0 0 0 0,1 0 1 0 0,0 0-1 0 0,0 0 0 0 0,0 1 0 0 0,1-1 1 0 0,0 0-1 0 0,0 0 0 0 0,0 0 0 0 0,0-1 1 0 0,1 1-1 0 0,0 0 0 0 0,0 0 0 0 0,0-1 1 0 0,1 1-1 0 0,-1-1 0 0 0,1 0 1 0 0,0 0-1 0 0,1 0 0 0 0,-1 0 0 0 0,0 0 1 0 0,1-1-1 0 0,3 3-30 0 0,16 16 32 0 0,-18-17-21 0 0,0 0 0 0 0,0 1 0 0 0,1-2 0 0 0,0 1-1 0 0,0-1 1 0 0,0 1 0 0 0,0-2 0 0 0,0 1 0 0 0,1-1-1 0 0,0 0 1 0 0,0 0 0 0 0,0-1 0 0 0,0 0 0 0 0,6 1-11 0 0,-3 0 35 0 0,0-2 1 0 0,0 1 0 0 0,0-1 0 0 0,0-1-1 0 0,0 0 1 0 0,0 0 0 0 0,0-1-1 0 0,0 0 1 0 0,1-1 0 0 0,-2 0-1 0 0,1 0 1 0 0,0-1 0 0 0,0-1-1 0 0,-1 0 1 0 0,0 0 0 0 0,0-1-1 0 0,2-1-35 0 0,21-14 139 0 0,-2-1-1 0 0,0-1 0 0 0,-1-2 0 0 0,-1-1 0 0 0,15-20-138 0 0,-23 25 116 0 0,34-57 329 0 0,-21-17-85 0 0,-31 70-234 0 0,-1-1-1 0 0,-1 0 0 0 0,-1 1 1 0 0,-2-1-1 0 0,0 1 0 0 0,-1-1 1 0 0,-2 1-1 0 0,-3-8-125 0 0,-60-96 673 0 0,63 122-619 0 0,0 0 0 0 0,-1 1 0 0 0,0-1 0 0 0,0 1-1 0 0,0 1 1 0 0,-1 0 0 0 0,0 0 0 0 0,1 0 0 0 0,-1 1-1 0 0,-1 0 1 0 0,1 0 0 0 0,0 1 0 0 0,-1 0 0 0 0,1 1-1 0 0,-1 0 1 0 0,0 0 0 0 0,1 1 0 0 0,-1 0 0 0 0,1 0-1 0 0,-1 1 1 0 0,0 1 0 0 0,-6 1-54 0 0,-26-2 271 0 0,6 13-6 0 0,29-11-193 0 0</inkml:trace>
  <inkml:trace contextRef="#ctx0" brushRef="#br0" timeOffset="647.438">919 23 12552 0 0,'0'0'456'0'0,"0"0"0"0"0,0 0 0 0 0,6-3-54 0 0,28-15-68 0 0,35 17 1748 0 0,-17 13-1382 0 0,6 15-73 0 0,-13-19-287 0 0,-16 2 128 0 0,-29-10-420 0 0,0 0-24 0 0,0 0-3 0 0,-10 42 60 0 0,-27 53 205 0 0,22-55 63 0 0,-7 101 551 0 0,24-137-883 0 0,0 0 1 0 0,0 0-1 0 0,0 0 0 0 0,1 0 0 0 0,-1-1 1 0 0,1 1-1 0 0,0-1 0 0 0,0 0 0 0 0,0 0 1 0 0,0 0-1 0 0,1 0 0 0 0,-1-1 1 0 0,1 1-1 0 0,-1-1 0 0 0,1 0 0 0 0,1 0-17 0 0,-1 1 19 0 0,111 33 295 0 0,-82-29-218 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6T12:36:54.568"/>
    </inkml:context>
    <inkml:brush xml:id="br0">
      <inkml:brushProperty name="width" value="0.1" units="cm"/>
      <inkml:brushProperty name="height" value="0.1" units="cm"/>
      <inkml:brushProperty name="color" value="#E71225"/>
    </inkml:brush>
  </inkml:definitions>
  <inkml:trace contextRef="#ctx0" brushRef="#br0">0 53 8840 0 0,'0'0'600'0'0,"0"0"0"0"0,0 0 1 0 0,6-6-72 0 0,20-18-307 0 0,20 16 1955 0 0,-34 9-1682 0 0,182-13 1642 0 0,-39 9-1141 0 0,-99 3-799 0 0,-55 0-176 0 0</inkml:trace>
  <inkml:trace contextRef="#ctx0" brushRef="#br0" timeOffset="359.24">168 253 11048 0 0,'0'0'186'0'0,"0"0"12"0"0,0 0 2 0 0,0 0-19 0 0,6 0-73 0 0,215-5 2347 0 0,-135-8-2007 0 0,-12-2-272 0 0,-59 8-168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6T12:35:09.581"/>
    </inkml:context>
    <inkml:brush xml:id="br0">
      <inkml:brushProperty name="width" value="0.1" units="cm"/>
      <inkml:brushProperty name="height" value="0.1" units="cm"/>
      <inkml:brushProperty name="color" value="#E71225"/>
    </inkml:brush>
  </inkml:definitions>
  <inkml:trace contextRef="#ctx0" brushRef="#br0">242 485 12664 0 0,'0'0'369'0'0,"0"0"6"0"0,0 0 1 0 0,0 0-42 0 0,0 0-163 0 0,0 0-36 0 0,0 0 1 0 0,0 0 29 0 0,0 0 118 0 0,0 0 29 0 0,0 0 2 0 0,0 0-23 0 0,6 0-135 0 0,59 0 448 0 0,-33-15-244 0 0,-11-50-180 0 0,-19 50-163 0 0,19-140 80 0 0,-21 140-96 0 0,0-1 1 0 0,0 1-1 0 0,-1-1 1 0 0,-1 1-1 0 0,-1 0 0 0 0,0-1 1 0 0,0 1-1 0 0,-2 1 0 0 0,-2-6-1 0 0,-1-4 5 0 0,7 21-4 0 0,1 1 0 0 0,-1 0 0 0 0,1-1-1 0 0,-1 1 1 0 0,0 0 0 0 0,0 0 0 0 0,0 0-1 0 0,0 0 1 0 0,0 0 0 0 0,-1 0 0 0 0,1 0-1 0 0,-1 0 1 0 0,1 0 0 0 0,-1 0-1 0 0,1 1 1 0 0,-1-1 0 0 0,0 1 0 0 0,0-1-1 0 0,0 1 1 0 0,0 0 0 0 0,0 0 0 0 0,0 0-1 0 0,0 0 1 0 0,-1 0-1 0 0,-6-2 1 0 0,0 1 0 0 0,0 0 1 0 0,0 1-1 0 0,0 0 0 0 0,0 0 0 0 0,0 1 0 0 0,0 1 0 0 0,0-1 1 0 0,0 1-1 0 0,0 1 0 0 0,0 0 0 0 0,0 0 0 0 0,0 0 0 0 0,1 1 0 0 0,-1 1-1 0 0,-66 58 0 0 0,61-46 0 0 0,7-8 0 0 0,0 0 0 0 0,0 0 0 0 0,1 1 0 0 0,0 0 0 0 0,0 0 0 0 0,1 0 0 0 0,1 1 0 0 0,-1 0 0 0 0,2 0 0 0 0,-1 0 0 0 0,1 0 0 0 0,-1 7 0 0 0,4-16 0 0 0,-7 28 0 0 0,2-1 0 0 0,1 1 0 0 0,1 1 0 0 0,1-1 0 0 0,1 0 0 0 0,2 0 0 0 0,1 1 0 0 0,5 16 0 0 0,34 245 7 0 0,-11-12 26 0 0,-1-68 7 0 0,-18-158-16 0 0,-2 1-1 0 0,-3 0 1 0 0,-2 1-1 0 0,-3-1 1 0 0,-3 19-24 0 0,-9 2 49 0 0,-13 16 95 0 0,4-98 80 0 0,17 3-199 0 0</inkml:trace>
  <inkml:trace contextRef="#ctx0" brushRef="#br0" timeOffset="247.088">24 1144 11856 0 0,'0'0'304'0'0,"0"0"0"0"0,0 0 1 0 0,7 1-28 0 0,69-15 273 0 0,138-94 960 0 0,-134 64-1143 0 0,31 0-74 0 0,-95 38-299 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6T12:36:52.919"/>
    </inkml:context>
    <inkml:brush xml:id="br0">
      <inkml:brushProperty name="width" value="0.1" units="cm"/>
      <inkml:brushProperty name="height" value="0.1" units="cm"/>
      <inkml:brushProperty name="color" value="#E71225"/>
    </inkml:brush>
  </inkml:definitions>
  <inkml:trace contextRef="#ctx0" brushRef="#br0">210 201 11856 0 0,'0'0'554'0'0,"0"0"10"0"0,0 0-2 0 0,0 0-72 0 0,0 0-276 0 0,0 0-70 0 0,0 0 0 0 0,0 0 49 0 0,-2 8 199 0 0,-33 141 1229 0 0,11-18-818 0 0,27-31 59 0 0,1-89-816 0 0,0-1 0 0 0,1 1 0 0 0,0-1 0 0 0,1 0 0 0 0,0 0 0 0 0,1-1 0 0 0,0 0 0 0 0,1 0-1 0 0,-1 0 1 0 0,2-1 0 0 0,-1 0 0 0 0,1-1 0 0 0,0 0 0 0 0,1 0 0 0 0,-1-1 0 0 0,1 0 0 0 0,1-1 0 0 0,-1 0-1 0 0,9 2-45 0 0,0 0 42 0 0,0 1-1 0 0,-1 0 0 0 0,-1 1 0 0 0,1 1 0 0 0,-1 0 0 0 0,-1 2 1 0 0,0 0-1 0 0,8 8-41 0 0,35 25 142 0 0,-54-35-94 0 0,-7 15 96 0 0,-28 6-58 0 0,-157 88 68 0 0,131-83-53 0 0,41-25-60 0 0,0-1 0 0 0,-1 0 0 0 0,-1-2-1 0 0,0 1 1 0 0,0-2 0 0 0,0 0 0 0 0,-3-1-41 0 0,-62 4 341 0 0,68-10-266 0 0,13 1-65 0 0,0-1 0 0 0,0 0 0 0 0,0 1 0 0 0,0-1 0 0 0,-1 0-1 0 0,1 0 1 0 0,0 0 0 0 0,0 0 0 0 0,0 0 0 0 0,-1 0 0 0 0,1 0 0 0 0,0 0 0 0 0,0 0 0 0 0,-1 0-1 0 0,1-1 1 0 0,0 1 0 0 0,0 0 0 0 0,0-1 0 0 0,0 1 0 0 0,0-1 0 0 0,0 1 0 0 0,0-1 0 0 0,0 0 0 0 0,0 0-1 0 0,0 1 1 0 0,0-1 0 0 0,0 0 0 0 0,0 0 0 0 0,0 0 0 0 0,1 0 0 0 0,-1 0 0 0 0,0 0 0 0 0,1 0-1 0 0,-1 0 1 0 0,0 0 0 0 0,1 0 0 0 0,0 0 0 0 0,-1-1-10 0 0,9-45 295 0 0,4 22-242 0 0,1 1 1 0 0,1 1 0 0 0,2 0 0 0 0,0 0 0 0 0,1 2-1 0 0,1 0-53 0 0,25-33 83 0 0,175-254 366 0 0,-186 263-399 0 0,-8 14-8 0 0,-1 0-1 0 0,-3-2 1 0 0,0 0-1 0 0,-2-2 1 0 0,6-16-42 0 0,-8 10 45 0 0,17-75 83 0 0,-33 109-115 0 0,0 1-1 0 0,0 0 1 0 0,0-1-1 0 0,-1 1 1 0 0,0-1-1 0 0,0 1 1 0 0,0 0 0 0 0,-1 0-1 0 0,0-1 1 0 0,0 1-1 0 0,-1 0 1 0 0,0 1-1 0 0,0-1 1 0 0,-2-3-13 0 0,-21-24 73 0 0,-30 2 15 0 0,-6 2 7 0 0,32 29-6 0 0,26 0-73 0 0</inkml:trace>
  <inkml:trace contextRef="#ctx0" brushRef="#br0" timeOffset="733.914">1261 697 12256 0 0,'3'-9'505'0'0,"24"-55"968"0"0,-20-39 45 0 0,-7 101-1462 0 0,-1 0 1 0 0,0 1 0 0 0,0-1 0 0 0,0 0 0 0 0,0 1 0 0 0,0-1 0 0 0,0 1 0 0 0,-1 0 0 0 0,1-1 0 0 0,0 1 0 0 0,-1 0 0 0 0,1 0-1 0 0,-1 0 1 0 0,1 0 0 0 0,-1 0 0 0 0,0 0 0 0 0,1 0 0 0 0,-1 1 0 0 0,0-1 0 0 0,0 0 0 0 0,1 1 0 0 0,-1 0 0 0 0,0-1 0 0 0,0 1-1 0 0,0 0 1 0 0,1 0 0 0 0,-1 0 0 0 0,0 0 0 0 0,0 0-57 0 0,-13 4 62 0 0,1 0-1 0 0,-1 0 1 0 0,1 1-1 0 0,1 1 1 0 0,-1 1-1 0 0,1 0 1 0 0,0 0-1 0 0,1 1 1 0 0,0 1-1 0 0,0 0 1 0 0,0 1 0 0 0,1 0-1 0 0,1 1 1 0 0,0 0-1 0 0,0 0 1 0 0,1 1-1 0 0,1 0 1 0 0,0 1-1 0 0,1 0 1 0 0,0 1-62 0 0,-40 46 119 0 0,-33 61 103 0 0,74-107-196 0 0,3-7-12 0 0,-1 0-1 0 0,1-1 0 0 0,1 1 0 0 0,-1 0 0 0 0,1 1 1 0 0,0-1-1 0 0,1 0 0 0 0,-1 1 0 0 0,2-1 0 0 0,-1 0 1 0 0,1 1-1 0 0,0-1 0 0 0,0 1 0 0 0,1-1 0 0 0,0 1 1 0 0,1-1-1 0 0,-1 1-13 0 0,2 0 12 0 0,0 1 1 0 0,0-1 0 0 0,1 0 0 0 0,0 0-1 0 0,0-1 1 0 0,1 1 0 0 0,0-1-1 0 0,0 0 1 0 0,1 0 0 0 0,-1 0 0 0 0,2-1-1 0 0,-1 0 1 0 0,1 0 0 0 0,0-1-1 0 0,2 2-12 0 0,-2-3 13 0 0,-1 0 0 0 0,1 0 0 0 0,0-1 0 0 0,1 0 0 0 0,-1 0 0 0 0,0-1 0 0 0,1 0 0 0 0,-1 0 0 0 0,1-1 0 0 0,0 0 0 0 0,-1 0 0 0 0,1-1 0 0 0,0 0 0 0 0,0 0 0 0 0,0-1 0 0 0,-1 0-1 0 0,1-1 1 0 0,-1 1 0 0 0,1-1 0 0 0,-1-1 0 0 0,1 1 0 0 0,-1-1 0 0 0,0-1 0 0 0,0 1 0 0 0,-1-1 0 0 0,1 0 0 0 0,-1-1 0 0 0,1 1 0 0 0,-2-1 0 0 0,1-1 0 0 0,3-2-13 0 0,87-129 333 0 0,-10-41-2 0 0,-19 44 13 0 0,-31 93 69 0 0,-20 29 78 0 0,-25 290 562 0 0,39-107-522 0 0,13-102-205 0 0,-36-62-278 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6T12:36:51.039"/>
    </inkml:context>
    <inkml:brush xml:id="br0">
      <inkml:brushProperty name="width" value="0.1" units="cm"/>
      <inkml:brushProperty name="height" value="0.1" units="cm"/>
      <inkml:brushProperty name="color" value="#E71225"/>
    </inkml:brush>
  </inkml:definitions>
  <inkml:trace contextRef="#ctx0" brushRef="#br0">266 388 3312 0 0,'0'0'25'0'0,"0"0"7"0"0,0 0 6 0 0,0 0-5 0 0,0 0-2 0 0,0 0-5 0 0,0 0 4 0 0,3-6 92 0 0,12-20 390 0 0,-10-15 3947 0 0,-7 36 9 0 0,-10 39-4024 0 0,-1 0 1 0 0,-1 0 0 0 0,-2-1 0 0 0,-2-1 0 0 0,-2 1-445 0 0,5-13 79 0 0,11-15-25 0 0,0 0 0 0 0,0 0 0 0 0,1 1 0 0 0,-1-1-1 0 0,1 1 1 0 0,0-1 0 0 0,0 1 0 0 0,1 0 0 0 0,0 0 0 0 0,0 0-1 0 0,0 1 1 0 0,1-1 0 0 0,0 0 0 0 0,0 4-54 0 0,34 38 590 0 0,31 13 137 0 0,-28-35-462 0 0,53 6 463 0 0,45 25 8 0 0,-73-42-72 0 0,-32 2 199 0 0,-21 0-399 0 0,-20-11-120 0 0,5 5-305 0 0,0 0 1 0 0,-1 0-1 0 0,0-1 1 0 0,-1 0-1 0 0,0-1 1 0 0,0 0-1 0 0,-1 0 1 0 0,-1-1-1 0 0,1 0 1 0 0,-1-1-1 0 0,0 0 1 0 0,-1-1-1 0 0,0 0 0 0 0,0-1 1 0 0,-12 3-40 0 0,-40 25 115 0 0,30-11 5 0 0,28-17-92 0 0,0-1-1 0 0,-1 1 0 0 0,0-1 1 0 0,0 0-1 0 0,0-1 1 0 0,0 0-1 0 0,0 0 0 0 0,-1 0 1 0 0,1-1-1 0 0,-1 0 1 0 0,0 0-1 0 0,-6 0-27 0 0,-105 25 333 0 0,115-27-313 0 0,0 1 0 0 0,1 0-1 0 0,-1-1 1 0 0,0 0 0 0 0,0 1 0 0 0,0-2-1 0 0,0 1 1 0 0,0 0 0 0 0,0-1-1 0 0,0 0 1 0 0,1 1 0 0 0,-1-2 0 0 0,0 1-1 0 0,1 0 1 0 0,-1-1 0 0 0,0 0 0 0 0,1 1-1 0 0,0-1 1 0 0,-3-2-20 0 0,-12-56 155 0 0,46-38-77 0 0,-14 59-54 0 0</inkml:trace>
  <inkml:trace contextRef="#ctx0" brushRef="#br0" timeOffset="341.224">424 77 9848 0 0,'0'0'312'0'0,"0"0"0"0"0,0 0 2 0 0,0 0-23 0 0,0 0-135 0 0,0 0-29 0 0,0 0 1 0 0,0 0 64 0 0,0 0 256 0 0,0 0 64 0 0,0 0-2 0 0,0 0-64 0 0,0 0-242 0 0,0 0-60 0 0,0 0 0 0 0,0 0 29 0 0,0 0 118 0 0,0 0 27 0 0,0 0-2 0 0,0 0-25 0 0,6 5-135 0 0,90 36 363 0 0,93-26 88 0 0,-81-32-96 0 0,-16 10 108 0 0,4 7-246 0 0,-94 0-308 0 0</inkml:trace>
  <inkml:trace contextRef="#ctx0" brushRef="#br0" timeOffset="825.679">1137 8 9536 0 0,'6'-1'406'0'0,"30"-5"204"0"0,-16 5 2158 0 0,-20 25-1943 0 0,0-7-664 0 0,-17 116 833 0 0,10-110-906 0 0,-2 0 1 0 0,0 0-1 0 0,-1-2 1 0 0,-2 1-1 0 0,0-1 1 0 0,-1-1 0 0 0,-4 3-89 0 0,6-10 73 0 0,0 0 0 0 0,2 0 0 0 0,-1 1 0 0 0,2 0 0 0 0,0 0 0 0 0,1 1 0 0 0,0 0 0 0 0,1 1 0 0 0,-4 13-73 0 0,9-26-5 0 0,0 0 23 0 0,0 0 0 0 0,0-1 0 0 0,-1 1 0 0 0,2 0 0 0 0,-1 0 0 0 0,0 0 0 0 0,1 0 0 0 0,-1 0 1 0 0,1 0-1 0 0,0 0 0 0 0,0 0 0 0 0,0 0 0 0 0,0 0 0 0 0,0 0 0 0 0,1 0 0 0 0,-1 0 0 0 0,1 0 0 0 0,0 0 0 0 0,0 0 0 0 0,0 0 0 0 0,1 0 0 0 0,-1-1 0 0 0,0 1 0 0 0,1 0 0 0 0,1 1-18 0 0,61 45 307 0 0,-47-45-243 0 0,0 0-1 0 0,0-1 1 0 0,0-1-1 0 0,1-1 1 0 0,-1 0-1 0 0,1-1 1 0 0,-1-1 0 0 0,1-1-1 0 0,8-2-63 0 0,139-22 804 0 0,-157 24-717 0 0,0-1 0 0 0,-1 0 0 0 0,1-1 1 0 0,-1 1-1 0 0,0-1 0 0 0,0-1 0 0 0,0 1 0 0 0,0-1 0 0 0,-1-1 0 0 0,0 1 0 0 0,0-1 0 0 0,4-5-87 0 0,-2 1 144 0 0</inkml:trace>
  <inkml:trace contextRef="#ctx0" brushRef="#br0" timeOffset="1168.616">1450 223 12256 0 0,'0'0'265'0'0,"0"0"4"0"0,0 0-2 0 0,0 0-24 0 0,0 0-109 0 0,0 0-16 0 0,-1 7 0 0 0,-17 122 2005 0 0,3-73-1880 0 0,5-25-41 0 0,2 1 0 0 0,1 0 0 0 0,2 0 0 0 0,1 0 0 0 0,1 11-202 0 0,1 216 1780 0 0,16-136-1399 0 0,-28 31 307 0 0,21-78-334 0 0,-7-73-324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6T12:37:02.597"/>
    </inkml:context>
    <inkml:brush xml:id="br0">
      <inkml:brushProperty name="width" value="0.1" units="cm"/>
      <inkml:brushProperty name="height" value="0.1" units="cm"/>
      <inkml:brushProperty name="color" value="#E71225"/>
    </inkml:brush>
  </inkml:definitions>
  <inkml:trace contextRef="#ctx0" brushRef="#br0">242 186 10152 0 0,'0'0'402'0'0,"0"0"9"0"0,0 0-6 0 0,0-6-38 0 0,13-67 249 0 0,9-28 1732 0 0,-8 95 85 0 0,-41 155-1826 0 0,-71 200-113 0 0,49-185-346 0 0,14-28 43 0 0,-16 26 10 0 0,36-69 9 0 0,9-25 110 0 0,-4-49 448 0 0,10-23-530 0 0,0 4-150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6T12:37:03.095"/>
    </inkml:context>
    <inkml:brush xml:id="br0">
      <inkml:brushProperty name="width" value="0.1" units="cm"/>
      <inkml:brushProperty name="height" value="0.1" units="cm"/>
      <inkml:brushProperty name="color" value="#E71225"/>
    </inkml:brush>
  </inkml:definitions>
  <inkml:trace contextRef="#ctx0" brushRef="#br0">0 82 11352 0 0,'0'0'440'0'0,"0"0"0"0"0,0 0 1 0 0,0 0-46 0 0,0 0-206 0 0,6-6-48 0 0,17-19-2 0 0,-15 8 1800 0 0,-10 26-1071 0 0,42 34-326 0 0,-11-61-261 0 0,-28 16-273 0 0,1 1-1 0 0,-1-1 1 0 0,0 0-1 0 0,1 0 0 0 0,-1 1 1 0 0,0-1-1 0 0,0 0 1 0 0,0 0-1 0 0,0 0 0 0 0,-1 0 1 0 0,1-1-1 0 0,0 1 1 0 0,-1 0-1 0 0,1 0 1 0 0,-1 0-1 0 0,0 0 0 0 0,0-1 1 0 0,0 1-1 0 0,0 0 1 0 0,0 0-1 0 0,0-1 0 0 0,-1 1 1 0 0,1 0-1 0 0,-1 0-7 0 0,0-14 142 0 0,1 16-111 0 0,0 0 26 0 0,0 0 6 0 0,0 0-4 0 0,0 0 1 0 0,0 0-10 0 0,0 0-3 0 0,0 0-4 0 0,0 0 13 0 0,0 0 40 0 0,0 0 14 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6T12:37:04.125"/>
    </inkml:context>
    <inkml:brush xml:id="br0">
      <inkml:brushProperty name="width" value="0.1" units="cm"/>
      <inkml:brushProperty name="height" value="0.1" units="cm"/>
      <inkml:brushProperty name="color" value="#E71225"/>
    </inkml:brush>
  </inkml:definitions>
  <inkml:trace contextRef="#ctx0" brushRef="#br0">284 129 8840 0 0,'0'0'369'0'0,"0"0"4"0"0,0 0-2 0 0,0 0-38 0 0,0 0-162 0 0,0 0-36 0 0,7-5-1 0 0,17-13 28 0 0,-8-1 1060 0 0,-1 6-507 0 0,13-8 93 0 0,68-10 56 0 0,-16 10-89 0 0,67 21-367 0 0,-117 27 56 0 0,-27 30 33 0 0,-9-26-387 0 0,0 3 45 0 0,-1 0 1 0 0,-2-1-1 0 0,-1 1 0 0 0,-2-2 0 0 0,-4 7-155 0 0,-29 46 329 0 0,-4-3-1 0 0,-3-2 0 0 0,-4-2 1 0 0,-26 25-329 0 0,-63 55 556 0 0,-41 42 117 0 0,185-199-652 0 0,0 1 1 0 0,0 0-1 0 0,0 0 0 0 0,-1-1 1 0 0,1 1-1 0 0,0-1 0 0 0,-1 1 1 0 0,1-1-1 0 0,-1 1 0 0 0,1-1 1 0 0,-1 0-1 0 0,0 0 0 0 0,0 0 1 0 0,0 0-1 0 0,1 0 0 0 0,-1 0 1 0 0,0-1-1 0 0,0 1 0 0 0,0 0 1 0 0,0-1-1 0 0,0 0 0 0 0,0 1 1 0 0,0-1-1 0 0,-1 0 0 0 0,1 0 1 0 0,0 0-1 0 0,0-1-21 0 0,2 1 89 0 0,0 0-6 0 0,0 0-20 0 0,0 0-3 0 0,0 0-7 0 0,3-14 128 0 0,97-145 69 0 0,-29 56-92 0 0,31-15 89 0 0,-80 98-207 0 0,-5 2 26 0 0,0 2 1 0 0,2-1 0 0 0,0 2 0 0 0,1 1-1 0 0,0 0 1 0 0,22-10-67 0 0,16 2 240 0 0,-31 56 3 0 0,-3 64-59 0 0,-24-90-174 0 0,1 1 0 0 0,-1 0-1 0 0,2-1 1 0 0,-1 0 0 0 0,1 1 0 0 0,1-1 0 0 0,-1 0 0 0 0,1 0 0 0 0,1 0 0 0 0,-1 0-1 0 0,1-1 1 0 0,1 1 0 0 0,0-1 0 0 0,0 0 0 0 0,0 0 0 0 0,1-1 0 0 0,1 3-10 0 0,33 13 62 0 0,-28-18-46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6T12:37:04.872"/>
    </inkml:context>
    <inkml:brush xml:id="br0">
      <inkml:brushProperty name="width" value="0.1" units="cm"/>
      <inkml:brushProperty name="height" value="0.1" units="cm"/>
      <inkml:brushProperty name="color" value="#E71225"/>
    </inkml:brush>
  </inkml:definitions>
  <inkml:trace contextRef="#ctx0" brushRef="#br0">127 170 11952 0 0,'0'0'361'0'0,"0"0"6"0"0,0 0 1 0 0,0 0-40 0 0,0 0-159 0 0,0 0-34 0 0,0 0-1 0 0,0 0 38 0 0,0 0 168 0 0,0 0 38 0 0,0 0-2 0 0,-7 4-42 0 0,-35 33 100 0 0,1 38 423 0 0,40-66-819 0 0,0-7-24 0 0,0 0 1 0 0,0 0 0 0 0,1 0 0 0 0,-1 0 0 0 0,1 0 0 0 0,0 0 0 0 0,-1 0 0 0 0,1 1 0 0 0,0-1 0 0 0,0 0-1 0 0,1 0 1 0 0,-1 0 0 0 0,0 0 0 0 0,1 0 0 0 0,-1 1 0 0 0,1-1 0 0 0,0 0 0 0 0,0 0 0 0 0,-1 0 0 0 0,1-1-1 0 0,1 1 1 0 0,-1 0 0 0 0,0 0 0 0 0,0 0 0 0 0,1-1 0 0 0,-1 1 0 0 0,2 0-15 0 0,42 56 222 0 0,80 16 49 0 0,-86-46-191 0 0,75 71 91 0 0,-83-67-135 0 0,15 29 30 0 0,-24 87 144 0 0,-24-141-196 0 0,-1-1 1 0 0,0 1 0 0 0,0-1-1 0 0,0 0 1 0 0,-1 0-1 0 0,0 0 1 0 0,0-1 0 0 0,0 1-1 0 0,-1-1 1 0 0,1 0-1 0 0,-1 0 1 0 0,0-1 0 0 0,-1 1-1 0 0,1-1 1 0 0,-1 0-1 0 0,-6 2-14 0 0,4 0 12 0 0,-91 67 133 0 0,-22-10 126 0 0,50-42-122 0 0,67-20-134 0 0,0-1 0 0 0,1-1-1 0 0,-1 1 1 0 0,0 0 0 0 0,0-1-1 0 0,0 0 1 0 0,1 0 0 0 0,-1 0-1 0 0,1 0 1 0 0,-1-1 0 0 0,1 1-1 0 0,-1-1 1 0 0,1 0 0 0 0,0 0-1 0 0,0 0 1 0 0,0-1 0 0 0,0 1-1 0 0,0-1 1 0 0,0 1 0 0 0,1-1-1 0 0,-1 0 1 0 0,1 0 0 0 0,0 0-1 0 0,0 0 1 0 0,0-1 0 0 0,0 1-1 0 0,0-1 1 0 0,1 1 0 0 0,0-1-1 0 0,-1 1 1 0 0,2-1 0 0 0,-1 0-1 0 0,0 0 1 0 0,1 1 0 0 0,-1-1-1 0 0,1 0 1 0 0,0 0 0 0 0,0 0-1 0 0,1 1 1 0 0,-1-2-15 0 0,0-141 265 0 0,0 128-209 0 0</inkml:trace>
  <inkml:trace contextRef="#ctx0" brushRef="#br0" timeOffset="326.955">253 35 10248 0 0,'0'0'449'0'0,"0"0"7"0"0,0 0 5 0 0,0 0-57 0 0,0 0-213 0 0,0 0-48 0 0,6-1 1 0 0,50 8 1190 0 0,21-13 4 0 0,111-15-562 0 0,-7 7 527 0 0,-78 19-687 0 0,-58 31-158 0 0,-42-33-404 0 0</inkml:trace>
  <inkml:trace contextRef="#ctx0" brushRef="#br0" timeOffset="733.306">1489 452 12160 0 0,'0'0'184'0'0,"0"0"0"0"0,0 0 0 0 0,0 0-16 0 0,0 0-62 0 0,0 0-7 0 0,0 0-7 0 0,0 0 31 0 0,0 0 113 0 0,0 0 28 0 0,2 6 1 0 0,2 72 343 0 0,-73 128 248 0 0,-8-68-53 0 0,34-72-474 0 0,-18-2 395 0 0,30-64-506 0 0,19-8-174 0 0,-2-2 4 0 0</inkml:trace>
  <inkml:trace contextRef="#ctx0" brushRef="#br0" timeOffset="996.888">1111 365 14064 0 0,'0'0'169'0'0,"0"0"4"0"0,0 0-3 0 0,0 0-16 0 0,0 0-51 0 0,5 7-10 0 0,60 99 1189 0 0,66 119 29 0 0,-70-143-791 0 0,-38-44-353 0 0,2 0-1 0 0,2-2 0 0 0,2-1 1 0 0,8 6-167 0 0,10 7 312 0 0,-3-25 54 0 0,-37-18-294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6T12:36:36.975"/>
    </inkml:context>
    <inkml:brush xml:id="br0">
      <inkml:brushProperty name="width" value="0.1" units="cm"/>
      <inkml:brushProperty name="height" value="0.1" units="cm"/>
      <inkml:brushProperty name="color" value="#E71225"/>
    </inkml:brush>
  </inkml:definitions>
  <inkml:trace contextRef="#ctx0" brushRef="#br0">171 1106 8136 0 0,'0'0'0'0'0</inkml:trace>
  <inkml:trace contextRef="#ctx0" brushRef="#br0" timeOffset="528.316">216 1015 9144 0 0,'0'0'513'0'0,"0"0"6"0"0,0 0 1 0 0,0 0-63 0 0,0 0-250 0 0,0 0-63 0 0,0 0 0 0 0,0 0 69 0 0,0 0 278 0 0,0 0 69 0 0,0 0 1 0 0,0 0-65 0 0,0 0-281 0 0,0 0-73 0 0,-7-7-3 0 0,-50-47 1085 0 0,50 48-791 0 0,-16 1 35 0 0,4 10-53 0 0,-2 13 139 0 0,-12 61 64 0 0,-8 90-52 0 0,39-162-557 0 0,0 0 0 0 0,1 0-1 0 0,0 0 1 0 0,0 0-1 0 0,0 0 1 0 0,1 1-1 0 0,0-1 1 0 0,1 0 0 0 0,-1 0-1 0 0,1 0 1 0 0,1 0-1 0 0,-1 0 1 0 0,1 0-1 0 0,1 0 1 0 0,1 3-9 0 0,7 41 158 0 0,-10-48-130 0 0,1 0 0 0 0,-1 0-1 0 0,1 0 1 0 0,-1 0 0 0 0,1 0 0 0 0,0 0-1 0 0,0 0 1 0 0,0-1 0 0 0,0 1 0 0 0,1-1-1 0 0,-1 1 1 0 0,1-1 0 0 0,-1 0 0 0 0,1 0-1 0 0,0 0 1 0 0,0-1 0 0 0,-1 1 0 0 0,2 0 0 0 0,-1-1-1 0 0,0 0 1 0 0,0 0 0 0 0,0 0 0 0 0,0 0-1 0 0,1-1 1 0 0,-1 1 0 0 0,0-1 0 0 0,1 1-1 0 0,-1-1 1 0 0,0-1 0 0 0,1 1 0 0 0,-1 0-1 0 0,0-1 1 0 0,1 1 0 0 0,-1-1 0 0 0,0 0-1 0 0,0 0 1 0 0,1 0 0 0 0,-1-1 0 0 0,2-1-28 0 0,25-8 191 0 0,-22 9-160 0 0,1-1-1 0 0,-1 0 1 0 0,0-1 0 0 0,-1 1-1 0 0,1-2 1 0 0,-1 1-1 0 0,1-1 1 0 0,-1 0 0 0 0,-1 0-1 0 0,1-1 1 0 0,-1 0-1 0 0,4-5-30 0 0,57-78 432 0 0,-3 2-96 0 0,-42-22-46 0 0,13 72-90 0 0,-2 11-58 0 0,3-12 209 0 0,-41 83 1082 0 0,2 192-1095 0 0,10-82-154 0 0,22-13-47 0 0,-23-125-115 0 0,42 70 99 0 0,-42-81-91 0 0</inkml:trace>
  <inkml:trace contextRef="#ctx0" brushRef="#br0" timeOffset="2038.258">2753 560 11352 0 0,'6'-3'336'0'0,"121"-60"2392"0"0,-108 77-1920 0 0,78-3 236 0 0,45 43-351 0 0,-116-18-295 0 0,-24-33-351 0 0,0 1 0 0 0,0 0 0 0 0,0 0 0 0 0,0 1 0 0 0,-1-1 0 0 0,0 0 0 0 0,0 0-1 0 0,0 1 1 0 0,0-1 0 0 0,-1 1 0 0 0,1-1 0 0 0,-1 0 0 0 0,0 1 0 0 0,-1-1 0 0 0,1 1-1 0 0,-1-1 1 0 0,0 1 0 0 0,0-1 0 0 0,0 0 0 0 0,-1 0 0 0 0,0 3-47 0 0,-1 4 41 0 0,-4 30 40 0 0,5-25-68 0 0,-1 1-1 0 0,0-1 0 0 0,-1 0 1 0 0,-1 0-1 0 0,-1 0 0 0 0,0-1 1 0 0,-5 9-13 0 0,-81 218 384 0 0,43-112 320 0 0,41-46 584 0 0,8-83-1179 0 0,0-1-2 0 0,0 0-5 0 0,0 0-30 0 0,0 0-8 0 0</inkml:trace>
  <inkml:trace contextRef="#ctx0" brushRef="#br0" timeOffset="2254.373">2780 1015 14776 0 0,'323'-1'2937'0'0,"-211"-40"-2243"0"0,-39 4-470 0 0,-61 30-207 0 0,-1 0 1 0 0,0 0-1 0 0,-1-1 0 0 0,0-1 0 0 0,0 1 0 0 0,-1-2 0 0 0,0 1 0 0 0,0-1 0 0 0,6-11-17 0 0,6-7-2 0 0</inkml:trace>
  <inkml:trace contextRef="#ctx0" brushRef="#br0" timeOffset="2610.623">3753 511 11152 0 0,'0'0'120'0'0,"6"-1"-2"0"0,37-5 1498 0 0,-48 15-1380 0 0,-69 132 900 0 0,1-29-784 0 0,9-17 179 0 0,19 12-7 0 0,42-101-454 0 0,0-1 0 0 0,1 1 1 0 0,0-1-1 0 0,0 1 0 0 0,0 0 0 0 0,1 0 0 0 0,0-1 1 0 0,0 1-1 0 0,1 0 0 0 0,-1 0 0 0 0,1 0 0 0 0,0 0 1 0 0,1 0-1 0 0,-1 0 0 0 0,2 3-70 0 0,0-7 5 0 0,-1 1-1 0 0,1-1 1 0 0,0-1 0 0 0,0 1-1 0 0,0 0 1 0 0,0 0 0 0 0,1-1-1 0 0,-1 1 1 0 0,0-1 0 0 0,1 0-1 0 0,-1 1 1 0 0,1-1-1 0 0,-1-1 1 0 0,1 1 0 0 0,0 0-1 0 0,-1 0 1 0 0,1-1 0 0 0,0 0-1 0 0,-1 1 1 0 0,1-1 0 0 0,0 0-5 0 0,13 4 55 0 0,11 2 40 0 0,-1-1 0 0 0,1-1 0 0 0,0-1 0 0 0,0-1-1 0 0,0-2 1 0 0,8-1-95 0 0,-9 1 209 0 0,56-42 804 0 0,-74 35-852 0 0</inkml:trace>
  <inkml:trace contextRef="#ctx0" brushRef="#br0" timeOffset="2859.115">3876 790 13768 0 0,'0'0'217'0'0,"-1"6"4"0"0,-2 21 89 0 0,1 0 1 0 0,1 0-1 0 0,1 1 0 0 0,2-1 0 0 0,1 0 1 0 0,0 0-1 0 0,2-1 0 0 0,2 1 0 0 0,2 6-310 0 0,6 37 1232 0 0,-15-77-1168 0 0,0 3-39 0 0</inkml:trace>
  <inkml:trace contextRef="#ctx0" brushRef="#br0" timeOffset="3215.635">4345 114 15176 0 0,'9'13'127'0'0,"-1"1"0"0"0,-1 0 0 0 0,0 0 0 0 0,-1 0 0 0 0,-1 1 0 0 0,0 0 0 0 0,-1 1 0 0 0,2 11-127 0 0,16 297 1425 0 0,-47 83 415 0 0,17-352-1634 0 0,-2 0 1 0 0,-3-1-1 0 0,-1 0 0 0 0,-3-1 1 0 0,-3-1-1 0 0,-5 6-206 0 0,0-1 199 0 0,-3-2-1 0 0,-3-2 0 0 0,-1 0 1 0 0,-4-2-199 0 0,-107 89 349 0 0,34-70-186 0 0,72-51-77 0 0,25-12-30 0 0</inkml:trace>
  <inkml:trace contextRef="#ctx0" brushRef="#br0" timeOffset="979.145">1591 57 12360 0 0,'0'0'321'0'0,"0"-6"4"0"0,1 4-286 0 0,-1-1 0 0 0,1 1 0 0 0,-1 0 0 0 0,0 0 0 0 0,0-1 0 0 0,0 1 0 0 0,0 0 0 0 0,-1 0 0 0 0,1 0 0 0 0,-1-1 0 0 0,1 1 0 0 0,-1 0 0 0 0,0 0 0 0 0,1 0 0 0 0,-1 0 0 0 0,0 0 0 0 0,0 0-1 0 0,-1 0 1 0 0,1 0 0 0 0,0 0 0 0 0,-1 1 0 0 0,1-1 0 0 0,-1 0-39 0 0,0 2 55 0 0,0 0-1 0 0,0 0 0 0 0,0 0 1 0 0,1 0-1 0 0,-1 0 0 0 0,0 1 1 0 0,0-1-1 0 0,1 0 1 0 0,-1 1-1 0 0,0 0 0 0 0,1-1 1 0 0,-1 1-1 0 0,0 0 0 0 0,1 0 1 0 0,-1 0-1 0 0,1 0 1 0 0,0 0-1 0 0,-1 0 0 0 0,1 0 1 0 0,0 1-1 0 0,-1-1 0 0 0,1 0 1 0 0,0 1-1 0 0,0-1 1 0 0,0 1-1 0 0,0-1 0 0 0,1 1 1 0 0,-1-1-1 0 0,0 1 0 0 0,1 0 1 0 0,-1 0-1 0 0,1-1 0 0 0,-1 1 1 0 0,1 0-1 0 0,0 0 1 0 0,-1-1-1 0 0,1 2-54 0 0,-7 12 159 0 0,-141 281 1050 0 0,92-151-865 0 0,-11 24-44 0 0,58-133-246 0 0,2-9-6 0 0,1 0 0 0 0,1 0 1 0 0,2 1-1 0 0,0 0 0 0 0,2 20-48 0 0,20 180 376 0 0,33-74-44 0 0,32-1-112 0 0,92 157-138 0 0,-50-84 112 0 0,-111-205-135 0 0,-11-14-33 0 0,0 1 1 0 0,0-1 0 0 0,1 0-1 0 0,1 0 1 0 0,-1-1-1 0 0,1 0 1 0 0,0 0-1 0 0,0 0 1 0 0,1 0-1 0 0,-1-1 1 0 0,1 0 0 0 0,0-1-1 0 0,1 0 1 0 0,-1 0-1 0 0,1 0 1 0 0,6 1-27 0 0,37-16 409 0 0,-43 8-336 0 0</inkml:trace>
  <inkml:trace contextRef="#ctx0" brushRef="#br0" timeOffset="1610.033">1902 775 14064 0 0,'0'0'505'0'0,"0"0"4"0"0,0 0-2 0 0,-2-6-58 0 0,1 1-388 0 0,6-46 553 0 0,15 15 1140 0 0,27 21-1115 0 0,18 12 13 0 0,-34 3-561 0 0,0-2 19 0 0,0 2 0 0 0,0 1 1 0 0,0 2-1 0 0,0 1 0 0 0,0 1 1 0 0,-1 1-1 0 0,0 2 0 0 0,7 4-110 0 0,-34-11 12 0 0,-1 1-1 0 0,0-1 0 0 0,0 1 0 0 0,0-1 0 0 0,0 1 0 0 0,0 0 0 0 0,0 0 1 0 0,0 0-1 0 0,-1 0 0 0 0,1 0 0 0 0,-1 1 0 0 0,1-1 0 0 0,-1 0 0 0 0,0 1 1 0 0,0-1-1 0 0,0 1 0 0 0,0-1 0 0 0,-1 1 0 0 0,1-1 0 0 0,0 1 0 0 0,-1 0 0 0 0,0-1 1 0 0,0 1-1 0 0,0 0 0 0 0,0-1 0 0 0,0 1 0 0 0,0 0 0 0 0,-1 0-11 0 0,-11 28 54 0 0,-30 41-2 0 0,-111 97 92 0 0,74-61 198 0 0,48-82-7 0 0,30-26-325 0 0,0 1-1 0 0,0 0 1 0 0,0-1-1 0 0,0 1 1 0 0,0 0-1 0 0,0 0 1 0 0,0 0-1 0 0,0 0 1 0 0,0 0-1 0 0,1 0 1 0 0,-1 0-1 0 0,0 0 1 0 0,1 0-1 0 0,-1 0 1 0 0,1 0-1 0 0,-1 0 1 0 0,1 0-1 0 0,-1 1 1 0 0,1-1-1 0 0,0 0 1 0 0,0 0-1 0 0,-1 1 1 0 0,1-1-1 0 0,0 0 1 0 0,0 0-1 0 0,0 1 1 0 0,1-1-1 0 0,-1 0 1 0 0,0 0 0 0 0,0 1-1 0 0,1 0-9 0 0,-2 13 90 0 0,0-6-57 0 0,1 0 0 0 0,0 0 0 0 0,1 0 0 0 0,0 0 0 0 0,0 0 0 0 0,1 0 0 0 0,0 0 0 0 0,1 0 0 0 0,-1 0 0 0 0,2-1 0 0 0,-1 1 0 0 0,1-1 0 0 0,1 0 0 0 0,-1 0 0 0 0,2 0 0 0 0,-1-1 0 0 0,1 0 0 0 0,1 1-33 0 0,-4-5 23 0 0,1 1 0 0 0,0-1 0 0 0,0 0 0 0 0,0 0 0 0 0,1-1 0 0 0,-1 0 0 0 0,1 1 0 0 0,0-1 0 0 0,-1-1 0 0 0,1 1 0 0 0,0-1 0 0 0,0 0 0 0 0,0 0 0 0 0,0 0 0 0 0,0 0 0 0 0,0-1 0 0 0,0 0 0 0 0,0 0 0 0 0,0-1 0 0 0,0 1 0 0 0,0-1 0 0 0,0 0 0 0 0,0 0 0 0 0,2-2-23 0 0,76-30 241 0 0,-65 17-200 0 0,0-1 0 0 0,-2-1 0 0 0,0 0-1 0 0,-1-1 1 0 0,-1-1 0 0 0,9-15-41 0 0,-2 1 32 0 0</inkml:trace>
  <inkml:trace contextRef="#ctx0" brushRef="#br0" timeOffset="29239.111">223 2666 12864 0 0,'0'0'448'0'0,"0"0"0"0"0,-2 8 0 0 0,-15 64 417 0 0,10-7 1013 0 0,-12 198-422 0 0,23-18-314 0 0,44-26-235 0 0,-35-174-748 0 0,24-1 417 0 0,-23-48-349 0 0,-8 4-190 0 0</inkml:trace>
  <inkml:trace contextRef="#ctx0" brushRef="#br0" timeOffset="29642.158">821 2878 13168 0 0,'0'0'330'0'0,"0"0"9"0"0,0 0-6 0 0,0 0-27 0 0,0 0-142 0 0,0 6-38 0 0,9 235 2138 0 0,0-151-2052 0 0,-8-56 7 0 0,2-1 1 0 0,2 0-1 0 0,1 0 1 0 0,1 0-1 0 0,4 4-219 0 0,-7-24 71 0 0,1 1 0 0 0,1-1-1 0 0,0 0 1 0 0,1-1 0 0 0,0 1-1 0 0,1-1 1 0 0,1-1 0 0 0,8 11-71 0 0,-10-17 33 0 0,0 1-1 0 0,0-1 1 0 0,1-1 0 0 0,-1 1 0 0 0,1-1 0 0 0,0-1 0 0 0,0 1 0 0 0,0-1-1 0 0,0-1 1 0 0,1 1 0 0 0,5 0-33 0 0,6 2 61 0 0,-11-3-35 0 0,-1-1 0 0 0,1 0-1 0 0,-1-1 1 0 0,1 0 0 0 0,-1 0-1 0 0,1-1 1 0 0,-1 0 0 0 0,1 0-1 0 0,-1-1 1 0 0,0 0 0 0 0,0 0-1 0 0,1-1 1 0 0,-2 0 0 0 0,1-1-1 0 0,0 0 1 0 0,-1 0 0 0 0,0-1-1 0 0,1 1 1 0 0,-2-1 0 0 0,1-1-1 0 0,-1 0 1 0 0,0 0 0 0 0,0 0-1 0 0,4-6-25 0 0,58-60 64 0 0,-33-11-38 0 0,-2 3 11 0 0,-33-19 14 0 0,8 14 21 0 0,-19-3-8 0 0,9 75-45 0 0,1 0 1 0 0,-2 0-1 0 0,0 0 1 0 0,0 0-1 0 0,-1 0 1 0 0,-1 1 0 0 0,0 0-1 0 0,-1 0 1 0 0,0 0-1 0 0,-1 1 1 0 0,0 0-1 0 0,-1 0 1 0 0,0 0-1 0 0,-1 1 1 0 0,-2-2-20 0 0,-44-59 112 0 0,-76-23 180 0 0,74 65-199 0 0,24 16-45 0 0</inkml:trace>
  <inkml:trace contextRef="#ctx0" brushRef="#br0" timeOffset="39163.776">2148 2377 8936 0 0,'0'0'110'0'0,"0"0"-3"0"0,0 0 4 0 0,0 0-7 0 0,0 0-31 0 0,0 0-4 0 0,0 0-2 0 0,0 0 60 0 0,0 0 226 0 0,0 0 62 0 0,0 0 1 0 0,0 0-47 0 0,0 0-186 0 0,0 0-47 0 0,0 0 1 0 0,0 0 23 0 0,0 0 72 0 0,0 0 21 0 0,0 0-2 0 0,0 0-22 0 0,0 0-97 0 0,0 0-17 0 0,-7 4-6 0 0,-52 15 281 0 0,0 20 136 0 0,19-17-92 0 0,20 12-53 0 0,20-34-354 0 0,0 0-2 0 0,0 0 6 0 0,0 0 1 0 0,1 16 70 0 0,1-13-94 0 0,0 1 0 0 0,0-1-1 0 0,1 1 1 0 0,-1-1-1 0 0,1 0 1 0 0,0 0 0 0 0,0 0-1 0 0,0 0 1 0 0,0 0 0 0 0,0-1-1 0 0,0 1 1 0 0,1-1 0 0 0,0 0-1 0 0,-1 0 1 0 0,1 0 0 0 0,0-1-1 0 0,0 1 1 0 0,0-1 0 0 0,0 0-1 0 0,0 0 1 0 0,0 0 0 0 0,4-1-8 0 0,31 15 71 0 0,169 83 367 0 0,-135-62-138 0 0,-19 9 134 0 0,-52-43-408 0 0,-1 0-1 0 0,0 0 0 0 0,1 0 1 0 0,-1 0-1 0 0,0 0 1 0 0,0 0-1 0 0,-1 1 0 0 0,1-1 1 0 0,0 0-1 0 0,-1 0 1 0 0,0 1-1 0 0,1-1 1 0 0,-1 0-1 0 0,0 1 0 0 0,0-1 1 0 0,0 1-1 0 0,0-1 1 0 0,-1 0-1 0 0,1 1 0 0 0,-1-1 1 0 0,1 0-1 0 0,-1 0 1 0 0,0 1-1 0 0,0-1 1 0 0,0 0-1 0 0,0 0 0 0 0,0 0 1 0 0,0 0-1 0 0,-1 0 1 0 0,1 0-1 0 0,-1 0 0 0 0,0 0-25 0 0,-66 57 359 0 0,-88-13 114 0 0,155-45-465 0 0,0-1 0 0 0,0 1-1 0 0,1-1 1 0 0,-1 1 0 0 0,0-1-1 0 0,0 1 1 0 0,0-1 0 0 0,0 0-1 0 0,0 1 1 0 0,0-1 0 0 0,0 0-1 0 0,0 0 1 0 0,0 0 0 0 0,0 0-1 0 0,0 0 1 0 0,0 0 0 0 0,0 0-1 0 0,0 0 1 0 0,0 0 0 0 0,0 0-1 0 0,0 0 1 0 0,0-1 0 0 0,0 1-1 0 0,1 0 1 0 0,-1-1 0 0 0,0 1-1 0 0,0 0 1 0 0,0-1 0 0 0,0 1-1 0 0,0-1 1 0 0,1 0 0 0 0,-1 1-1 0 0,0-1 1 0 0,0 0 0 0 0,1 1-1 0 0,-1-1 1 0 0,1 0 0 0 0,-1 0-1 0 0,0 0 1 0 0,1 1 0 0 0,-1-1-1 0 0,1 0 1 0 0,0 0 0 0 0,-1 0-1 0 0,1 0 1 0 0,0 0 0 0 0,0 0-1 0 0,-1 0 1 0 0,1 0 0 0 0,0 0-1 0 0,0 0 1 0 0,0 0 0 0 0,0 0-1 0 0,0 0 1 0 0,1 0 0 0 0,-1 0-1 0 0,0 0 1 0 0,0 0 0 0 0,0 0-1 0 0,1 0-7 0 0,26-56 196 0 0,-14 39-169 0 0,1 2-1 0 0,1 0 1 0 0,1 0-1 0 0,0 1 1 0 0,1 1-1 0 0,0 1 1 0 0,16-9-27 0 0,75-65 112 0 0,28-98 48 0 0,-135 183-158 0 0,5-5 12 0 0,-1-1 0 0 0,0 1 0 0 0,-1-1 0 0 0,0 0 0 0 0,0 0 0 0 0,0 0 0 0 0,-1 0 0 0 0,0-1 0 0 0,-1 1 0 0 0,0-1 0 0 0,0-3-14 0 0,-4 7 7 0 0,-1-1 1 0 0,1 1-1 0 0,-1 0 0 0 0,0-1 1 0 0,0 1-1 0 0,-1 1 1 0 0,0-1-1 0 0,1 0 1 0 0,-2 1-1 0 0,1 0 1 0 0,0 0-1 0 0,-1 0 0 0 0,0 0 1 0 0,0 1-1 0 0,0 0 1 0 0,0 0-1 0 0,0 0 1 0 0,-1 1-1 0 0,0 0 0 0 0,1 0 1 0 0,-1 0-1 0 0,0 0 1 0 0,0 1-1 0 0,0 0 1 0 0,1 1-1 0 0,-1-1 0 0 0,-4 1-7 0 0,-8-5 12 0 0,-5 0 10 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6T12:37:18.113"/>
    </inkml:context>
    <inkml:brush xml:id="br0">
      <inkml:brushProperty name="width" value="0.1" units="cm"/>
      <inkml:brushProperty name="height" value="0.1" units="cm"/>
      <inkml:brushProperty name="color" value="#E71225"/>
    </inkml:brush>
  </inkml:definitions>
  <inkml:trace contextRef="#ctx0" brushRef="#br0">394 168 5920 0 0,'0'0'880'0'0,"0"0"0"0"0,0 0 1 0 0,0 0-121 0 0,0 0-505 0 0,0 0-129 0 0,0 0-2 0 0,0 0 35 0 0,0 0 104 0 0,0 0 25 0 0,0 0 0 0 0,0 0-30 0 0,0 0-115 0 0,0 0-24 0 0,0 0 1 0 0,0 0 6 0 0,0 0 29 0 0,0 0 10 0 0,0 0-3 0 0,0 0-16 0 0,0 0-51 0 0,0 0-7 0 0,0 0 5 0 0,0 0-6 0 0,0 0-11 0 0,0 0 1 0 0,7-1-2 0 0,28-3 372 0 0,-32-11-78 0 0,-3 15-366 0 0,0 0-1 0 0,-1 0 1 0 0,1 0 0 0 0,0 0-1 0 0,-1-1 1 0 0,1 1 0 0 0,0 0-1 0 0,0 0 1 0 0,-1 0 0 0 0,1-1 0 0 0,0 1-1 0 0,0 0 1 0 0,-1 0 0 0 0,1-1-1 0 0,0 1 1 0 0,0 0 0 0 0,0-1-1 0 0,-1 1 1 0 0,1 0 0 0 0,0-1-1 0 0,0 1 1 0 0,0 0 0 0 0,0-1-1 0 0,0 1 1 0 0,0 0 0 0 0,0-1 0 0 0,0 1-1 0 0,0 0 1 0 0,0-1 0 0 0,0 1-1 0 0,0 0 1 0 0,0-1 0 0 0,0 1-1 0 0,0 0 1 0 0,0-1 0 0 0,0 1-1 0 0,0 0 1 0 0,0-1 0 0 0,1 1 0 0 0,-1 0-1 0 0,0-1 1 0 0,0 1 0 0 0,0 0-1 0 0,1 0 1 0 0,-1-1 0 0 0,0 1-1 0 0,0 0 1 0 0,1 0 0 0 0,-1-1-1 0 0,0 1 1 0 0,0 0 0 0 0,1 0 0 0 0,-1 0-1 0 0,0 0 1 0 0,1-1 0 0 0,-1 1-3 0 0,-32-32 726 0 0,-44 43 230 0 0,-36 57-205 0 0,41 11 33 0 0,63-74-701 0 0,1 0 1 0 0,0 1 0 0 0,0-1-1 0 0,1 2 1 0 0,0-1 0 0 0,0 1-1 0 0,0-1 1 0 0,1 2 0 0 0,0-1-1 0 0,0 0 1 0 0,-2 7-84 0 0,-58 131 806 0 0,61-69-416 0 0,3-72-365 0 0,0 1 1 0 0,1 0-1 0 0,-1 0 1 0 0,1 0-1 0 0,0 0 1 0 0,0-1-1 0 0,1 1 1 0 0,-1 0-1 0 0,1 0 1 0 0,0 0-1 0 0,1-1 1 0 0,-1 1-1 0 0,1-1 1 0 0,0 1-1 0 0,0-1 1 0 0,0 1-1 0 0,2 2-25 0 0,25 86 420 0 0,11 1-173 0 0,10-20 49 0 0,-46-69-275 0 0,0 0 1 0 0,0 0-1 0 0,1 0 0 0 0,0-1 1 0 0,0 0-1 0 0,0 0 0 0 0,1 0 1 0 0,-1 0-1 0 0,1-1 1 0 0,0 0-1 0 0,0 0 0 0 0,0-1 1 0 0,0 1-1 0 0,0-2 1 0 0,0 1-1 0 0,1 0 0 0 0,-1-1 1 0 0,1 0-1 0 0,-1-1 1 0 0,1 0-1 0 0,3 0-21 0 0,45-16 173 0 0,-20-3-89 0 0,40-33 67 0 0,37-126 80 0 0,-56 29-97 0 0,13-31-22 0 0,-44 64-46 0 0,-5-45 63 0 0,-13 61 7 0 0,-7 99-117 0 0,0 1-9 0 0,0 0-2 0 0,0 0 2 0 0,0 0 3 0 0,0 0-4 0 0,0 0 1 0 0,0 0 3 0 0,0 0-4 0 0,0 0-1 0 0,0 0 0 0 0,0 23 10 0 0,-2 22-7 0 0,-2 1 1 0 0,-3-1 0 0 0,-1-1-1 0 0,-5 13-11 0 0,6-28 7 0 0,19 76 4 0 0,28 37 3 0 0,12-26 1 0 0,-47-104-15 0 0,1 0 0 0 0,0-1 0 0 0,1 1 1 0 0,0-1-1 0 0,1-1 0 0 0,0 1 0 0 0,0-1 0 0 0,1-1 0 0 0,1 0 0 0 0,8 7 0 0 0,37 3 0 0 0,-35-18 0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6T12:37:29.429"/>
    </inkml:context>
    <inkml:brush xml:id="br0">
      <inkml:brushProperty name="width" value="0.1" units="cm"/>
      <inkml:brushProperty name="height" value="0.1" units="cm"/>
      <inkml:brushProperty name="color" value="#E71225"/>
    </inkml:brush>
  </inkml:definitions>
  <inkml:trace contextRef="#ctx0" brushRef="#br0">22 0 5016 0 0,'0'0'177'0'0,"0"0"5"0"0,0 0-3 0 0,0 0-7 0 0,0 0-65 0 0,0 0-14 0 0,0 0-1 0 0,0 0 44 0 0,0 0 144 0 0,0 0 43 0 0,0 0-7 0 0,0 0-29 0 0,0 0-127 0 0,0 0-34 0 0,0 0-3 0 0,0 0 82 0 0,0 0 319 0 0,0 0 87 0 0,0 0-7 0 0,0 0-75 0 0,0 0-307 0 0,0 0-78 0 0,0 0 0 0 0,0 0 58 0 0,8 3 236 0 0,8 3-198 0 0,0-1 0 0 0,0 0 0 0 0,0-1 0 0 0,0-1 0 0 0,1-1 0 0 0,-1-1 0 0 0,1 0 0 0 0,6-1-240 0 0,149 5 1534 0 0,-155-4-1454 0 0,0 0-1 0 0,0 2 1 0 0,0 0-1 0 0,-1 1 1 0 0,1 1-1 0 0,-1 0 1 0 0,0 1-1 0 0,3 3-79 0 0,-17-9 20 0 0,-1 1 0 0 0,1-1 0 0 0,0 1 0 0 0,-1-1-1 0 0,0 1 1 0 0,1 0 0 0 0,-1 0 0 0 0,1 0 0 0 0,-1 0 0 0 0,0 0-1 0 0,0 0 1 0 0,1 0 0 0 0,-1 0 0 0 0,0 1 0 0 0,0-1 0 0 0,0 0-1 0 0,0 1 1 0 0,-1-1 0 0 0,1 0 0 0 0,0 1 0 0 0,0-1 0 0 0,-1 1-1 0 0,1-1 1 0 0,-1 1 0 0 0,0 0 0 0 0,1-1 0 0 0,-1 1 0 0 0,0-1-1 0 0,0 1 1 0 0,0 0 0 0 0,0-1 0 0 0,0 1 0 0 0,0 0 0 0 0,-1-1-1 0 0,1 1 1 0 0,0-1 0 0 0,-1 1 0 0 0,1 0 0 0 0,-1-1 0 0 0,0 1-1 0 0,1-1 1 0 0,-1 0 0 0 0,0 1 0 0 0,0-1 0 0 0,0 0 0 0 0,0 1 0 0 0,0-1-1 0 0,0 0 1 0 0,-1 1-20 0 0,-52 77 305 0 0,-113 72 263 0 0,52-37-16 0 0,14-19 32 0 0,37-10 216 0 0,42-58-297 0 0,44-12-3 0 0,13-7-85 0 0,82 13-23 0 0,21-22 11 0 0,-98-4-241 0 0,19-3 145 0 0,-7-14-125 0 0,-36 15-118 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6T12:37:30.095"/>
    </inkml:context>
    <inkml:brush xml:id="br0">
      <inkml:brushProperty name="width" value="0.1" units="cm"/>
      <inkml:brushProperty name="height" value="0.1" units="cm"/>
      <inkml:brushProperty name="color" value="#E71225"/>
    </inkml:brush>
  </inkml:definitions>
  <inkml:trace contextRef="#ctx0" brushRef="#br0">22 97 13464 0 0,'0'0'305'0'0,"0"0"6"0"0,0 0 2 0 0,0 0-28 0 0,0 0-130 0 0,0 0-28 0 0,0 0 1 0 0,0 0 48 0 0,6 0 194 0 0,7-1-29 0 0,0-1-182 0 0,-1 1 1 0 0,1 0-1 0 0,-1 1 0 0 0,1 0 1 0 0,0 1-1 0 0,-1 1 0 0 0,0 0 1 0 0,1 1-1 0 0,-1 0 0 0 0,0 0 0 0 0,2 2-159 0 0,-6-1 86 0 0,1 0 0 0 0,0-1 0 0 0,0 0 0 0 0,0 0 0 0 0,0-1 0 0 0,0 0 0 0 0,0-1 0 0 0,0 0 0 0 0,1 0-1 0 0,-1-1 1 0 0,9-1-86 0 0,-12 1 13 0 0,104 15 445 0 0,-66-4-275 0 0,-7 4 12 0 0,-35-12-186 0 0,0 0 1 0 0,-1-1 0 0 0,1 1-1 0 0,-1 0 1 0 0,0 0 0 0 0,1 0-1 0 0,-1 1 1 0 0,-1-1-1 0 0,1 0 1 0 0,0 0 0 0 0,-1 0-1 0 0,0 1 1 0 0,1-1 0 0 0,-1 0-1 0 0,-1 0 1 0 0,1 1 0 0 0,0-1-1 0 0,-1 0 1 0 0,0 0-1 0 0,1 1 1 0 0,-1-1 0 0 0,-1 0-1 0 0,1 0 1 0 0,0 0 0 0 0,-1 0-1 0 0,1 0 1 0 0,-1-1 0 0 0,0 1-1 0 0,0 0 1 0 0,0-1-1 0 0,0 0 1 0 0,-1 1 0 0 0,1-1-1 0 0,0 0 1 0 0,-1 0 0 0 0,0 0-1 0 0,0 0-9 0 0,-9 14 20 0 0,3-3-10 0 0,0 0 0 0 0,-1-1 1 0 0,0 0-1 0 0,-1-1 0 0 0,0 0 0 0 0,-1 0 1 0 0,-12 7-11 0 0,-83 61 93 0 0,-1 20 58 0 0,13-28-41 0 0,89-64-75 0 0,-1-1 0 0 0,1 1-1 0 0,1 0 1 0 0,-1 1-1 0 0,1 0 1 0 0,1-1-1 0 0,-1 2 1 0 0,1-1 0 0 0,1 0-1 0 0,-1 1 1 0 0,2-1-1 0 0,-1 1 1 0 0,1 0-1 0 0,0 0 1 0 0,0 9-35 0 0,38 2 213 0 0,-15-15-177 0 0,0-1-1 0 0,0 0 0 0 0,0-2 0 0 0,1 0 1 0 0,-1-2-1 0 0,1 0 0 0 0,-1-2 0 0 0,0 0 0 0 0,1-1 1 0 0,-1-1-1 0 0,-1-1 0 0 0,1-1 0 0 0,-1-1 1 0 0,9-4-36 0 0,-9 0 26 0 0</inkml:trace>
  <inkml:trace contextRef="#ctx0" brushRef="#br0" timeOffset="719.509">1269 97 13968 0 0,'0'0'345'0'0,"0"0"6"0"0,-1-7 2 0 0,1 3-276 0 0,1 1 1 0 0,-2-1-1 0 0,1 1 1 0 0,0-1-1 0 0,-1 1 1 0 0,0-1-1 0 0,0 1 1 0 0,0-1-1 0 0,0 1 1 0 0,0 0-1 0 0,-1 0 1 0 0,1-1-1 0 0,-1 1 1 0 0,0 0-1 0 0,0 0 0 0 0,0 1 1 0 0,0-1-1 0 0,-1 0 1 0 0,1 1-1 0 0,-1-1 1 0 0,1 1-1 0 0,-1 0 1 0 0,0 0-1 0 0,0 0 1 0 0,0 0-1 0 0,0 0 1 0 0,0 1-1 0 0,-2-1-77 0 0,-7-1 109 0 0,0 1-1 0 0,1 1 0 0 0,-1 0 1 0 0,0 0-1 0 0,0 1 1 0 0,0 1-1 0 0,0 0 1 0 0,1 1-1 0 0,-1 0 1 0 0,0 0-1 0 0,-2 2-108 0 0,-18 3 299 0 0,18-3-199 0 0,0 0 0 0 0,1 1 1 0 0,-1 1-1 0 0,1 1 0 0 0,0-1 0 0 0,1 2 0 0 0,0 0 0 0 0,-10 8-100 0 0,-5 3 144 0 0,-66 70 224 0 0,88-82-341 0 0,-1-1 0 0 0,2 2 1 0 0,-1-1-1 0 0,1 1 0 0 0,0-1 0 0 0,0 1 0 0 0,1 1 0 0 0,0-1 0 0 0,1 0 0 0 0,-1 1 0 0 0,2-1 0 0 0,-1 1 0 0 0,1-1 0 0 0,0 5-27 0 0,1-8 10 0 0,0 0 0 0 0,0 0 0 0 0,0 0 0 0 0,0 0 1 0 0,1 0-1 0 0,0 0 0 0 0,0 0 0 0 0,0 0 0 0 0,0 0 0 0 0,1-1 0 0 0,0 1 0 0 0,0 0 0 0 0,0-1 0 0 0,1 0 1 0 0,-1 1-1 0 0,1-1 0 0 0,0 0 0 0 0,0 0 0 0 0,1-1 0 0 0,-1 1 0 0 0,1-1 0 0 0,0 1 0 0 0,0-1 0 0 0,0 0 1 0 0,0-1-1 0 0,4 3-10 0 0,2 1 13 0 0,0-1 0 0 0,0 0 0 0 0,1 0 1 0 0,-1-1-1 0 0,1-1 0 0 0,0 1 0 0 0,1-2 1 0 0,-1 1-1 0 0,0-2 0 0 0,1 0 0 0 0,-1 0 1 0 0,1-1-1 0 0,-1 0 0 0 0,1-1 1 0 0,-1 0-1 0 0,1-1 0 0 0,8-3-13 0 0,56-27 93 0 0,-68 29-83 0 0,0 0-1 0 0,0-1 0 0 0,-1 0 0 0 0,1 0 1 0 0,-1-1-1 0 0,0 0 0 0 0,-1 0 1 0 0,1-1-1 0 0,-1 0 0 0 0,0 0 0 0 0,-1 0 1 0 0,3-4-10 0 0,42-37 95 0 0,20-18 189 0 0,-68 55-150 0 0,-3 17 1 0 0,-11 95 313 0 0,-3 70-96 0 0,16-116-192 0 0,0-24-56 0 0,-1 0 0 0 0,-1 0 0 0 0,-1 0 0 0 0,-3 0 0 0 0,-4 19-104 0 0,-42 156 515 0 0,48-155-103 0 0,33-52-257 0 0,-16-5-93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6T12:35:11.928"/>
    </inkml:context>
    <inkml:brush xml:id="br0">
      <inkml:brushProperty name="width" value="0.1" units="cm"/>
      <inkml:brushProperty name="height" value="0.1" units="cm"/>
      <inkml:brushProperty name="color" value="#E71225"/>
    </inkml:brush>
  </inkml:definitions>
  <inkml:trace contextRef="#ctx0" brushRef="#br0">1 327 9848 0 0,'0'0'137'0'0,"0"0"6"0"0,0 0 2 0 0,0 0-5 0 0,0 0-43 0 0,0 0-15 0 0,0 0-2 0 0,0 0 37 0 0,0 0 150 0 0,0 0 37 0 0,0 0 1 0 0,0 0-28 0 0,0 0-129 0 0,0 0-22 0 0,0 0 0 0 0,6-4 17 0 0,69-37 782 0 0,2-42-185 0 0,-21 31-298 0 0,41-61 494 0 0,-53 83-614 0 0,-9 27-20 0 0,32 18 268 0 0,-31 33-94 0 0,30 79 223 0 0,-17-90-315 0 0,-45-35-362 0 0,0 0-1 0 0,0-1 1 0 0,-1 1 0 0 0,1-1 0 0 0,0 0 0 0 0,0 0-1 0 0,0 0 1 0 0,0-1 0 0 0,0 0 0 0 0,1 0 0 0 0,-1 0 0 0 0,0 0-1 0 0,0 0 1 0 0,0-1 0 0 0,0 0 0 0 0,0 0 0 0 0,0 0-1 0 0,0 0 1 0 0,-1 0 0 0 0,1-1 0 0 0,0 0 0 0 0,-1 0-1 0 0,1 0 1 0 0,-1 0 0 0 0,1-1-22 0 0,17-11 60 0 0,1-1-11 0 0</inkml:trace>
  <inkml:trace contextRef="#ctx0" brushRef="#br0" timeOffset="641.718">149 551 7736 0 0,'0'0'304'0'0,"0"0"0"0"0,0 0 2 0 0,0 0-23 0 0,0 0-134 0 0,0 0-23 0 0,0 0 0 0 0,0 0 34 0 0,0 0 155 0 0,0 0 42 0 0,0 0-2 0 0,0 0-36 0 0,0 0-157 0 0,0 0-30 0 0,0 0-1 0 0,0 0 18 0 0,0 0 61 0 0,0 0 14 0 0,6 0 0 0 0,84-9 798 0 0,-31-19-358 0 0,-4-9 291 0 0,-11 32-516 0 0,-33 26-206 0 0,67 38-9 0 0,-64-50-197 0 0,-9-6 6 0 0,-1 0 1 0 0,1 0-1 0 0,-1-1 1 0 0,1 1 0 0 0,0-1-1 0 0,0 0 1 0 0,0-1-1 0 0,0 1 1 0 0,1-1-1 0 0,-1 0 1 0 0,0 0 0 0 0,1 0-1 0 0,-1-1 1 0 0,0 0-1 0 0,1 0 1 0 0,2 0-34 0 0,27-5 149 0 0,49-19 503 0 0,-39 9-233 0 0,34 2 381 0 0,-50 6-714 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6T12:37:53.289"/>
    </inkml:context>
    <inkml:brush xml:id="br0">
      <inkml:brushProperty name="width" value="0.1" units="cm"/>
      <inkml:brushProperty name="height" value="0.1" units="cm"/>
      <inkml:brushProperty name="color" value="#E71225"/>
    </inkml:brush>
  </inkml:definitions>
  <inkml:trace contextRef="#ctx0" brushRef="#br0">29 361 5824 0 0,'0'0'25'0'0,"0"0"4"0"0,0 0-2 0 0,0 0 2 0 0,0 0-3 0 0,0 0-2 0 0,0 0 1 0 0,0 0 52 0 0,0 0 190 0 0,0 0 52 0 0,0 0 1 0 0,0 0-32 0 0,0 0-128 0 0,0 0-34 0 0,0 0-3 0 0,0 0 37 0 0,0 0 137 0 0,0 0 45 0 0,0 0 0 0 0,0 0-39 0 0,0 0-140 0 0,0 0-35 0 0,0 0 0 0 0,0 0 26 0 0,0 0 108 0 0,0 0 26 0 0,0 0 0 0 0,-4 6-28 0 0,-21 32 8 0 0,38-40 1190 0 0,-3-2-1436 0 0,-1 1-1 0 0,1-1 1 0 0,-1-1-1 0 0,1 1 0 0 0,-1-2 1 0 0,-1 1-1 0 0,1-1 1 0 0,-1-1-1 0 0,0 1 1 0 0,0-1-1 0 0,-1-1 1 0 0,0 0-1 0 0,2-2-21 0 0,87-64 271 0 0,6 6-14 0 0,48-50 206 0 0,-115 93-214 0 0,-31 22-209 0 0,0-1 0 0 0,0 1 0 0 0,0 0 0 0 0,0 0 0 0 0,1 0 0 0 0,0 1 0 0 0,-1 0 0 0 0,1-1 0 0 0,0 2 0 0 0,0-1 0 0 0,0 0 0 0 0,0 1 0 0 0,0 0 0 0 0,0 0 0 0 0,1 1-40 0 0,51 0 1343 0 0,-57 19-885 0 0,0 77 155 0 0,0 10-21 0 0,23-69 18 0 0,44-29-26 0 0,-48-11-549 0 0,-1-1-1 0 0,1-1 1 0 0,0-1 0 0 0,-1 0 0 0 0,0-1 0 0 0,-1-1 0 0 0,16-10-35 0 0,10-3 53 0 0,25-10 27 0 0,-38 12-43 0 0</inkml:trace>
  <inkml:trace contextRef="#ctx0" brushRef="#br0" timeOffset="779.651">74 704 9744 0 0,'0'0'328'0'0,"0"0"1"0"0,0 0 4 0 0,0 0-37 0 0,0 0-134 0 0,0 0-36 0 0,0 0-2 0 0,0 0 70 0 0,0 0 242 0 0,0 0 58 0 0,0 0-3 0 0,0 0-56 0 0,0 0-238 0 0,0 0-54 0 0,7-1 1 0 0,76-33 1377 0 0,-13-3-960 0 0,14-1 142 0 0,-25 19-449 0 0,-11 0 28 0 0,97 2 292 0 0,-83 17-290 0 0,-25 45 87 0 0,-20 6 16 0 0,2-10-93 0 0,-17-39-276 0 0,0-1 0 0 0,0 0-1 0 0,0 1 1 0 0,0-1-1 0 0,0 0 1 0 0,0 0 0 0 0,0 0-1 0 0,0-1 1 0 0,0 1-1 0 0,0 0 1 0 0,1-1 0 0 0,-1 0-1 0 0,0 1 1 0 0,1-1-1 0 0,-1 0 1 0 0,0 0 0 0 0,0 0-1 0 0,1 0 1 0 0,-1-1-1 0 0,0 1 1 0 0,0-1 0 0 0,1 1-1 0 0,-1-1 1 0 0,0 0-1 0 0,0 0 1 0 0,0 0 0 0 0,0 0-1 0 0,0 0 1 0 0,0 0-1 0 0,1-1-17 0 0,123-64 146 0 0,-74 30-100 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6T12:38:57.927"/>
    </inkml:context>
    <inkml:brush xml:id="br0">
      <inkml:brushProperty name="width" value="0.1" units="cm"/>
      <inkml:brushProperty name="height" value="0.1" units="cm"/>
      <inkml:brushProperty name="color" value="#E71225"/>
    </inkml:brush>
  </inkml:definitions>
  <inkml:trace contextRef="#ctx0" brushRef="#br0">70 117 6016 0 0,'0'0'14'0'0,"0"0"-4"0"0,0 0-2 0 0,0 0 0 0 0,0 0 0 0 0,0 0 0 0 0,0 0 2 0 0,0 0 9 0 0,0 0-8 0 0,0-6-3 0 0,0-32 14 0 0,22 9 242 0 0,-22-14 140 0 0,0 43-296 0 0,0 0-33 0 0,0 0-6 0 0,0 0-3 0 0,0 0 2 0 0,0 0 16 0 0,0 0 4 0 0,0 0 0 0 0,0 0-6 0 0,0 0-20 0 0,14 10 146 0 0,-25 36-47 0 0,-14 102 116 0 0,0-63-130 0 0,-2 22 108 0 0,10-65 714 0 0,17-41-866 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6T12:38:58.798"/>
    </inkml:context>
    <inkml:brush xml:id="br0">
      <inkml:brushProperty name="width" value="0.1" units="cm"/>
      <inkml:brushProperty name="height" value="0.1" units="cm"/>
      <inkml:brushProperty name="color" value="#E71225"/>
    </inkml:brush>
  </inkml:definitions>
  <inkml:trace contextRef="#ctx0" brushRef="#br0">262 45 9536 0 0,'0'0'254'0'0,"0"0"-3"0"0,0 0 4 0 0,0 0-23 0 0,0 0-96 0 0,0 0-24 0 0,0 0 0 0 0,0 0 52 0 0,0 0 209 0 0,0 0 58 0 0,0 0 1 0 0,0 0-51 0 0,0 0-200 0 0,0 0-41 0 0,0 0-1 0 0,0 0 26 0 0,0 0 93 0 0,-8 6 22 0 0,-75 60 510 0 0,45 9-238 0 0,5-7-150 0 0,-42 131 419 0 0,51-87-499 0 0,26-26-198 0 0,33 5 79 0 0,5-31 9 0 0,-18-29-67 0 0,22 9 221 0 0,12-35-32 0 0,6-32 178 0 0,-9-26-262 0 0,8-85 274 0 0,25-118 245 0 0,-69 73-302 0 0,-26 119-165 0 0,8 59-266 0 0,0 1-1 0 0,0-1 1 0 0,-1 1-1 0 0,1 0 1 0 0,-1-1-1 0 0,0 1 1 0 0,0 0-1 0 0,0 0 1 0 0,-1 0-1 0 0,0 0 1 0 0,1 1-1 0 0,-1-1 1 0 0,0 1-1 0 0,-1-1 1 0 0,1 1-1 0 0,-1 0 1 0 0,1 1-1 0 0,-4-3-35 0 0,-19-19 125 0 0,-32-14 290 0 0,45 12 109 0 0,13 25-481 0 0,0 1 5 0 0,0 0 4 0 0,0 0-8 0 0,0 0 1 0 0,0 0-4 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6T12:38:59.406"/>
    </inkml:context>
    <inkml:brush xml:id="br0">
      <inkml:brushProperty name="width" value="0.1" units="cm"/>
      <inkml:brushProperty name="height" value="0.1" units="cm"/>
      <inkml:brushProperty name="color" value="#E71225"/>
    </inkml:brush>
  </inkml:definitions>
  <inkml:trace contextRef="#ctx0" brushRef="#br0">174 420 11448 0 0,'0'0'288'0'0,"0"0"0"0"0,0 0 0 0 0,0 0-28 0 0,0 0-112 0 0,0 0-28 0 0,0 0 1 0 0,0 0 12 0 0,0 0 29 0 0,0 0 7 0 0,0 0 6 0 0,0 0-14 0 0,0 0-57 0 0,0 0-11 0 0,-6-4-2 0 0,-19-10 9 0 0,23 13-84 0 0,1 1 0 0 0,-1 0 1 0 0,1 0-1 0 0,-1 0 0 0 0,1 0 0 0 0,-1 0 0 0 0,0 0 1 0 0,1 1-1 0 0,-1-1 0 0 0,1 1 0 0 0,-1-1 0 0 0,1 1 1 0 0,-1-1-1 0 0,1 1 0 0 0,0 0 0 0 0,-1-1 1 0 0,1 1-1 0 0,0 0 0 0 0,-1 0 0 0 0,1 0 0 0 0,0 0 1 0 0,0 0-1 0 0,0 1 0 0 0,0-1 0 0 0,0 0 1 0 0,0 0-1 0 0,0 1 0 0 0,0-1 0 0 0,1 1 0 0 0,-1-1 1 0 0,0 0-1 0 0,1 2-16 0 0,-15 14 154 0 0,11-14-134 0 0,0 0-1 0 0,1 1 0 0 0,-1-1 1 0 0,1 1-1 0 0,-1-1 0 0 0,1 1 1 0 0,0 0-1 0 0,1 0 0 0 0,-1 1 1 0 0,1-1-1 0 0,-1 1 0 0 0,1-1 1 0 0,1 1-1 0 0,-1-1 0 0 0,1 1 1 0 0,-1 0-1 0 0,2 0-19 0 0,-6 13 67 0 0,-28 54 241 0 0,34-68-293 0 0,-1 11 27 0 0,1 0 0 0 0,1 0 0 0 0,0 0 1 0 0,1 0-1 0 0,1 0 0 0 0,0 0 0 0 0,1-1 0 0 0,3 8-42 0 0,-5-16 5 0 0,-1-1 0 0 0,2 0 0 0 0,-1 0 0 0 0,0 1 0 0 0,1-2 0 0 0,0 1 0 0 0,0 0 0 0 0,1 0 1 0 0,-1-1-1 0 0,1 0 0 0 0,0 0 0 0 0,0 0 0 0 0,1 0 0 0 0,-1-1 0 0 0,1 1 0 0 0,-1-1 0 0 0,1 0 0 0 0,4 1-5 0 0,112-9 213 0 0,-113 3-188 0 0,0 0 0 0 0,0-1-1 0 0,0-1 1 0 0,0 0 0 0 0,0 0-1 0 0,-1 0 1 0 0,0-1 0 0 0,0 0 0 0 0,0 0-1 0 0,0 0 1 0 0,-1-1 0 0 0,0 0-1 0 0,0-1 1 0 0,-1 0 0 0 0,2-2-25 0 0,27-57 157 0 0,22-82 310 0 0,-40 88-296 0 0,-2 0 0 0 0,-3-1 1 0 0,-3 0-1 0 0,-2-18-171 0 0,-8-22 227 0 0,1 95-190 0 0,0 1 0 0 0,0 0-1 0 0,0-1 1 0 0,-1 1 0 0 0,1 0 0 0 0,-1-1 0 0 0,-1 1 0 0 0,1 0 0 0 0,-1 1 0 0 0,0-1 0 0 0,0 0-1 0 0,0 1 1 0 0,-1 0 0 0 0,1-1 0 0 0,-1 2 0 0 0,0-1 0 0 0,-1 0 0 0 0,1 1 0 0 0,0-1 0 0 0,-1 1-1 0 0,-3-1-36 0 0,2 1 42 0 0,1 0 0 0 0,-1 1-1 0 0,1 0 1 0 0,-1 0-1 0 0,0 1 1 0 0,0 0 0 0 0,1-1-1 0 0,-1 2 1 0 0,0-1-1 0 0,0 1 1 0 0,0 0 0 0 0,0 0-1 0 0,0 1 1 0 0,0 0-1 0 0,-1 0-41 0 0,-113 34 439 0 0,80 9-70 0 0,32-37-297 0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6T12:38:59.842"/>
    </inkml:context>
    <inkml:brush xml:id="br0">
      <inkml:brushProperty name="width" value="0.1" units="cm"/>
      <inkml:brushProperty name="height" value="0.1" units="cm"/>
      <inkml:brushProperty name="color" value="#E71225"/>
    </inkml:brush>
  </inkml:definitions>
  <inkml:trace contextRef="#ctx0" brushRef="#br0">302 42 11856 0 0,'0'0'422'0'0,"0"0"-3"0"0,0 0 5 0 0,0 7-43 0 0,-5 35-59 0 0,-56 16 780 0 0,37-39-928 0 0,2 1 0 0 0,0 1 0 0 0,2 1 0 0 0,0 0 0 0 0,1 2 0 0 0,2 0 0 0 0,0 1 0 0 0,2 1 0 0 0,0 0 0 0 0,2 1-1 0 0,-5 16-173 0 0,13-19 97 0 0,1 0 0 0 0,1 1 0 0 0,2 0 0 0 0,0-1 0 0 0,1 1-1 0 0,3 12-96 0 0,-2-23 45 0 0,0-8-31 0 0,0-1 0 0 0,1 1 1 0 0,-1 0-1 0 0,1-1 1 0 0,1 1-1 0 0,-1-1 0 0 0,1 0 1 0 0,0 0-1 0 0,0 0 0 0 0,0 0 1 0 0,1 0-1 0 0,0-1 0 0 0,0 0 1 0 0,0 1-1 0 0,0-2 0 0 0,1 1 1 0 0,-1 0-1 0 0,3 0-14 0 0,24 25 86 0 0,-25-23-63 0 0,1-1 1 0 0,0 0 0 0 0,1-1-1 0 0,-1 0 1 0 0,1 0-1 0 0,0-1 1 0 0,0 1-1 0 0,0-2 1 0 0,0 1 0 0 0,1-1-1 0 0,-1 0 1 0 0,9 0-24 0 0,22 6 58 0 0,86-10 73 0 0,-112-1-122 0 0,-1-1 0 0 0,1-1 0 0 0,-1 0 0 0 0,0-1 0 0 0,0 0 0 0 0,-1 0 0 0 0,1-2 0 0 0,-2 1 0 0 0,1-1 0 0 0,-1-1 0 0 0,1-1-9 0 0,8-5 13 0 0,91-73 55 0 0,-35-17-3 0 0,-71 99-61 0 0,0 0-1 0 0,0-1 1 0 0,0 1 0 0 0,-1-1-1 0 0,0 0 1 0 0,0 0-1 0 0,-1 0 1 0 0,0 0 0 0 0,0 0-1 0 0,-1 0 1 0 0,1-1 0 0 0,-2 1-1 0 0,1 0 1 0 0,-1-8-4 0 0,22-87 65 0 0,-22 88-50 0 0,-1-1 0 0 0,-1 1 0 0 0,0-1 0 0 0,-2 1 0 0 0,1 0 1 0 0,-1 0-1 0 0,-1 0 0 0 0,-1 1 0 0 0,0 0 0 0 0,-1 0 0 0 0,0 0 0 0 0,0 1 0 0 0,-4-3-15 0 0,-54-43 136 0 0,58 52-116 0 0,0 1-1 0 0,0 0 1 0 0,0 1 0 0 0,-1-1-1 0 0,0 2 1 0 0,0-1 0 0 0,0 1-1 0 0,0 0 1 0 0,0 0 0 0 0,-1 1-1 0 0,1 0 1 0 0,-1 1 0 0 0,1 0-1 0 0,-1 0 1 0 0,-4 1-20 0 0,-18-3 129 0 0,-46-16 246 0 0,55 19-158 0 0,17 0-104 0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6T12:39:01.259"/>
    </inkml:context>
    <inkml:brush xml:id="br0">
      <inkml:brushProperty name="width" value="0.1" units="cm"/>
      <inkml:brushProperty name="height" value="0.1" units="cm"/>
      <inkml:brushProperty name="color" value="#E71225"/>
    </inkml:brush>
  </inkml:definitions>
  <inkml:trace contextRef="#ctx0" brushRef="#br0">30 450 14168 0 0,'0'0'424'0'0,"0"0"0"0"0,0 0-2 0 0,0 0-51 0 0,0 0-188 0 0,0 0-47 0 0,0 0 1 0 0,0 0 36 0 0,0 6 127 0 0,-20 297 1740 0 0,10-181-1465 0 0,17-100-387 0 0,-7-21-160 0 0,0-1 1 0 0,0 0-4 0 0,0 0-1 0 0,0 0 2 0 0,0 0 2 0 0,0 0-10 0 0,0 0-2 0 0,0-17 66 0 0,23-60-26 0 0,24-57-3 0 0,4 38-18 0 0,-38 67-22 0 0,63-101 36 0 0,23 9 62 0 0,-55 77 4 0 0,5 40 219 0 0,-30 41-132 0 0,10 222 383 0 0,-6-185-212 0 0,-2-39-109 0 0,-13-17 70 0 0,14-29-168 0 0,47-154 126 0 0,46-34-157 0 0,-38 57-31 0 0,-59 117-88 0 0,72-78 152 0 0,-55 76-16 0 0,-34 26-149 0 0,0 1 1 0 0,0 0-1 0 0,0-1 0 0 0,0 1 0 0 0,-1 0 1 0 0,1 0-1 0 0,0 0 0 0 0,0 0 1 0 0,0 0-1 0 0,0 0 0 0 0,0 0 0 0 0,0 0 1 0 0,0 0-1 0 0,0 0 0 0 0,0 1 1 0 0,0-1-1 0 0,0 0 0 0 0,0 1 1 0 0,0-1-1 0 0,0 0 0 0 0,-1 1 0 0 0,1-1 1 0 0,0 1-1 0 0,0-1 0 0 0,-1 1 1 0 0,1 0-1 0 0,0-1 0 0 0,0 1 0 0 0,-1 0 1 0 0,1 0-1 0 0,-1-1 0 0 0,1 1 1 0 0,-1 0-1 0 0,1 0 0 0 0,-1 0 1 0 0,1 0-1 0 0,-1 0 0 0 0,0-1 0 0 0,0 1 1 0 0,1 0-1 0 0,-1 0 0 0 0,0 0 1 0 0,0 0-1 0 0,0 0 0 0 0,0 0 0 0 0,0 0 1 0 0,0 0-1 0 0,0 0 0 0 0,0 0 1 0 0,-1 0-1 0 0,1 0 0 0 0,0 0 0 0 0,0 0 1 0 0,-1 0-1 0 0,1-1 0 0 0,-1 1 1 0 0,1 0-4 0 0,0 12 7 0 0,-11 190 134 0 0,0-61-38 0 0,-14 6 34 0 0,5-55-57 0 0,5-6-21 0 0,1-50-11 0 0,13-28-34 0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6T12:39:02.220"/>
    </inkml:context>
    <inkml:brush xml:id="br0">
      <inkml:brushProperty name="width" value="0.1" units="cm"/>
      <inkml:brushProperty name="height" value="0.1" units="cm"/>
      <inkml:brushProperty name="color" value="#E71225"/>
    </inkml:brush>
  </inkml:definitions>
  <inkml:trace contextRef="#ctx0" brushRef="#br0">495 640 11152 0 0,'0'0'368'0'0,"0"0"0"0"0,7-2 2 0 0,20-7-32 0 0,15-10 635 0 0,-34 4 2038 0 0,-32-27-2430 0 0,-70-13-320 0 0,82 48-196 0 0,1 1 0 0 0,-1 0 0 0 0,0 1 0 0 0,0 1 0 0 0,0 0 0 0 0,-1 0 0 0 0,0 2 0 0 0,1-1 0 0 0,-7 1-65 0 0,-69 0 214 0 0,82 5-204 0 0,1 0 0 0 0,-1 1 0 0 0,0-1 0 0 0,1 1 0 0 0,0 1 1 0 0,0-1-1 0 0,0 0 0 0 0,0 1 0 0 0,1 0 0 0 0,0 0 0 0 0,0 1 0 0 0,0-1 1 0 0,0 1-1 0 0,1 0 0 0 0,-1 3-10 0 0,-12 26 139 0 0,13-31-118 0 0,1 0 0 0 0,0 0 0 0 0,0 1 0 0 0,0-1 0 0 0,0 1 0 0 0,0-1 0 0 0,1 1 0 0 0,0-1 0 0 0,0 1 0 0 0,0 0 0 0 0,1 0 0 0 0,-1-1 0 0 0,1 1 0 0 0,0 0 0 0 0,1 0 0 0 0,-1 0 0 0 0,1-1 0 0 0,1 5-21 0 0,37 84 381 0 0,50 5 63 0 0,-28-58-96 0 0,21-5-28 0 0,-4-5 23 0 0,-9 18 105 0 0,-68-47-441 0 0,0 0 1 0 0,0 0-1 0 0,0-1 1 0 0,0 1-1 0 0,-1 0 1 0 0,1 0-1 0 0,0 0 1 0 0,-1 0-1 0 0,1 0 0 0 0,-1 0 1 0 0,1 0-1 0 0,-1 0 1 0 0,1 0-1 0 0,-1 0 1 0 0,0 0-1 0 0,0 0 1 0 0,1 1-1 0 0,-1-1 0 0 0,0 0 1 0 0,0 0-1 0 0,0 0 1 0 0,0 0-1 0 0,0 0 1 0 0,-1 1-1 0 0,1-1 0 0 0,0 0 1 0 0,0 0-1 0 0,-1 0 1 0 0,1 0-1 0 0,-1 0 1 0 0,1 0-1 0 0,-1 0 1 0 0,1 0-1 0 0,-1 1-7 0 0,-4 21 54 0 0,4-17-44 0 0,-1 0 0 0 0,0 0 0 0 0,0 0 1 0 0,0 0-1 0 0,0-1 0 0 0,-1 1 0 0 0,0-1 0 0 0,0 1 1 0 0,-1-1-1 0 0,1 0 0 0 0,-1 0 0 0 0,0-1 0 0 0,-1 1 1 0 0,1-1-1 0 0,-1 0 0 0 0,0 0 0 0 0,0 0 1 0 0,0-1-1 0 0,0 0 0 0 0,0 0 0 0 0,-1 0 0 0 0,0 0 1 0 0,1-1-1 0 0,-1 0 0 0 0,0 0 0 0 0,0-1 1 0 0,-4 1-11 0 0,-19 10 29 0 0,-141 23 138 0 0,43-36-10 0 0,49-6 3 0 0,58-5-72 0 0,19 11-85 0 0,0 1 0 0 0,1-1-1 0 0,-1 1 1 0 0,0-1 0 0 0,0 1 0 0 0,0-1-1 0 0,1 0 1 0 0,-1 1 0 0 0,0-1 0 0 0,1 0-1 0 0,-1 0 1 0 0,1 1 0 0 0,-1-1 0 0 0,1 0-1 0 0,-1 0 1 0 0,1 0 0 0 0,-1 0 0 0 0,1 0-1 0 0,0 0 1 0 0,-1 0 0 0 0,1 0 0 0 0,0 0 0 0 0,0 1-1 0 0,0-1 1 0 0,0 0 0 0 0,0 0 0 0 0,0 0-1 0 0,0 0 1 0 0,0 0 0 0 0,0 0 0 0 0,0 0-1 0 0,1 0 1 0 0,-1 0 0 0 0,0 0 0 0 0,1 0-1 0 0,-1 0 1 0 0,1 0 0 0 0,-1 0 0 0 0,1 1 0 0 0,-1-1-1 0 0,1-1-2 0 0,14-33 32 0 0,-7 19-16 0 0</inkml:trace>
  <inkml:trace contextRef="#ctx0" brushRef="#br0" timeOffset="450.366">841 245 12256 0 0,'0'0'298'0'0,"0"0"9"0"0,0 0-7 0 0,0 0-29 0 0,0 0-125 0 0,0 0-20 0 0,6 1 2 0 0,62-5 1262 0 0,-17-22-406 0 0,-14 4 67 0 0,8 0-505 0 0,-28 9-471 0 0,-12 10-42 0 0</inkml:trace>
  <inkml:trace contextRef="#ctx0" brushRef="#br0" timeOffset="1028.036">1295 8 9848 0 0,'0'0'241'0'0,"0"0"6"0"0,6 0 1 0 0,29-6 106 0 0,8 5 1274 0 0,116 1 1028 0 0,-129 26-1837 0 0,-29-25-660 0 0,-1-1 10 0 0,0 0-158 0 0,1 0 1 0 0,0-1 0 0 0,0 1-1 0 0,0 0 1 0 0,-1 0-1 0 0,1 0 1 0 0,0 0-1 0 0,0 1 1 0 0,0-1-1 0 0,-1 0 1 0 0,1 0 0 0 0,0 0-1 0 0,0 1 1 0 0,-1-1-1 0 0,1 0 1 0 0,0 1-1 0 0,-1-1 1 0 0,1 0 0 0 0,0 1-1 0 0,-1-1 1 0 0,1 1-1 0 0,-1-1 1 0 0,1 1-1 0 0,0 0 1 0 0,-1-1-1 0 0,1 1 1 0 0,-1 0 0 0 0,0-1-1 0 0,1 1 1 0 0,-1 0-1 0 0,0-1 1 0 0,1 1-1 0 0,-1 0 1 0 0,0-1 0 0 0,0 1-1 0 0,1 0 1 0 0,-1 0-1 0 0,0 0 1 0 0,0-1-1 0 0,0 1 1 0 0,0 0-1 0 0,0 0 1 0 0,0 0 0 0 0,0-1-1 0 0,0 1 1 0 0,-1 0-1 0 0,1 0 1 0 0,0-1-1 0 0,0 1 1 0 0,-1 0 0 0 0,1 0-1 0 0,0-1 1 0 0,-1 1-1 0 0,1 0 1 0 0,-1-1-1 0 0,1 1 1 0 0,-1-1-1 0 0,1 1 1 0 0,-1 0 0 0 0,1-1-1 0 0,-1 1 1 0 0,0-1-1 0 0,1 1 1 0 0,-1-1-1 0 0,0 0 1 0 0,1 1-1 0 0,-1-1 1 0 0,0 0 0 0 0,1 1-1 0 0,-1-1-11 0 0,-73 94 140 0 0,-37 16 261 0 0,65-53 297 0 0,45-56-675 0 0,0 0 1 0 0,1 0 0 0 0,-1 0-1 0 0,0 0 1 0 0,1 0 0 0 0,-1 0-1 0 0,1 0 1 0 0,-1 0-1 0 0,1 0 1 0 0,-1 0 0 0 0,1 0-1 0 0,0 0 1 0 0,-1 0-1 0 0,1 0 1 0 0,0 1 0 0 0,0-1-1 0 0,0 0 1 0 0,0 0 0 0 0,0 0-1 0 0,0 0 1 0 0,0 1-1 0 0,0-1 1 0 0,0 0 0 0 0,1 0-1 0 0,-1 0 1 0 0,0 0 0 0 0,1 0-1 0 0,-1 0 1 0 0,1 0-1 0 0,-1 0 1 0 0,1 0 0 0 0,0 0-1 0 0,-1 0 1 0 0,1 0 0 0 0,0 0-1 0 0,0 0 1 0 0,0-1-1 0 0,0 1 1 0 0,-1 0 0 0 0,1 0-1 0 0,0-1 1 0 0,0 1 0 0 0,0-1-1 0 0,0 1 1 0 0,0-1-1 0 0,1 1-23 0 0,26 7 86 0 0,0-1-1 0 0,1-2 1 0 0,0-1-1 0 0,0-1 1 0 0,0-1 0 0 0,4-2-86 0 0,0 2 72 0 0,10-2 4 0 0,-1-1 0 0 0,0-2 1 0 0,1-2-1 0 0,40-11-76 0 0,-33 2 69 0 0,-4-1 3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6T12:39:39.851"/>
    </inkml:context>
    <inkml:brush xml:id="br0">
      <inkml:brushProperty name="width" value="0.1" units="cm"/>
      <inkml:brushProperty name="height" value="0.1" units="cm"/>
      <inkml:brushProperty name="color" value="#E71225"/>
    </inkml:brush>
  </inkml:definitions>
  <inkml:trace contextRef="#ctx0" brushRef="#br0">1908 836 9440 0 0,'0'0'8'0'0,"0"0"0"0"0,0 0 1 0 0,0 0 28 0 0,0 0 93 0 0,0 0 22 0 0,0 0 1 0 0,0 0-8 0 0,0 0-50 0 0,4-6-10 0 0,51-57 870 0 0,-47 56-735 0 0,1 0 0 0 0,-1 1 1 0 0,1 0-1 0 0,0 1 0 0 0,0 0 0 0 0,1 0 1 0 0,0 1-1 0 0,-1 0 0 0 0,1 1 0 0 0,1 0 1 0 0,8-2-221 0 0,104-17 773 0 0,-53 10-385 0 0,38 12 247 0 0,-79 41-385 0 0,-36-21-114 0 0,-49 156 323 0 0,19-106-153 0 0,-3-1-1 0 0,-2-3 1 0 0,-12 11-306 0 0,-40 53 440 0 0,8-16 123 0 0,0-8-46 0 0,76-96-421 0 0,7-6-41 0 0,0 0 1 0 0,1 0 0 0 0,-2-1 0 0 0,1 1-1 0 0,0-1 1 0 0,-1 0 0 0 0,1 0-1 0 0,-1 0 1 0 0,0 0 0 0 0,0-1 0 0 0,0 1-1 0 0,-1-1 1 0 0,1 0 0 0 0,0-1 0 0 0,-1 1-1 0 0,1-1 1 0 0,-1 1 0 0 0,0-1-1 0 0,1-1 1 0 0,-1 1 0 0 0,0-1 0 0 0,0 0-1 0 0,0 0-55 0 0,6-46 496 0 0,112-138-48 0 0,-22 115-81 0 0,-12 43-190 0 0,72 19 105 0 0,-90 47-118 0 0,-48-29-147 0 0,-3-1-3 0 0,0 0-1 0 0,1 0 1 0 0,1-2 0 0 0,-1 1 0 0 0,1-1-1 0 0,1-1 1 0 0,0 0 0 0 0,0-1-1 0 0,0 0 1 0 0,0-1 0 0 0,1-1 0 0 0,0 0-1 0 0,0 0 1 0 0,0-2 0 0 0,1 0-1 0 0,-1 0 1 0 0,0-1 0 0 0,1-1 0 0 0,-1-1-1 0 0,1 0 1 0 0,1-1-14 0 0,40-15 27 0 0,-37 5-13 0 0</inkml:trace>
  <inkml:trace contextRef="#ctx0" brushRef="#br0" timeOffset="670.863">3016 587 11152 0 0,'0'0'478'0'0,"0"0"-3"0"0,0 0 4 0 0,0 0-57 0 0,0 0-227 0 0,0 0-52 0 0,0 0 1 0 0,0 0 48 0 0,0 0 193 0 0,0 0 52 0 0,0 0-2 0 0,7 0-47 0 0,211 1 1464 0 0,-123 24-1350 0 0,-64-9-238 0 0,-9 22 186 0 0,-24-25-435 0 0,0-1 1 0 0,-1 1-1 0 0,-1-1 1 0 0,0 0-1 0 0,0 0 1 0 0,-1 0-1 0 0,-1-1 1 0 0,0 0-1 0 0,-1 0 1 0 0,0 0-1 0 0,-6 7-15 0 0,-10 18 44 0 0,-153 168 324 0 0,75-79-110 0 0,94-113-215 0 0,0 0 1 0 0,1 1 0 0 0,1 0-1 0 0,0 1 1 0 0,0-1 0 0 0,1 1-1 0 0,1 0 1 0 0,0 4-44 0 0,2-14 15 0 0,1 0 0 0 0,0 0 1 0 0,0 0-1 0 0,0 1 0 0 0,0-1 1 0 0,1 0-1 0 0,-1 0 0 0 0,1 0 0 0 0,0 0 1 0 0,0 0-1 0 0,1-1 0 0 0,-1 1 1 0 0,1 0-1 0 0,0 0 0 0 0,0-1 1 0 0,0 1-1 0 0,0-1 0 0 0,1 0 0 0 0,-1 0 1 0 0,1 0-1 0 0,0 0 0 0 0,0 0 1 0 0,0 0-1 0 0,0-1 0 0 0,1 0 1 0 0,-1 1-1 0 0,1-1 0 0 0,-1 0 0 0 0,1-1 1 0 0,1 1-16 0 0,129 52 369 0 0,-103-50-328 0 0,0-1 0 0 0,0-1 0 0 0,0-2 0 0 0,0-1-1 0 0,0-1 1 0 0,24-6-41 0 0,68-26 96 0 0,-84 20-72 0 0</inkml:trace>
  <inkml:trace contextRef="#ctx0" brushRef="#br0" timeOffset="1387.848">4485 579 9240 0 0,'0'0'390'0'0,"0"0"-4"0"0,0 0-1 0 0,0 0-37 0 0,5-7-169 0 0,17-21-43 0 0,-32-1 664 0 0,4 23-672 0 0,0 0 1 0 0,0 0-1 0 0,-1 1 1 0 0,0-1 0 0 0,0 2-1 0 0,0-1 1 0 0,-1 1 0 0 0,0 0-1 0 0,0 1 1 0 0,0-1-1 0 0,0 2 1 0 0,0-1 0 0 0,0 1-1 0 0,-1 0 1 0 0,1 1 0 0 0,-1 0-1 0 0,0 1 1 0 0,1-1-1 0 0,-1 2 1 0 0,1-1 0 0 0,-1 1-1 0 0,1 0 1 0 0,-7 2-129 0 0,10-3 122 0 0,-176 45 966 0 0,174-40-1048 0 0,0-1 0 0 0,0 1 0 0 0,0 0 1 0 0,1 0-1 0 0,0 1 0 0 0,0 0 1 0 0,0 0-1 0 0,1 1 0 0 0,-1 0 1 0 0,2-1-1 0 0,-1 2 0 0 0,1-1 0 0 0,0 0 1 0 0,0 1-1 0 0,0 2-40 0 0,-14 22 114 0 0,13-24-83 0 0,-1 1 0 0 0,1-1 1 0 0,0 1-1 0 0,1 0 0 0 0,0 1 0 0 0,1-1 0 0 0,0 1 0 0 0,0-1 0 0 0,1 1 1 0 0,0 0-1 0 0,0 0 0 0 0,1 0 0 0 0,1 0 0 0 0,0 9-31 0 0,2-7 24 0 0,-2-1-6 0 0,1-1 0 0 0,1 1 1 0 0,0 0-1 0 0,0 0 0 0 0,1-1 0 0 0,0 1 1 0 0,1-1-1 0 0,0 0 0 0 0,1 0 1 0 0,0 0-1 0 0,1-1 0 0 0,0 0 0 0 0,4 5-18 0 0,-8-11 12 0 0,1 1-1 0 0,0-1 0 0 0,0 0 0 0 0,0 0 0 0 0,1 0 0 0 0,-1-1 0 0 0,1 1 0 0 0,0-1 0 0 0,-1 0 0 0 0,1 0 0 0 0,0 0 0 0 0,0 0 0 0 0,1-1 1 0 0,-1 0-1 0 0,0 1 0 0 0,0-2 0 0 0,1 1 0 0 0,-1 0 0 0 0,0-1 0 0 0,1 0 0 0 0,-1 0 0 0 0,0 0 0 0 0,1 0 0 0 0,-1-1 0 0 0,0 0 0 0 0,1 0-11 0 0,12-7 24 0 0,-1 0 0 0 0,-1-1-1 0 0,1-1 1 0 0,-2 0-1 0 0,1-1 1 0 0,-1-1 0 0 0,-1 0-1 0 0,0-1 1 0 0,-1-1-1 0 0,4-6-23 0 0,58-103 222 0 0,-27 59-62 0 0,-24 7 165 0 0,-23 54-120 0 0,-41 79 170 0 0,20-42-286 0 0,1 1 1 0 0,2 1-1 0 0,1 1 0 0 0,2 0 1 0 0,-3 16-90 0 0,-19 43 169 0 0,21-60-81 0 0,-24 89 181 0 0,14-42-63 0 0,0 6 30 0 0,15-39-94 0 0,16-43-86 0 0</inkml:trace>
  <inkml:trace contextRef="#ctx0" brushRef="#br0" timeOffset="1759.509">4761 1557 12256 0 0,'0'0'382'0'0,"0"0"-4"0"0,0 0-2 0 0,0 0-40 0 0,0 6-160 0 0,0 19-42 0 0,-5-18 1478 0 0,-24 63-669 0 0,24-60-870 0 0,0 0 0 0 0,1 0 1 0 0,1 1-1 0 0,0 0 0 0 0,0-1 1 0 0,1 1-1 0 0,0 0 0 0 0,1 0 0 0 0,0 10-73 0 0,-1 2 121 0 0,1 59 64 0 0,15-70-134 0 0,-11-15-45 0 0</inkml:trace>
  <inkml:trace contextRef="#ctx0" brushRef="#br0" timeOffset="3149.921">5418 740 10752 0 0,'0'0'144'0'0,"0"0"0"0"0,0 0 0 0 0,0 0-11 0 0,0 0-42 0 0,0 0-11 0 0,0 0 0 0 0,0 0 30 0 0,0 0 124 0 0,-7-4 31 0 0,6 4-262 0 0,-2-2 34 0 0,0 0-1 0 0,0 0 0 0 0,-1 0 0 0 0,1 1 1 0 0,0 0-1 0 0,-1-1 0 0 0,1 1 0 0 0,-1 1 1 0 0,0-1-1 0 0,1 0 0 0 0,-1 1 0 0 0,0 0 1 0 0,1 0-1 0 0,-1 0 0 0 0,0 0 0 0 0,1 1 1 0 0,-1-1-1 0 0,1 1-36 0 0,-27 6 137 0 0,25-6-68 0 0,1-1 0 0 0,-1 1 0 0 0,0 0 0 0 0,1 1 1 0 0,-1-1-1 0 0,0 1 0 0 0,1 0 0 0 0,0 0 0 0 0,-1 0 0 0 0,1 0 0 0 0,0 1 0 0 0,0 0 1 0 0,1 0-1 0 0,-1 0 0 0 0,0 0 0 0 0,1 1 0 0 0,0-1 0 0 0,-3 4-69 0 0,1 4 120 0 0,1-1 0 0 0,0 1 0 0 0,0 0 0 0 0,1 0 0 0 0,0 1 0 0 0,1-1 0 0 0,0 0 0 0 0,1 1 0 0 0,1-1 0 0 0,-1 1 0 0 0,2 0 0 0 0,0-1 0 0 0,0 2-120 0 0,0 29 155 0 0,1-20-21 0 0,1 0 0 0 0,1 0 1 0 0,1 0-1 0 0,1 0 0 0 0,1-1 0 0 0,1 0 1 0 0,1 1-135 0 0,8 24 164 0 0,43 49 103 0 0,-25-50-190 0 0,19-12 75 0 0,-52-31-136 0 0,1 0 0 0 0,-1 0 1 0 0,1 0-1 0 0,0 0 0 0 0,0-1 1 0 0,0 1-1 0 0,0-1 0 0 0,0 0 1 0 0,0 0-1 0 0,1 0 0 0 0,-1 0 1 0 0,0 0-1 0 0,1-1 0 0 0,-1 1 1 0 0,0-1-1 0 0,1 0 0 0 0,-1 0 1 0 0,0 0-1 0 0,1-1 0 0 0,-1 1 1 0 0,0-1-1 0 0,1 0 0 0 0,-1 0 1 0 0,0 0-1 0 0,0 0 0 0 0,0-1 1 0 0,0 1-1 0 0,2-2-16 0 0,47-19 316 0 0,-30 2-235 0 0,0 0 0 0 0,-2-2 0 0 0,-1 0 0 0 0,0-2 0 0 0,-2 0 0 0 0,-1-1 0 0 0,0 0 0 0 0,-2-1 0 0 0,5-17-81 0 0,-7 12 88 0 0,40-146 240 0 0,-50 11 151 0 0,-11 8-176 0 0,3 135-238 0 0,2 1 10 0 0,-1 1-1 0 0,-1 0 0 0 0,0 0 1 0 0,-2 0-1 0 0,0 1 0 0 0,-2 0 0 0 0,0 0 1 0 0,-1 1-1 0 0,-1 0 0 0 0,-1 1 0 0 0,-3-3-74 0 0,-9 13 384 0 0,24 8-317 0 0,1 0 10 0 0,0 0 3 0 0,0 0 3 0 0,0 0 2 0 0,0 0-27 0 0,0 0-4 0 0,0 0 1 0 0,5 20 212 0 0,98 65 10 0 0,29-10-66 0 0,-113-63-184 0 0,-1-1 0 0 0,2-1 0 0 0,0-1 1 0 0,0-1-1 0 0,0 0 0 0 0,1-2 0 0 0,4 1-27 0 0,156 28 160 0 0,-83-5-57 0 0,-94-28-97 0 0,-1 0-1 0 0,1 0 1 0 0,-1 1-1 0 0,0 0 1 0 0,0-1 0 0 0,0 1-1 0 0,0 0 1 0 0,0 1 0 0 0,-1-1-1 0 0,1 0 1 0 0,-1 1 0 0 0,0-1-1 0 0,0 1 1 0 0,0 0-1 0 0,-1 0 1 0 0,1 0 0 0 0,-1 0-1 0 0,1 3-5 0 0,-15 70 44 0 0,4-51-37 0 0,-20 144 16 0 0,18 123 18 0 0,66-129-6 0 0,-53-157-34 0 0,0 1 1 0 0,0 0 0 0 0,1-1-1 0 0,0 0 1 0 0,0 1-1 0 0,1-1 1 0 0,-1 0 0 0 0,2-1-1 0 0,-1 1 1 0 0,1-1 0 0 0,0 0-1 0 0,0 0 1 0 0,1 0-1 0 0,0-1 1 0 0,0 0 0 0 0,0 0-1 0 0,0 0 1 0 0,7 3-2 0 0,-10-7 1 0 0,0 1 1 0 0,-1-1-1 0 0,0 0 1 0 0,0 0-1 0 0,1 0 1 0 0,-1 0 0 0 0,1 0-1 0 0,-1 0 1 0 0,1 0-1 0 0,-1-1 1 0 0,1 1 0 0 0,0-1-1 0 0,-1 0 1 0 0,1 0 0 0 0,0 0-1 0 0,-1 0 1 0 0,1 0-1 0 0,-1-1 1 0 0,1 1 0 0 0,0-1-1 0 0,-1 1 1 0 0,1-1 0 0 0,-1 0-1 0 0,0 0 1 0 0,1 0-1 0 0,-1-1 1 0 0,0 1 0 0 0,1 0-1 0 0,-1-1 1 0 0,1-1-2 0 0,14-13 6 0 0,0-1 0 0 0,-2 0 0 0 0,0-1 0 0 0,-1-1 0 0 0,-1 0 0 0 0,-1-1 0 0 0,-1 0 0 0 0,0-1 0 0 0,-2 0 0 0 0,0-1 0 0 0,-1 0 0 0 0,-2 0 1 0 0,0-1-1 0 0,-1 0 0 0 0,-1-3-6 0 0,8-38 27 0 0,-2 1 1 0 0,-3-1-1 0 0,-3-21-27 0 0,-2 49 6 0 0,-7-255 91 0 0,4 282-86 0 0,1 0 1 0 0,-2 0-1 0 0,1 0 0 0 0,-1 0 0 0 0,0 0 1 0 0,-1 0-1 0 0,0 1 0 0 0,-1-1 1 0 0,0 1-1 0 0,0 0 0 0 0,0 0 0 0 0,-1 0 1 0 0,0 1-1 0 0,-1 0 0 0 0,-3-4-11 0 0,-14-1 111 0 0,25-3 30 0 0,79-2-59 0 0,134-23-5 0 0,-36 4-18 0 0,-79 29-13 0 0,61 44 17 0 0,-157-35-61 0 0,0 0 0 0 0,0 1-1 0 0,0 0 1 0 0,0 0 0 0 0,0 0 0 0 0,-1 1 0 0 0,0-1 0 0 0,1 1-1 0 0,-1 0 1 0 0,-1 0 0 0 0,1 0 0 0 0,0 0 0 0 0,-1 0-1 0 0,0 0 1 0 0,0 1 0 0 0,0 2-2 0 0,5 6 11 0 0,-1-3-8 0 0,-1 1 1 0 0,0 0-1 0 0,-1 0 1 0 0,0 0-1 0 0,0 1 1 0 0,-2-1-1 0 0,1 1 1 0 0,-1-1-1 0 0,-1 1 1 0 0,0 11-4 0 0,5 65 13 0 0,-1-25-2 0 0,23 104 10 0 0,-17-134-19 0 0,-8-19 2 0 0,1-1 0 0 0,1 1 0 0 0,0-1 0 0 0,1 1 0 0 0,0-1 0 0 0,1-1 0 0 0,1 1 0 0 0,0-2 0 0 0,0 1 1 0 0,8 7-5 0 0,-13-17 1 0 0,-1 0-1 0 0,1 0 1 0 0,0 0 0 0 0,0-1 0 0 0,0 1 0 0 0,0-1 0 0 0,1 0 0 0 0,-1 0 0 0 0,0 0 0 0 0,0 0 0 0 0,1-1 0 0 0,-1 1 0 0 0,0-1 0 0 0,1 0 0 0 0,-1 0 0 0 0,1 0 0 0 0,-1 0 0 0 0,0-1 0 0 0,1 1-1 0 0,-1-1 1 0 0,0 0 0 0 0,1 0 0 0 0,-1 0 0 0 0,0 0 0 0 0,0-1 0 0 0,0 1-1 0 0,75-44 8 0 0,-5-27 0 0 0,-71 70-8 0 0,29-35 6 0 0,-2-2 0 0 0,-1 0 0 0 0,-2-2 0 0 0,14-32-6 0 0,-10-2 8 0 0,-4-2 0 0 0,-3 0 0 0 0,-3-1 0 0 0,5-55-8 0 0,-22 113 14 0 0,-2 0 1 0 0,-1 0-1 0 0,0 1 1 0 0,-1-1-1 0 0,-1 0 1 0 0,-1 0-1 0 0,-1 1 1 0 0,-4-12-15 0 0,5 24 7 0 0,0 0 1 0 0,0 1 0 0 0,-1-1 0 0 0,0 0 0 0 0,0 1 0 0 0,0 0-1 0 0,-1 0 1 0 0,0 0 0 0 0,0 1 0 0 0,-1 0 0 0 0,1 0-1 0 0,-1 0 1 0 0,0 1 0 0 0,0-1 0 0 0,-1 1 0 0 0,1 1 0 0 0,-1-1-1 0 0,0 1 1 0 0,0 1 0 0 0,0-1 0 0 0,0 1 0 0 0,-1 0-1 0 0,1 1 1 0 0,-1 0 0 0 0,1 0 0 0 0,-1 0 0 0 0,1 1 0 0 0,-1 0-1 0 0,1 1 1 0 0,-7 0-8 0 0,-22 1 16 0 0</inkml:trace>
  <inkml:trace contextRef="#ctx0" brushRef="#br0" timeOffset="4349.172">1871 2162 14064 0 0,'0'0'546'0'0,"0"0"12"0"0,0 0 0 0 0,0 0-72 0 0,0 0-275 0 0,0 0-67 0 0,0 0 0 0 0,0 0 66 0 0,0 0 263 0 0,0 0 74 0 0,0 0-6 0 0,8-1-60 0 0,280-34 1027 0 0,-151 14-1253 0 0,229 1-78 0 0,-157 10-169 0 0,-2-8 23 0 0,15-10-6 0 0,-49 10-7 0 0,130 3 20 0 0,-20 3-6 0 0,115-3 18 0 0,-265 9 29 0 0,0-6 0 0 0,43-14-79 0 0,-166 25 4 0 0,347-68 271 0 0,98-27 173 0 0,-294 62-259 0 0,-111 21-73 0 0,0 2 0 0 0,1 3 0 0 0,50-3-116 0 0,99-24 279 0 0,-87 29-79 0 0,1 5-1 0 0,-1 5 1 0 0,0 5-200 0 0,-52-4 98 0 0,350-2 465 0 0,-255-17-382 0 0,153-22 246 0 0,-129 0-204 0 0,32-32 111 0 0,-159 50-251 0 0,-33 14-38 0 0</inkml:trace>
  <inkml:trace contextRef="#ctx0" brushRef="#br0" timeOffset="5466.863">4510 2875 13168 0 0,'0'0'505'0'0,"0"0"3"0"0,0 0-7 0 0,0 0-53 0 0,-2-7-242 0 0,-35-72 579 0 0,24 63-384 0 0,8 9-308 0 0,-1 0 0 0 0,0 0 1 0 0,0 0-1 0 0,0 1 0 0 0,-1 0 0 0 0,0 0 1 0 0,0 0-1 0 0,0 1 0 0 0,-1 0 0 0 0,0 1 1 0 0,0-1-1 0 0,0 2 0 0 0,-1-1-93 0 0,-45-4 657 0 0,-34 18-19 0 0,76-4-612 0 0,0 1 0 0 0,0 1 0 0 0,1-1 0 0 0,0 2 0 0 0,1-1 1 0 0,-1 2-1 0 0,2-1 0 0 0,-1 1 0 0 0,1 1 0 0 0,1 0 0 0 0,0 0 0 0 0,1 1 0 0 0,0-1 1 0 0,0 2-1 0 0,2-1 0 0 0,-1 1 0 0 0,2 0 0 0 0,-1 0 0 0 0,2 0 0 0 0,-2 9-26 0 0,5 66 88 0 0,0-73-73 0 0,-1-9-7 0 0,1 1 0 0 0,0-1 1 0 0,0 1-1 0 0,1 0 0 0 0,0-1 0 0 0,0 1 0 0 0,0-1 1 0 0,1 1-1 0 0,0-1 0 0 0,0 0 0 0 0,1 0 1 0 0,2 4-9 0 0,25 30 54 0 0,59 17 49 0 0,-84-56-95 0 0,1 1-1 0 0,-1-1 1 0 0,1 0 0 0 0,0-1-1 0 0,0 1 1 0 0,-1-1 0 0 0,1 0 0 0 0,0 0-1 0 0,-1-1 1 0 0,1 0 0 0 0,0 0-1 0 0,-1 0 1 0 0,1-1 0 0 0,-1 1-1 0 0,1-1 1 0 0,-1-1 0 0 0,3-1-8 0 0,121-76 180 0 0,-55 23-71 0 0,-30-14 39 0 0,-18 40 0 0 0,-3 91 355 0 0,-23 8-395 0 0,-26 62 8 0 0,-19 36 90 0 0,34 11 93 0 0,-1-136-106 0 0,12-8 17 0 0,0-32-176 0 0</inkml:trace>
  <inkml:trace contextRef="#ctx0" brushRef="#br0" timeOffset="5712.393">5134 3171 14368 0 0,'0'0'408'0'0,"0"0"1"0"0,0 0 4 0 0,0 0-49 0 0,0 0-182 0 0,0 0-46 0 0,0 0 1 0 0,0 0 65 0 0,0 0 244 0 0,0 0 63 0 0,0 0-2 0 0,0 0-58 0 0,0 0-245 0 0,0 0-65 0 0,-7-5 3 0 0,-52-24 474 0 0,48 14 74 0 0,12 2-418 0 0,6 6-210 0 0</inkml:trace>
  <inkml:trace contextRef="#ctx0" brushRef="#br0" timeOffset="6449.134">5685 2663 11552 0 0,'0'0'368'0'0,"0"0"0"0"0,0 0 0 0 0,0 0-40 0 0,0-7-160 0 0,-1-18-39 0 0,-19 9 1372 0 0,17 17-1448 0 0,0 0-1 0 0,-1 0 1 0 0,1 0-1 0 0,0 0 1 0 0,0 1-1 0 0,0-1 1 0 0,0 1-1 0 0,0 0 1 0 0,0 0-1 0 0,0 0 1 0 0,0 0-1 0 0,1 0 1 0 0,-1 1-1 0 0,1-1 1 0 0,0 1-1 0 0,-1 0 1 0 0,1-1-1 0 0,0 1 1 0 0,1 0-1 0 0,-1 0 1 0 0,1 0-1 0 0,-1 1 0 0 0,1-1 1 0 0,-1 1-53 0 0,-4 7 175 0 0,1-5-133 0 0,1-1 0 0 0,1 1 0 0 0,-1 0 1 0 0,1 0-1 0 0,0 0 0 0 0,0 0 0 0 0,1 1 1 0 0,0-1-1 0 0,0 1 0 0 0,0-1 0 0 0,1 1 0 0 0,0 0 1 0 0,0 0-1 0 0,1-1 0 0 0,0 1 0 0 0,0 0 0 0 0,1 0 1 0 0,0 0-1 0 0,0-1 0 0 0,0 1 0 0 0,1 0 0 0 0,0-1 1 0 0,0 1-1 0 0,0-1 0 0 0,1 0 0 0 0,0 0 0 0 0,1 0 1 0 0,-1 0-1 0 0,1 0 0 0 0,0-1 0 0 0,0 0 0 0 0,4 4-42 0 0,5 2 53 0 0,0-1-1 0 0,1 0 1 0 0,0 0-1 0 0,0-1 0 0 0,1-1 1 0 0,0-1-1 0 0,13 5-52 0 0,49 32 187 0 0,-22-30-131 0 0,-33-9-35 0 0,0 0 0 0 0,0 2-1 0 0,-1 1 1 0 0,0 0 0 0 0,0 2 0 0 0,6 4-21 0 0,50 17 97 0 0,-20 10 10 0 0,-55-40-98 0 0,-1 0 1 0 0,1 0-1 0 0,-1 0 1 0 0,0 0-1 0 0,1 0 0 0 0,-1 0 1 0 0,0 0-1 0 0,0 1 1 0 0,0-1-1 0 0,0 1 0 0 0,0-1 1 0 0,-1 1-1 0 0,1-1 1 0 0,0 1-1 0 0,-1-1 0 0 0,1 1 1 0 0,-1-1-1 0 0,1 1 1 0 0,-1 0-1 0 0,0-1 0 0 0,1 1 1 0 0,-1 0-1 0 0,0 0 0 0 0,0-1 1 0 0,0 1-1 0 0,-1 0 1 0 0,1-1-1 0 0,0 1 0 0 0,-1 0 1 0 0,1-1-1 0 0,-1 1 1 0 0,1-1-1 0 0,-1 1 0 0 0,0 0 1 0 0,0-1-1 0 0,0 1-9 0 0,-34 55 227 0 0,20-41-179 0 0,-1-1 0 0 0,-1 0-1 0 0,-1-1 1 0 0,0 0 0 0 0,0-2 0 0 0,-2 0-1 0 0,-16 7-47 0 0,-39 25 170 0 0,-102 50 354 0 0,161-88-446 0 0,0-2 0 0 0,-1 1 0 0 0,1-2 0 0 0,-1 0 0 0 0,0-2-1 0 0,0 1 1 0 0,1-2 0 0 0,-14-1-78 0 0,29-1 18 0 0,-1 1 0 0 0,1-1 0 0 0,-1 0 0 0 0,1 0 1 0 0,0 0-1 0 0,0 0 0 0 0,0 0 0 0 0,0 0 0 0 0,0 0 0 0 0,1-1 0 0 0,-1 1 0 0 0,1 0 0 0 0,-1 0 0 0 0,1-1 1 0 0,0 1-1 0 0,0 0 0 0 0,0-1 0 0 0,0 1 0 0 0,0 0 0 0 0,0-1 0 0 0,1 1 0 0 0,-1 0 0 0 0,1 0 0 0 0,-1 0 1 0 0,1-1-1 0 0,0 1 0 0 0,0 0 0 0 0,0 0 0 0 0,0 0 0 0 0,1 0 0 0 0,-1 0 0 0 0,0 0 0 0 0,2-1-18 0 0,99-148 231 0 0,-57 90-122 0 0,3 2 0 0 0,1 2-1 0 0,22-16-108 0 0,-49 49 27 0 0,146-147 167 0 0,-62 20-44 0 0,-32 9 25 0 0,-71 130-157 0 0,0 0 1 0 0,-1 0-1 0 0,-1 0 0 0 0,0-1 0 0 0,-1 1 1 0 0,0 0-1 0 0,0 0 0 0 0,-2 0 0 0 0,1 0 1 0 0,-1 0-1 0 0,-2-2-18 0 0,3 6 15 0 0,-1 3-6 0 0,-1 1 0 0 0,1 0 0 0 0,-1 0-1 0 0,0 0 1 0 0,0 0 0 0 0,-1 0 0 0 0,1 0 0 0 0,-1 1 0 0 0,1 0 0 0 0,-1 0-1 0 0,0 0 1 0 0,0 0 0 0 0,-1 0 0 0 0,1 1 0 0 0,-1 0 0 0 0,1 0 0 0 0,-1 0-1 0 0,0 1 1 0 0,-3-2-9 0 0,2 1 9 0 0,-7-2 7 0 0,0 1 0 0 0,1 0 0 0 0,-1 1 0 0 0,0 0 0 0 0,0 1 0 0 0,0 1 0 0 0,0 0 0 0 0,0 1 0 0 0,0 0 0 0 0,0 1 0 0 0,0 1 0 0 0,0 0 0 0 0,1 0 0 0 0,-1 2 0 0 0,1-1 0 0 0,-3 3-16 0 0,-13 30 123 0 0,28-24-94 0 0</inkml:trace>
  <inkml:trace contextRef="#ctx0" brushRef="#br0" timeOffset="35248.877">9485 1673 8936 0 0,'0'0'144'0'0,"0"0"0"0"0,0 0 1 0 0,0 0-6 0 0,0 0-47 0 0,0 0-12 0 0,0 0 2 0 0,0 0 40 0 0,0 0 115 0 0,0 0 34 0 0,-3 6 1 0 0,-16 32 1841 0 0,51-74-1098 0 0,26-10-438 0 0,42-58-120 0 0,2-3 125 0 0,-13 46-276 0 0,28-9-60 0 0,-47 43 208 0 0,-62 52-155 0 0,-6-21-247 0 0,0 1 0 0 0,0-1 0 0 0,-1 1 1 0 0,1 0-1 0 0,-1-1 0 0 0,0 1 0 0 0,-1 0 1 0 0,1 0-1 0 0,-1 0 0 0 0,0 0 0 0 0,0-1 0 0 0,0 1 1 0 0,-1 0-1 0 0,0 3-52 0 0,0 11 43 0 0,1 111 679 0 0,0-128-689 0 0,1 1 1 0 0,-1-1 0 0 0,1 1-1 0 0,-1-1 1 0 0,1 0 0 0 0,0 1-1 0 0,0-1 1 0 0,0 0-1 0 0,0 0 1 0 0,0 0 0 0 0,0 0-1 0 0,0 0 1 0 0,1 0 0 0 0,-1 0-1 0 0,1 0 1 0 0,0 0 0 0 0,0-1-1 0 0,-1 1 1 0 0,1-1-1 0 0,0 1 1 0 0,0-1 0 0 0,0 0-1 0 0,0 1 1 0 0,1-1 0 0 0,-1 0-1 0 0,0-1 1 0 0,0 1 0 0 0,1 0-1 0 0,-1-1 1 0 0,0 1-1 0 0,2-1-33 0 0,6 0 54 0 0,0-1-1 0 0,-1 0 0 0 0,1 0 0 0 0,0-1 0 0 0,0-1 0 0 0,-1 0 0 0 0,1 0 0 0 0,-1 0 0 0 0,0-2 1 0 0,0 1-1 0 0,0-1 0 0 0,7-5-53 0 0,9-7 118 0 0,1 2 1 0 0,0 0-1 0 0,1 2 0 0 0,1 1 1 0 0,12-3-119 0 0,49-25 225 0 0,3 12-82 0 0,-67 22-97 0 0</inkml:trace>
  <inkml:trace contextRef="#ctx0" brushRef="#br0" timeOffset="35977.183">9478 2152 10248 0 0,'0'0'241'0'0,"0"0"4"0"0,0 0-2 0 0,0 0-19 0 0,0 0-91 0 0,0 0-26 0 0,0 0 4 0 0,0 0 38 0 0,0 0 151 0 0,0 0 40 0 0,0 0-7 0 0,0 0-29 0 0,0 0-145 0 0,0 0-32 0 0,0 0 2 0 0,8-7 20 0 0,73-70 509 0 0,-9-7-228 0 0,32-26 28 0 0,-38 58-218 0 0,-3 21 310 0 0,-50 31-418 0 0,-12-1-126 0 0,0 1-1 0 0,0 0 0 0 0,1-1 1 0 0,-1 1-1 0 0,0 0 0 0 0,0-1 0 0 0,1 1 1 0 0,-1 0-1 0 0,0 0 0 0 0,1 0 0 0 0,-1 0 1 0 0,0 0-1 0 0,0 0 0 0 0,1 1 0 0 0,-1-1 1 0 0,0 0-1 0 0,0 1 0 0 0,1-1 1 0 0,-1 1-1 0 0,0-1 0 0 0,0 1 0 0 0,0-1 1 0 0,0 1-1 0 0,0 0 0 0 0,0 0 0 0 0,0-1 1 0 0,0 1-1 0 0,0 0 0 0 0,0 0 0 0 0,0 0 1 0 0,0 0-1 0 0,-1 0 0 0 0,1 0 1 0 0,0 0-1 0 0,-1 0 0 0 0,1 1 0 0 0,-1-1 1 0 0,1 0-1 0 0,-1 0 0 0 0,0 1 0 0 0,1-1 1 0 0,-1 0-1 0 0,0 0 0 0 0,0 1 1 0 0,0 0-6 0 0,26 55 134 0 0,5 36 137 0 0,11-40 378 0 0,-4-31-86 0 0,-21-26-473 0 0,0 1 1 0 0,-1-2-1 0 0,0-1 1 0 0,0 0-1 0 0,0 0 1 0 0,0-2-1 0 0,10-7-90 0 0,-14 9 61 0 0,121-95 339 0 0,-27-8-72 0 0,-17 12-14 0 0,-71 81-252 0 0</inkml:trace>
  <inkml:trace contextRef="#ctx0" brushRef="#br0" timeOffset="38934.151">12050 1162 7832 0 0,'0'0'649'0'0,"0"-6"4"0"0,-1-52 1078 0 0,0 56-1591 0 0,0 0 1 0 0,0 0-1 0 0,0 1 1 0 0,0-1-1 0 0,0 0 0 0 0,1 0 1 0 0,-1 0-1 0 0,1 0 1 0 0,-1 0-1 0 0,1-1 1 0 0,0 1-1 0 0,-1 0 0 0 0,1 0 1 0 0,0 0-1 0 0,1 0 1 0 0,-1 0-1 0 0,0 0 0 0 0,1 0 1 0 0,-1 0-1 0 0,1 0 1 0 0,-1 0-1 0 0,1 0 0 0 0,0 0 1 0 0,0 0-1 0 0,0 0 1 0 0,0 0-1 0 0,0 1 1 0 0,0-1-1 0 0,1 0 0 0 0,-1 1 1 0 0,1-1-1 0 0,0 0-140 0 0,81-36 868 0 0,-66 36-782 0 0,1 0-1 0 0,0 1 1 0 0,-1 1-1 0 0,1 0 1 0 0,-1 1-1 0 0,1 2 1 0 0,-1-1-1 0 0,1 2 1 0 0,-1 0-1 0 0,0 1 1 0 0,-1 1-1 0 0,1 1 1 0 0,-1 0-1 0 0,13 9-85 0 0,-28-16 2 0 0,4 2 9 0 0,0 0-1 0 0,0 0 1 0 0,0 0-1 0 0,-1 1 1 0 0,1-1-1 0 0,-1 1 1 0 0,1 0-1 0 0,-1 1 1 0 0,0-1-1 0 0,0 1 1 0 0,-1-1-1 0 0,1 1 1 0 0,-1 0-1 0 0,0 1 1 0 0,0-1 0 0 0,0 0-1 0 0,0 1 1 0 0,-1 0-1 0 0,0 0 1 0 0,0 0-1 0 0,1 4-10 0 0,1 5 18 0 0,-1-5-3 0 0,-1-1-1 0 0,0 1 0 0 0,0-1 1 0 0,-1 1-1 0 0,0 0 0 0 0,-1 0 1 0 0,0 0-1 0 0,0-1 0 0 0,0 1 1 0 0,-1 0-1 0 0,-2 4-14 0 0,-7 27 57 0 0,-1-1-1 0 0,-3 0 1 0 0,-1-2-1 0 0,-1 1 1 0 0,-3-2-1 0 0,-1 0 1 0 0,-1-2-1 0 0,-5 5-56 0 0,-177 228 405 0 0,56-96-110 0 0,-25 9 180 0 0,139-140-291 0 0,10-50 424 0 0,64-78-296 0 0,-31 63-277 0 0,-5 12-10 0 0,-1 0 0 0 0,1 0 0 0 0,1 1 0 0 0,1 0 0 0 0,0 0 0 0 0,0 0 0 0 0,1 1 0 0 0,0 0 0 0 0,1 0 0 0 0,0 1 0 0 0,1 0 0 0 0,0 1 0 0 0,4-3-25 0 0,20-13 116 0 0,31-10 264 0 0,7 21-102 0 0,-66 13-258 0 0,0 1-1 0 0,1 0 1 0 0,-1 0-1 0 0,0 1 1 0 0,0 0-1 0 0,0 0 1 0 0,0 0-1 0 0,0 1 1 0 0,0 0-1 0 0,0 0 1 0 0,-1 0-1 0 0,1 1 1 0 0,-1 0-1 0 0,1 0 1 0 0,-1 0-1 0 0,5 4-19 0 0,81 34 235 0 0,94 63 212 0 0,-133-86-346 0 0,-37-11-76 0 0</inkml:trace>
  <inkml:trace contextRef="#ctx0" brushRef="#br0" timeOffset="40197.14">13222 883 13464 0 0,'0'0'250'0'0,"0"0"10"0"0,0 0-1 0 0,0 0-23 0 0,0 0-103 0 0,0 0-17 0 0,0 0-1 0 0,0 0 52 0 0,0 0 191 0 0,0 0 45 0 0,0 0 4 0 0,0 0-45 0 0,8-5-181 0 0,63-34 421 0 0,-53 37-523 0 0,-1 0 0 0 0,1 2 0 0 0,0 0 0 0 0,-1 0 1 0 0,1 2-1 0 0,-1 0 0 0 0,1 1 0 0 0,-1 1 0 0 0,0 1 0 0 0,0 0 0 0 0,3 2-79 0 0,22 6 128 0 0,144 44 135 0 0,-82-20 138 0 0,-48-8-169 0 0,-67-11-89 0 0,-40 15-23 0 0,-128 45 283 0 0,31 0 61 0 0,143-76-430 0 0,1 0 1 0 0,-1 1-1 0 0,0 0 0 0 0,1 0 1 0 0,-1 0-1 0 0,1 0 1 0 0,0 1-1 0 0,0-1 0 0 0,0 1 1 0 0,1 0-1 0 0,-1 0 1 0 0,1 1-1 0 0,0-1 0 0 0,0 1 1 0 0,1-1-1 0 0,-1 1 1 0 0,1 0-1 0 0,0 0 0 0 0,0 0 1 0 0,1 0-1 0 0,-1 0 0 0 0,1 0 1 0 0,1 1-1 0 0,-1-1 1 0 0,0 0-1 0 0,1 1 0 0 0,0-1 1 0 0,1 1-1 0 0,-1-1 1 0 0,1 3-35 0 0,3-1 26 0 0,1 1 1 0 0,-1 0 0 0 0,1-1-1 0 0,1 0 1 0 0,-1 0 0 0 0,1-1-1 0 0,0 1 1 0 0,1-1 0 0 0,-1 0-1 0 0,1-1 1 0 0,0 0 0 0 0,1 0 0 0 0,-1 0-1 0 0,1-1 1 0 0,0 0 0 0 0,0-1-1 0 0,6 2-26 0 0,-10-3 7 0 0,231 100 451 0 0,-124-61-246 0 0,-91-33-182 0 0,-16-7-19 0 0,0 0 0 0 0,0 0 0 0 0,0 1 0 0 0,0-1 0 0 0,0 1 1 0 0,0 0-1 0 0,0 0 0 0 0,-1 1 0 0 0,1-1 0 0 0,-1 1 0 0 0,0-1 1 0 0,0 1-1 0 0,0 0 0 0 0,0 0 0 0 0,0 1 0 0 0,-1-1 0 0 0,1 0 0 0 0,-1 1 1 0 0,0 0-12 0 0,3 8 25 0 0,-7 25 98 0 0,-105 96-14 0 0,14-68-76 0 0,3-6-7 0 0,-35-9 27 0 0,81-45-33 0 0,-2 4 1 0 0,43-3-21 0 0</inkml:trace>
  <inkml:trace contextRef="#ctx0" brushRef="#br0" timeOffset="40678.327">14281 1984 14872 0 0,'0'0'289'0'0,"0"0"4"0"0,0 0-2 0 0,0 0-27 0 0,0 0-119 0 0,0 0-21 0 0,0 0-2 0 0,0 0 20 0 0,0 0 91 0 0,0 0 25 0 0,0 0 4 0 0,0 0-24 0 0,0 0-105 0 0,0 0-17 0 0,0 0-1 0 0,0 0 3 0 0,0 7 5 0 0,-6 256 574 0 0,5-124-605 0 0,1-136-92 0 0</inkml:trace>
  <inkml:trace contextRef="#ctx0" brushRef="#br0" timeOffset="41705.74">14945 989 9536 0 0,'0'0'272'0'0,"0"-7"-2"0"0,0-44 394 0 0,0 50-608 0 0,0 0 0 0 0,0 0-1 0 0,0 0 1 0 0,0 1 0 0 0,-1-1 0 0 0,1 0-1 0 0,0 0 1 0 0,0 0 0 0 0,-1 0 0 0 0,1 0-1 0 0,-1 0 1 0 0,1 1 0 0 0,0-1-1 0 0,-1 0 1 0 0,0 0 0 0 0,1 1 0 0 0,-1-1-1 0 0,1 0 1 0 0,-1 1 0 0 0,0-1-1 0 0,0 0 1 0 0,1 1 0 0 0,-1-1 0 0 0,0 1-1 0 0,0 0 1 0 0,0-1 0 0 0,1 1-1 0 0,-1-1 1 0 0,0 1 0 0 0,0 0 0 0 0,0 0-1 0 0,0 0 1 0 0,0-1 0 0 0,0 1 0 0 0,0 0-1 0 0,0 0 1 0 0,1 0 0 0 0,-1 0-1 0 0,0 0 1 0 0,0 1 0 0 0,0-1 0 0 0,0 0-1 0 0,-1 1-55 0 0,-38 26 1304 0 0,27-14-1201 0 0,0 1-1 0 0,2 0 0 0 0,0 1 1 0 0,0 0-1 0 0,1 1 1 0 0,1 0-1 0 0,1 1 1 0 0,0 0-1 0 0,1 0 0 0 0,1 1 1 0 0,0 0-1 0 0,2 0 1 0 0,0 0-1 0 0,1 0 0 0 0,1 1 1 0 0,0 15-103 0 0,-14 171 1016 0 0,20-151-864 0 0,-4-30-100 0 0,2 1 1 0 0,0-1-1 0 0,2 0 1 0 0,0-1 0 0 0,2 1-1 0 0,1-1 1 0 0,3 7-53 0 0,44 87 81 0 0,-50-111-48 0 0,0 1 0 0 0,1-1 0 0 0,0 0-1 0 0,0 0 1 0 0,1 0 0 0 0,0-1 0 0 0,-1 1 0 0 0,2-2-1 0 0,-1 1 1 0 0,1-1 0 0 0,-1 0 0 0 0,1 0 0 0 0,0 0-1 0 0,1-1 1 0 0,6 2-33 0 0,-10-4 23 0 0,1 0 0 0 0,0-1-1 0 0,-1 1 1 0 0,1-1 0 0 0,0 0 0 0 0,-1 0 0 0 0,1 0-1 0 0,0-1 1 0 0,0 0 0 0 0,-1 0 0 0 0,1 0 0 0 0,-1 0-1 0 0,1-1 1 0 0,-1 0 0 0 0,1 0 0 0 0,-1 0 0 0 0,0 0-1 0 0,0-1 1 0 0,0 1 0 0 0,0-1 0 0 0,-1 0-1 0 0,1 0 1 0 0,-1-1 0 0 0,1 1 0 0 0,-1-1-23 0 0,71-97 238 0 0,-65 84-178 0 0,-2 0 0 0 0,0-1 0 0 0,0 0 0 0 0,-2 0 0 0 0,0-1 0 0 0,-1 1 0 0 0,0-11-60 0 0,11-44 132 0 0,-9 33-46 0 0,-2 1 0 0 0,-2 0 1 0 0,-2-1-1 0 0,-1 1 0 0 0,-2-1 0 0 0,-1 1 0 0 0,-3 0 0 0 0,-7-27-86 0 0,-7-23 242 0 0,-30-25 52 0 0,-62-17 282 0 0,93 94 194 0 0,342 70-117 0 0,-66-2-234 0 0,-118 2-186 0 0,-82 11-44 0 0,-54-40-180 0 0,0-1 0 0 0,0 1 0 0 0,0 0 0 0 0,0 0 0 0 0,0 0 0 0 0,-1-1 0 0 0,0 1 0 0 0,0 1 0 0 0,0-1 0 0 0,0 0 0 0 0,-1 0 0 0 0,0 0 0 0 0,0 0 0 0 0,0 0 0 0 0,0 0 0 0 0,0 1 0 0 0,-1-1 0 0 0,0 0-9 0 0,1 10 14 0 0,-44 125 106 0 0,6 53 23 0 0,29-56-62 0 0,41-13-9 0 0,22-26 8 0 0,-48-88-70 0 0,0 0-1 0 0,1 0 0 0 0,0 0 1 0 0,0-1-1 0 0,0 0 0 0 0,1-1 1 0 0,1 1-1 0 0,-1-2 0 0 0,1 1 1 0 0,0-1-1 0 0,1 0 0 0 0,8 3-9 0 0,-12-7 4 0 0,0 0 0 0 0,1-1 0 0 0,0 0 0 0 0,-1 0 0 0 0,1 0 0 0 0,0-1 1 0 0,0 0-1 0 0,-1 0 0 0 0,1 0 0 0 0,0-1 0 0 0,0 0 0 0 0,-1-1 0 0 0,1 0 0 0 0,0 0-4 0 0,9-1 13 0 0,-8 1-10 0 0,0-1 1 0 0,1 1-1 0 0,-1-2 1 0 0,0 1 0 0 0,0-1-1 0 0,0-1 1 0 0,-1 1-1 0 0,0-1 1 0 0,0 0 0 0 0,0-1-1 0 0,0 0 1 0 0,-1 0-1 0 0,0 0 1 0 0,0-1 0 0 0,-1 0-1 0 0,0 0 1 0 0,0 0-1 0 0,0-1 1 0 0,-1 1 0 0 0,1-4-4 0 0,69-121 49 0 0,-16-24-14 0 0,6-138 33 0 0,-59 251-53 0 0,-2 0 0 0 0,-2 0 0 0 0,-1 0 0 0 0,-3 0 0 0 0,-1 0 0 0 0,-2 1 0 0 0,-10-33-15 0 0,13 63 8 0 0,-1 0 0 0 0,-1 0-1 0 0,-1 0 1 0 0,1 1 0 0 0,-2-1 0 0 0,1 1 0 0 0,-2 1-1 0 0,1-1 1 0 0,-1 1 0 0 0,-8-7-8 0 0,4 3 13 0 0,-35-37 49 0 0,33 41-48 0 0,12 8-10 0 0,0 0 1 0 0,0 0 0 0 0,-1 0-1 0 0,1 1 1 0 0,-1-1-1 0 0,0 0 1 0 0,1 1 0 0 0,-1 0-1 0 0,0 0 1 0 0,0 0 0 0 0,1 0-1 0 0,-1 0 1 0 0,0 0-1 0 0,0 1 1 0 0,0-1 0 0 0,0 1-1 0 0,0 0 1 0 0,0 0 0 0 0,0 0-1 0 0,0 0 1 0 0,-2 1-5 0 0,-90 34 52 0 0,47 15-21 0 0,22-27-17 0 0</inkml:trace>
  <inkml:trace contextRef="#ctx0" brushRef="#br0" timeOffset="43119.962">16957 572 14968 0 0,'0'0'334'0'0,"0"0"-3"0"0,0 0 5 0 0,0 0-31 0 0,0 0-146 0 0,0 0-33 0 0,0 0 2 0 0,0 0 47 0 0,0 0 185 0 0,0 0 43 0 0,0 0 5 0 0,0 0-42 0 0,0 0-188 0 0,0 0-44 0 0,0 0 4 0 0,0 0 20 0 0,0 0 68 0 0,0 0 19 0 0,0 0-2 0 0,0 0-19 0 0,0 0-90 0 0,0 0-22 0 0,0 0 0 0 0,0 0-6 0 0,0 0-28 0 0,0 0-6 0 0,0 0 3 0 0,-5 8 2 0 0,-53 123 122 0 0,28 31-18 0 0,20-1-50 0 0,35 7-36 0 0,-8-81-45 0 0,-16-70-37 0 0,1-1 0 0 0,2 1 1 0 0,-1-1-1 0 0,2 0 0 0 0,0 0 0 0 0,1 0 0 0 0,0 0 1 0 0,7 10-14 0 0,36 43 112 0 0,41-24 70 0 0,-77-46-160 0 0,0-1 0 0 0,0 0 0 0 0,0-1 0 0 0,-1 0-1 0 0,1-1 1 0 0,-1 0 0 0 0,0-1 0 0 0,0 0 0 0 0,0-1 0 0 0,-1-1-1 0 0,0 1 1 0 0,0-2 0 0 0,-1 0 0 0 0,0 0 0 0 0,0-1-1 0 0,-1 0 1 0 0,0 0 0 0 0,0-1 0 0 0,-1-1 0 0 0,0 1 0 0 0,-1-1-1 0 0,4-9-21 0 0,37-91 82 0 0,-29 52-34 0 0,32-90 48 0 0,21-83 46 0 0,-59 99-30 0 0,-14 121-100 0 0,0 1 0 0 0,-1 0-1 0 0,-1 0 1 0 0,0 0 0 0 0,0 1 0 0 0,-1-1-1 0 0,-1 1 1 0 0,1-1 0 0 0,-6-5-12 0 0,3 7 12 0 0,0 1 0 0 0,0 0 0 0 0,-1 0 0 0 0,0 1 0 0 0,-1 0 1 0 0,0 0-1 0 0,0 1 0 0 0,0 1 0 0 0,-1-1 0 0 0,1 1 0 0 0,-1 1 1 0 0,-1 0-1 0 0,1 0 0 0 0,-8-1-12 0 0,-18-8 46 0 0,24 8-26 0 0,0 1 1 0 0,-1 1 0 0 0,1 0 0 0 0,-1 1 0 0 0,1 0 0 0 0,-1 1-1 0 0,0 1 1 0 0,0 0 0 0 0,0 0 0 0 0,1 1 0 0 0,-1 1 0 0 0,0 0-1 0 0,1 1 1 0 0,-1 0 0 0 0,1 1 0 0 0,-11 5-21 0 0,1 1 57 0 0</inkml:trace>
  <inkml:trace contextRef="#ctx0" brushRef="#br0" timeOffset="50991.492">18682 1335 3312 0 0,'0'0'1841'0'0,"0"0"6"0"0,0 0 1 0 0,0 0-306 0 0,0 0-1219 0 0,6-2-302 0 0,29-4 565 0 0,-34 6-42 0 0,-1 0 1 0 0,0 0-62 0 0,0 0-271 0 0,0 0-68 0 0,-1-22 2560 0 0,-38-35-1602 0 0,33 52-1047 0 0,-1 0 0 0 0,0 1 0 0 0,0 0-1 0 0,0 0 1 0 0,0 0 0 0 0,-1 1 0 0 0,0 0 0 0 0,1 1 0 0 0,-1 0-1 0 0,0 0 1 0 0,0 1 0 0 0,0-1 0 0 0,0 2 0 0 0,-1-1 0 0 0,1 1-1 0 0,0 1 1 0 0,0-1 0 0 0,0 1 0 0 0,-3 1-55 0 0,-25-1 55 0 0,-54 35 69 0 0,70-24-72 0 0,-54 65 144 0 0,56-53-121 0 0,12-13-19 0 0,0 1 0 0 0,1 0 0 0 0,0 1 0 0 0,1-1 0 0 0,0 1 0 0 0,1-1 1 0 0,1 1-1 0 0,0 0 0 0 0,0 1 0 0 0,2-1 0 0 0,-1 0 0 0 0,2 0 0 0 0,0 0 0 0 0,0 0 0 0 0,1 0 0 0 0,1 0 0 0 0,0 0 0 0 0,1-1 0 0 0,0 1 0 0 0,2 3-56 0 0,-1-7 45 0 0,1 1 0 0 0,0-1 0 0 0,0 0 0 0 0,1-1 0 0 0,0 1 0 0 0,0-1 0 0 0,1 0 0 0 0,0-1 0 0 0,1 0 0 0 0,-1-1 0 0 0,1 1 0 0 0,0-1 0 0 0,1-1 0 0 0,0 0 0 0 0,0 0 0 0 0,6 1-45 0 0,53 13 320 0 0,-63-18-289 0 0,-1 0-1 0 0,1-1 0 0 0,-1 0 0 0 0,0 0 0 0 0,1 0 0 0 0,-1-1 1 0 0,1 1-1 0 0,-1-1 0 0 0,1-1 0 0 0,-1 1 0 0 0,0-1 1 0 0,0 0-1 0 0,0 0 0 0 0,0 0 0 0 0,0-1 0 0 0,0 0 1 0 0,-1 0-1 0 0,1 0 0 0 0,-1 0 0 0 0,0-1-30 0 0,18-10 63 0 0,-16 11-46 0 0,-1-1 1 0 0,0 0-1 0 0,0 0 0 0 0,0 0 1 0 0,0 0-1 0 0,-1-1 0 0 0,0 0 1 0 0,0 0-1 0 0,0 0 0 0 0,0 0 1 0 0,-1-1-1 0 0,0 0 0 0 0,0 1 1 0 0,0-1-1 0 0,-1 0 0 0 0,0-1-17 0 0,64-113 250 0 0,11 4 46 0 0,-52 72-131 0 0,-20 27 123 0 0,0 24 309 0 0,127 313-199 0 0,-73-149-218 0 0,73 443 349 0 0,-127-589-492 0 0,-1 1 0 0 0,-1-1 0 0 0,-1 1 0 0 0,-2 0 0 0 0,0-1 0 0 0,-2 1 0 0 0,-1 0 0 0 0,-6 24-37 0 0,7-43 14 0 0,0 0 1 0 0,-1 0-1 0 0,0-1 0 0 0,0 1 1 0 0,-1-1-1 0 0,1 0 0 0 0,-1 0 1 0 0,-1 0-1 0 0,1 0 1 0 0,-1-1-1 0 0,0 0 0 0 0,0 0 1 0 0,-1 0-1 0 0,1-1 0 0 0,-3 2-14 0 0,-10 9 26 0 0,10-9-13 0 0,-1 0 0 0 0,-1 0-1 0 0,1-1 1 0 0,-1-1-1 0 0,0 0 1 0 0,0 0 0 0 0,0 0-1 0 0,0-2 1 0 0,-1 1 0 0 0,-2-1-13 0 0,-31 10 33 0 0,24-8-21 0 0,0-1 0 0 0,1 0 0 0 0,-1-1 0 0 0,0-1 0 0 0,0-2 0 0 0,0 1 0 0 0,0-2 0 0 0,0-1 0 0 0,0 0 0 0 0,-2-2-12 0 0,-68-26 43 0 0,-52-21 18 0 0,63-11-3 0 0,87 59-33 0 0,52-18-10 0 0,154-31-2 0 0,-184 46-12 0 0,-7 3-1 0 0</inkml:trace>
  <inkml:trace contextRef="#ctx0" brushRef="#br0" timeOffset="135686.441">1363 4245 12056 0 0,'0'0'402'0'0,"0"0"10"0"0,0 0-1 0 0,0 0-43 0 0,0 0-185 0 0,0 0-49 0 0,0 0-2 0 0,0 0 47 0 0,0 0 154 0 0,0 0 46 0 0,0 0-7 0 0,0 0-40 0 0,0 0-167 0 0,0 0-31 0 0,0 0 2 0 0,0 0-3 0 0,6-2-10 0 0,-2 2-124 0 0,0-2 34 0 0,0 1-1 0 0,0 0 1 0 0,0 1-1 0 0,0-1 1 0 0,0 1-1 0 0,0 0 1 0 0,0 0-1 0 0,0 0 1 0 0,0 0-1 0 0,0 1 1 0 0,0 0-1 0 0,0 0 1 0 0,0 0-1 0 0,0 0 1 0 0,0 0-1 0 0,2 2-32 0 0,79 21 255 0 0,18-26-145 0 0,-40-5-89 0 0,450 7 248 0 0,-421-8-210 0 0,136-9 222 0 0,-13-5 148 0 0,-74 2-73 0 0,59 20 328 0 0,-90-10-396 0 0,71 5 262 0 0,-120-2-353 0 0,25 9 47 0 0,209-2 551 0 0,-216-9-581 0 0,46 4 98 0 0,100-1 54 0 0,-118 9-200 0 0,104-30 128 0 0,-42-5-81 0 0,32-1 91 0 0,-8 4-7 0 0,-57 14-73 0 0,71-12 72 0 0,-20-5-46 0 0,-69 17-77 0 0,-25 1-29 0 0,26 15 16 0 0,-11 4-23 0 0,46-4 95 0 0,-65-20-134 0 0,-62 10-55 0 0,1 0 1 0 0,0 2 0 0 0,0 2 0 0 0,1 0-1 0 0,22 0-43 0 0,22-4 124 0 0,117 8 91 0 0,306 1 82 0 0,-324-7-183 0 0,-40-3-13 0 0,23-10-4 0 0,-44 6-25 0 0,85-3 8 0 0,146-8 47 0 0,-105 10-46 0 0,124 2-16 0 0,-117 10-35 0 0,-89-3 2 0 0,-22-2-8 0 0,62-7-5 0 0,249-11 21 0 0,-278 18-24 0 0,-41-2-3 0 0,182 1 22 0 0,17-7-6 0 0,-62 6-1 0 0,37 9 17 0 0,134-18 11 0 0,-72-10-15 0 0,-86 22-3 0 0,-89 0-22 0 0,8 7 0 0 0,284-1 32 0 0,-146-21-20 0 0,-11 14 2 0 0,223 8 8 0 0,-44-29 19 0 0,-133 21-1 0 0,-37-7 5 0 0,-12 0 15 0 0,-148 3-34 0 0,110-3 36 0 0,255-13 56 0 0,-308 4-86 0 0,11-3-7 0 0,234-22 55 0 0,-217 34-33 0 0,-3-4-5 0 0,-121 19-27 0 0,13-8 8 0 0,14-2-5 0 0,87-24 28 0 0,-6 9-14 0 0,-61 20 1 0 0,46-7 79 0 0,-120 9 1 0 0,-104 3-115 0 0,0 0-5 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6T12:42:44.513"/>
    </inkml:context>
    <inkml:brush xml:id="br0">
      <inkml:brushProperty name="width" value="0.1" units="cm"/>
      <inkml:brushProperty name="height" value="0.1" units="cm"/>
      <inkml:brushProperty name="color" value="#E71225"/>
    </inkml:brush>
  </inkml:definitions>
  <inkml:trace contextRef="#ctx0" brushRef="#br0">1 1 16384 0 0,'0'0'0'0'0,"0"0"0"0"0,0 0 0 0 0,0 0 455 0 0,0 0 1 0 0,0 0 0 0 0,0 0 0 0 0,0 0-320 0 0,0 0 8 0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6T13:01:04.293"/>
    </inkml:context>
    <inkml:brush xml:id="br0">
      <inkml:brushProperty name="width" value="0.1" units="cm"/>
      <inkml:brushProperty name="height" value="0.1" units="cm"/>
      <inkml:brushProperty name="color" value="#E71225"/>
    </inkml:brush>
  </inkml:definitions>
  <inkml:trace contextRef="#ctx0" brushRef="#br0">312 404 1600 0 0,'0'0'49'0'0,"6"-8"3"0"0,32-52 86 0 0,-25 45 658 0 0,-22-1 1442 0 0,-5 7 2458 0 0,13 9-4670 0 0,0 0 0 0 0,0-1 0 0 0,0 1 0 0 0,0 0-1 0 0,0 0 1 0 0,0 0 0 0 0,0 0 0 0 0,0 1 0 0 0,0-1 0 0 0,0 0 0 0 0,0 0 0 0 0,0 1 0 0 0,0-1-1 0 0,0 0 1 0 0,0 1 0 0 0,1-1 0 0 0,-1 1 0 0 0,0-1 0 0 0,0 1 0 0 0,0-1 0 0 0,1 1 0 0 0,-1 0-1 0 0,0-1 1 0 0,0 1 0 0 0,1 0 0 0 0,-1 0 0 0 0,1-1 0 0 0,-1 1 0 0 0,1 0 0 0 0,-1 0 0 0 0,1 0-1 0 0,-1 0 1 0 0,1 0 0 0 0,0 0 0 0 0,0 0 0 0 0,-1 0-26 0 0,-98 311 512 0 0,49-133-385 0 0,15-62 15 0 0,5 1 0 0 0,-14 108-142 0 0,3 113 249 0 0,26-150-92 0 0,11 42 77 0 0,22-163-113 0 0,-17-67-111 0 0,0 1-1 0 0,0-1 1 0 0,0 1-1 0 0,0-1 1 0 0,0 1-1 0 0,-1-1 1 0 0,1 1 0 0 0,-1-1-1 0 0,1 1 1 0 0,-1-1-1 0 0,1 1 1 0 0,-1 0 0 0 0,0 0-1 0 0,0-1 1 0 0,1 1-1 0 0,-1 0 1 0 0,-1-1 0 0 0,1 1-1 0 0,0 0 1 0 0,0-1-1 0 0,-1 1 1 0 0,1 0 0 0 0,-1-1-1 0 0,1 1 1 0 0,-1-1-1 0 0,0 2-9 0 0,1-4 13 0 0,1 1-1 0 0,-1 0 0 0 0,0 0 0 0 0,1 0 1 0 0,-1 0-1 0 0,0 0 0 0 0,0 0 1 0 0,1 0-1 0 0,-1 0 0 0 0,0 0 1 0 0,1 0-1 0 0,-1 0 0 0 0,0 0 1 0 0,0 0-1 0 0,1 0 0 0 0,-1 0 0 0 0,0 1 1 0 0,1-1-1 0 0,-1 0 0 0 0,0 0 1 0 0,0 0-1 0 0,1 0 0 0 0,-1 0 1 0 0,0 1-1 0 0,0-1 0 0 0,0 0 0 0 0,1 0 1 0 0,-1 0-1 0 0,0 1 0 0 0,0-1 1 0 0,0 0-1 0 0,0 0 0 0 0,1 1 1 0 0,-1-1-1 0 0,0 0 0 0 0,0 0 0 0 0,0 1 1 0 0,0-1-1 0 0,0 0 0 0 0,0 1 1 0 0,0-1-1 0 0,0 0 0 0 0,0 0 1 0 0,0 1-1 0 0,0-1 0 0 0,0 0 0 0 0,0 1 1 0 0,0-1-1 0 0,0 0 0 0 0,0 0 1 0 0,0 1-1 0 0,0-1 0 0 0,0 1-12 0 0,17-33 204 0 0,-4 4-117 0 0,-1-2-1 0 0,-1 1 1 0 0,-2-1-1 0 0,-1-1 1 0 0,-2 1 0 0 0,-1-1-1 0 0,1-18-86 0 0,5-22 89 0 0,27-192 446 0 0,-26 67-65 0 0,24 49-164 0 0,17-115 244 0 0,-42 213-477 0 0,30-67 336 0 0,3 10 80 0 0,-5 27-36 0 0,0 40 59 0 0,2 26-93 0 0,-10 26-93 0 0,63 136 42 0 0,58 164-5 0 0,-120-238-198 0 0,4-1 1 0 0,3-2-1 0 0,21 27-165 0 0,-18-28 109 0 0,6 15 133 0 0,-20-76-68 0 0,-27-10-134 0 0,18-4 103 0 0,-15-45-52 0 0,1-29-37 0 0,-10-447 98 0 0,14 227-72 0 0,30 31-1 0 0,-16 184-36 0 0,33-57 34 0 0,-27 107-4 0 0,-23 39-57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6T12:35:41.065"/>
    </inkml:context>
    <inkml:brush xml:id="br0">
      <inkml:brushProperty name="width" value="0.1" units="cm"/>
      <inkml:brushProperty name="height" value="0.1" units="cm"/>
      <inkml:brushProperty name="color" value="#E71225"/>
    </inkml:brush>
  </inkml:definitions>
  <inkml:trace contextRef="#ctx0" brushRef="#br0">361 133 10448 0 0,'0'0'145'0'0,"0"0"4"0"0,0 0-2 0 0,0 0-8 0 0,0 0-47 0 0,0 0-12 0 0,0 0 1 0 0,0 0 92 0 0,0 0 349 0 0,0 0 86 0 0,0-7 0 0 0,0-61 432 0 0,-8 45 1502 0 0,11 19-2438 0 0,0 1 1 0 0,0 0-1 0 0,1 1 0 0 0,-1-1 0 0 0,1 1 0 0 0,0-1 1 0 0,-1 1-1 0 0,1 0 0 0 0,0 0 0 0 0,0 1 0 0 0,0-1 1 0 0,1 1-1 0 0,-1 0 0 0 0,0 0 0 0 0,0 0 0 0 0,1 0 1 0 0,-1 1-1 0 0,0 0 0 0 0,3 0-104 0 0,88 0 453 0 0,-38 34-262 0 0,-34 4 4 0 0,2 15-34 0 0,-11-1 96 0 0,-29 100 163 0 0,-50-12-207 0 0,17-50-63 0 0,-5 4-23 0 0,-127 138 198 0 0,21-19-81 0 0,83-122-112 0 0,26-45 29 0 0,57-62 210 0 0,9-3-350 0 0,12-16 13 0 0,-1-1 1 0 0,-2-1-1 0 0,-1-2 1 0 0,8-19-35 0 0,20-5 110 0 0,2 17-14 0 0,-47 41-78 0 0,-1 0-1 0 0,1 1 1 0 0,0 0-1 0 0,0 0 1 0 0,1 1-1 0 0,-1 0 1 0 0,1 0-1 0 0,0 0 1 0 0,0 1-1 0 0,-1 1 1 0 0,1-1-1 0 0,0 1 1 0 0,1 1-1 0 0,-1-1 1 0 0,0 1-1 0 0,5 1-17 0 0,15 29 62 0 0,-16-9-29 0 0,120 102 114 0 0,-125-121-137 0 0,0 1 0 0 0,0-1 1 0 0,0 0-1 0 0,0-1 1 0 0,0 0-1 0 0,0 0 0 0 0,0 0 1 0 0,1-1-1 0 0,-1 0 1 0 0,0 0-1 0 0,0-1 0 0 0,0 0 1 0 0,0 0-1 0 0,0-1 1 0 0,0 0-1 0 0,0 0 0 0 0,0-1 1 0 0,0 1-1 0 0,5-5-10 0 0,-5 5 9 0 0,9-7 7 0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6T13:01:08.228"/>
    </inkml:context>
    <inkml:brush xml:id="br0">
      <inkml:brushProperty name="width" value="0.1" units="cm"/>
      <inkml:brushProperty name="height" value="0.1" units="cm"/>
      <inkml:brushProperty name="color" value="#E71225"/>
    </inkml:brush>
  </inkml:definitions>
  <inkml:trace contextRef="#ctx0" brushRef="#br0">547 121 9144 0 0,'0'0'249'0'0,"0"0"4"0"0,0 0-1 0 0,0 0-17 0 0,0 0-102 0 0,-1-8-17 0 0,-13-43 144 0 0,10 33 79 0 0,-12-7 397 0 0,-63 7-84 0 0,22 42-209 0 0,-33 45-102 0 0,-16 27-134 0 0,98-89-192 0 0,0 0 0 0 0,1 1 0 0 0,0 1 0 0 0,0-1 0 0 0,1 1 0 0 0,0 0 1 0 0,0 1-1 0 0,1-1 0 0 0,0 1 0 0 0,1 0 0 0 0,-3 9-15 0 0,-31 56 94 0 0,-10 38 71 0 0,40-76-103 0 0,6-31-52 0 0,0 0 0 0 0,1 0 0 0 0,-1 1 0 0 0,1-1 0 0 0,0 0 0 0 0,1 0 0 0 0,0 1 0 0 0,0-1 0 0 0,0 0 0 0 0,1 1 1 0 0,0-1-1 0 0,1 5-10 0 0,2 1 9 0 0,1 0 0 0 0,0 0 1 0 0,1 0-1 0 0,0-1 1 0 0,1 0-1 0 0,0 0 1 0 0,0-1-1 0 0,2 1 0 0 0,-1-2 1 0 0,1 1-1 0 0,0-1 1 0 0,1-1-1 0 0,10 8-9 0 0,-10-9 10 0 0,-1 0 1 0 0,1-1-1 0 0,1 0 0 0 0,-1-1 0 0 0,1 0 0 0 0,0 0 0 0 0,1-1 1 0 0,-1 0-1 0 0,1-1 0 0 0,-1-1 0 0 0,1 0 0 0 0,0 0 0 0 0,0-1 1 0 0,0-1-1 0 0,0 0 0 0 0,11-1-10 0 0,-8-1 23 0 0,0-1-1 0 0,0 0 1 0 0,0-1 0 0 0,0 0-1 0 0,0-1 1 0 0,-1-1 0 0 0,0 0-1 0 0,0-1 1 0 0,0-1 0 0 0,1-2-23 0 0,23-17 102 0 0,72-70 92 0 0,22-93 184 0 0,-82 105-102 0 0,-41 63-44 0 0,-21 50 19 0 0,-5 13-170 0 0,-24 79-54 0 0,41-104-25 0 0,-2-9-2 0 0,1-1 0 0 0,0 1 0 0 0,0-1 0 0 0,1 1 0 0 0,0 0 0 0 0,0-1 0 0 0,0 1 0 0 0,1 0 0 0 0,0-1 0 0 0,0 1 1 0 0,1-1-1 0 0,0 1 0 0 0,0-1 0 0 0,0 0 0 0 0,1 0 0 0 0,0 0 0 0 0,0 0 0 0 0,1 0 0 0 0,-1-1 0 0 0,1 1 0 0 0,1-1 1 0 0,-1 0-1 0 0,1 0 0 0 0,0-1 0 0 0,2 3 0 0 0,60 39-24 0 0,4-29-64 0 0,-64-17 74 0 0,0 0 0 0 0,1 0 0 0 0,-1-1 0 0 0,0 0 0 0 0,0 0 0 0 0,0-1 0 0 0,0 0 0 0 0,0 0 0 0 0,0-1 0 0 0,0 0 0 0 0,-1 0 0 0 0,1 0 0 0 0,-1-1 0 0 0,0 0 0 0 0,0 0 0 0 0,1-2 14 0 0,-2 3-5 0 0,4-4-9 0 0,-1-1 1 0 0,0 0-1 0 0,0 0 1 0 0,-1-1-1 0 0,-1 0 1 0 0,1 0 0 0 0,-1 0-1 0 0,-1-1 1 0 0,1 0-1 0 0,-2 0 1 0 0,0-1-1 0 0,3-9 14 0 0,2-1-10 0 0,-7 15 6 0 0,12-23-19 0 0,-1-2-1 0 0,-1 0 1 0 0,-2 0 0 0 0,-2-1-1 0 0,0 0 1 0 0,-3 0 0 0 0,1-14 23 0 0,-3 31-13 0 0,-1 0 0 0 0,-1-1 0 0 0,-1 1 1 0 0,0 0-1 0 0,0-1 0 0 0,-2 1 0 0 0,0 0 0 0 0,-1 0 1 0 0,0 0-1 0 0,-2 0 0 0 0,1 0 0 0 0,-2 1 0 0 0,0-1 0 0 0,0 1 1 0 0,-2 1-1 0 0,1 0 0 0 0,-2 0 0 0 0,-5-7 13 0 0,8 17-5 0 0,1 1 0 0 0,-1 0 0 0 0,0 0-1 0 0,0 1 1 0 0,0 0 0 0 0,0 0 0 0 0,0 0-1 0 0,0 0 1 0 0,0 1 0 0 0,0 0 0 0 0,0 1-1 0 0,0-1 1 0 0,0 1 0 0 0,0 0 0 0 0,0 0 0 0 0,0 1-1 0 0,1 0 1 0 0,-1 0 0 0 0,0 0 0 0 0,1 1-1 0 0,0 0 1 0 0,-1 0 0 0 0,1 0 0 0 0,0 1-1 0 0,1-1 1 0 0,-3 3 5 0 0,-26 13-8 0 0,16-10 4 0 0,0 0-1 0 0,1 1 1 0 0,0 1 0 0 0,0 1-1 0 0,1 0 1 0 0,0 1 0 0 0,1 1 0 0 0,-9 12 4 0 0,8-7-3 0 0,2 1 1 0 0,0 1 0 0 0,1 0-1 0 0,1 0 1 0 0,1 1 0 0 0,1 0 0 0 0,0 5 2 0 0,5 64 0 0 0,4-64 0 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6T13:01:08.864"/>
    </inkml:context>
    <inkml:brush xml:id="br0">
      <inkml:brushProperty name="width" value="0.1" units="cm"/>
      <inkml:brushProperty name="height" value="0.1" units="cm"/>
      <inkml:brushProperty name="color" value="#E71225"/>
    </inkml:brush>
  </inkml:definitions>
  <inkml:trace contextRef="#ctx0" brushRef="#br0">169 100 9536 0 0,'0'0'208'0'0,"0"0"0"0"0,0 0 0 0 0,0 0-19 0 0,0 0-74 0 0,0 0-18 0 0,0 0 6 0 0,0 0 33 0 0,0 0 129 0 0,0 0 38 0 0,-9 13 2 0 0,-58 106 120 0 0,23-13-173 0 0,38-90-178 0 0,0 0 0 0 0,0 1 0 0 0,2 0 0 0 0,0-1 0 0 0,1 2 0 0 0,1-1 0 0 0,0 13-74 0 0,-8 45 301 0 0,4 37 74 0 0,32-72-126 0 0,-7 16-112 0 0,-18-55-132 0 0,0 1 0 0 0,0-1-1 0 0,0 0 1 0 0,0 0-1 0 0,0 0 1 0 0,0 0 0 0 0,0 0-1 0 0,0 0 1 0 0,1 0 0 0 0,-1 0-1 0 0,0 0 1 0 0,1-1-1 0 0,-1 1 1 0 0,0 0 0 0 0,1-1-1 0 0,-1 1 1 0 0,1-1 0 0 0,-1 0-1 0 0,1 1 1 0 0,-1-1-1 0 0,1 0 1 0 0,-1 0 0 0 0,1 0-1 0 0,-1 0 1 0 0,1 0 0 0 0,-1 0-1 0 0,1 0 1 0 0,-1-1 0 0 0,1 1-1 0 0,-1-1 1 0 0,0 1-1 0 0,1-1 1 0 0,-1 1 0 0 0,1-1-1 0 0,-1 0 1 0 0,1 0-5 0 0,46-57 85 0 0,-2-36-48 0 0,-34 58-31 0 0,61-191 49 0 0,-16 36 1 0 0,-24 65-16 0 0,-6 87 49 0 0,-32 31 487 0 0,0 65-377 0 0,-45 328 545 0 0,22-136-193 0 0,28-118-87 0 0,19-67-48 0 0,-7-51-273 0 0,-5-13-94 0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6T13:01:12.579"/>
    </inkml:context>
    <inkml:brush xml:id="br0">
      <inkml:brushProperty name="width" value="0.1" units="cm"/>
      <inkml:brushProperty name="height" value="0.1" units="cm"/>
      <inkml:brushProperty name="color" value="#E71225"/>
    </inkml:brush>
  </inkml:definitions>
  <inkml:trace contextRef="#ctx0" brushRef="#br0">42 0 6016 0 0,'0'0'1618'0'0,"0"0"9"0"0,0 0-7 0 0,0 0-263 0 0,0 0-1057 0 0,0 0-256 0 0,0 0-1 0 0,0 0 48 0 0,0 0 178 0 0,0 0 48 0 0,0 0-2 0 0,0 0-28 0 0,0 0-127 0 0,0 0-34 0 0,0 0-3 0 0,0 0 8 0 0,0 0 18 0 0,0 0 11 0 0,0 0 5 0 0,0 0-17 0 0,0 9-53 0 0,-9 112 272 0 0,6 291-7 0 0,3-404-348 0 0,0 0 0 0 0,0 0 1 0 0,-1 0-1 0 0,0 0 0 0 0,-1 0 1 0 0,0 0-1 0 0,0 0 0 0 0,0 0 1 0 0,-1-1-1 0 0,0 1 0 0 0,-1-1 1 0 0,-1 3-13 0 0,1 10 210 0 0,4-20-192 0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6T13:01:12.922"/>
    </inkml:context>
    <inkml:brush xml:id="br0">
      <inkml:brushProperty name="width" value="0.1" units="cm"/>
      <inkml:brushProperty name="height" value="0.1" units="cm"/>
      <inkml:brushProperty name="color" value="#E71225"/>
    </inkml:brush>
  </inkml:definitions>
  <inkml:trace contextRef="#ctx0" brushRef="#br0">0 224 9848 0 0,'0'0'209'0'0,"0"0"6"0"0,0 0 1 0 0,0 0-19 0 0,0 8-74 0 0,1 255 1821 0 0,36-147-720 0 0,4-67-424 0 0,-40-48-776 0 0,0-1 1 0 0,1 0 0 0 0,-1 0 0 0 0,0 0-1 0 0,1 0 1 0 0,-1 0 0 0 0,1 0 0 0 0,-1 0 0 0 0,0 0-1 0 0,1-1 1 0 0,-1 1 0 0 0,0 0 0 0 0,1-1 0 0 0,-1 1-1 0 0,0-1 1 0 0,0 0 0 0 0,1 1 0 0 0,-1-1-1 0 0,0 0 1 0 0,0 0 0 0 0,0 1 0 0 0,0-1 0 0 0,0 0-1 0 0,0 0 1 0 0,0 0 0 0 0,0 0 0 0 0,-1-1 0 0 0,1 1-1 0 0,0 0 1 0 0,0 0 0 0 0,-1 0 0 0 0,1-1-1 0 0,-1 1 1 0 0,1 0 0 0 0,-1-1 0 0 0,0 1 0 0 0,1 0-1 0 0,-1-1 1 0 0,0 0-25 0 0,28-180 219 0 0,-19-5-140 0 0,-10 180-63 0 0,1 0 1 0 0,0 0 0 0 0,1 0 0 0 0,-1 0 0 0 0,1 0 0 0 0,0 0 0 0 0,1 1 0 0 0,0-1 0 0 0,0 0 0 0 0,0 0 0 0 0,1 1 0 0 0,0 0-1 0 0,1-1 1 0 0,-1 1 0 0 0,1 0 0 0 0,1-1-17 0 0,14-47 233 0 0,1 18 215 0 0,-1-11-54 0 0,-12 37-220 0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6T13:01:13.361"/>
    </inkml:context>
    <inkml:brush xml:id="br0">
      <inkml:brushProperty name="width" value="0.1" units="cm"/>
      <inkml:brushProperty name="height" value="0.1" units="cm"/>
      <inkml:brushProperty name="color" value="#E71225"/>
    </inkml:brush>
  </inkml:definitions>
  <inkml:trace contextRef="#ctx0" brushRef="#br0">88 315 10952 0 0,'0'0'554'0'0,"0"0"12"0"0,0 0 0 0 0,9 2-74 0 0,44 6 10 0 0,0-18 772 0 0,-42 7-1203 0 0,0 0 0 0 0,0-1 0 0 0,0 0 0 0 0,0-1 0 0 0,-1 0 0 0 0,0 0 0 0 0,0-1-1 0 0,0 0 1 0 0,-1-1 0 0 0,0 0 0 0 0,-1-1 0 0 0,1 0 0 0 0,-1 0 0 0 0,-1-1 0 0 0,1 0 0 0 0,-2 0 0 0 0,7-10-71 0 0,-10 13 41 0 0,1-1 1 0 0,-1 0 0 0 0,0 0 0 0 0,-1 0 0 0 0,0 0 0 0 0,0-1 0 0 0,0 1 0 0 0,-1 0-1 0 0,0-1 1 0 0,0 1 0 0 0,-1-1 0 0 0,0 0 0 0 0,-1 1 0 0 0,1-1 0 0 0,-1 1 0 0 0,-1-1-1 0 0,0 0-41 0 0,2 8 11 0 0,0-3 0 0 0,-1 0 0 0 0,1 0 0 0 0,-1 0 0 0 0,0 1 0 0 0,0-1 0 0 0,0 0-1 0 0,0 1 1 0 0,-1-1 0 0 0,1 1 0 0 0,0-1 0 0 0,-1 1 0 0 0,0 0 0 0 0,0-1 0 0 0,0 1 0 0 0,0 0 0 0 0,0 0 0 0 0,0 0 0 0 0,0 1 0 0 0,0-1 0 0 0,-1 0 0 0 0,1 1-1 0 0,-1 0 1 0 0,1-1 0 0 0,-1 1 0 0 0,0 0 0 0 0,-1 0-11 0 0,-92 50 84 0 0,62-23-45 0 0,19-16-19 0 0,0 1 1 0 0,0 1-1 0 0,1 1 0 0 0,0 0 0 0 0,2 1 0 0 0,-1 0 0 0 0,1 0 0 0 0,0 3-20 0 0,-55 105 175 0 0,61-109-144 0 0,2 0-1 0 0,0 1 1 0 0,0 0 0 0 0,2 0 0 0 0,-1 0-1 0 0,2 0 1 0 0,0 0 0 0 0,1 0 0 0 0,0 1-1 0 0,1 2-30 0 0,-1 6 29 0 0,0-5-15 0 0,-1-11 5 0 0,0 0-1 0 0,1 0 1 0 0,0 0 0 0 0,0-1 0 0 0,1 1 0 0 0,0 0 0 0 0,0 0 0 0 0,1 0 0 0 0,0-1 0 0 0,0 1 0 0 0,0-1-1 0 0,1 1 1 0 0,0-1 0 0 0,0 0 0 0 0,3 4-19 0 0,5 1 29 0 0,1 0 0 0 0,0-1 0 0 0,0 0 0 0 0,1-1 0 0 0,0-1 0 0 0,0 0 0 0 0,1-1 0 0 0,0 0 0 0 0,1-1 0 0 0,0-1 0 0 0,0 0 0 0 0,0-1-1 0 0,0 0 1 0 0,5-1-29 0 0,54 9 142 0 0,117 4 99 0 0,-141-24-184 0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6T13:01:15.170"/>
    </inkml:context>
    <inkml:brush xml:id="br0">
      <inkml:brushProperty name="width" value="0.1" units="cm"/>
      <inkml:brushProperty name="height" value="0.1" units="cm"/>
      <inkml:brushProperty name="color" value="#E71225"/>
    </inkml:brush>
  </inkml:definitions>
  <inkml:trace contextRef="#ctx0" brushRef="#br0">12 22 10248 0 0,'-9'165'1398'0'0,"8"156"-283"0"0,1-301-1023 0 0,-1-14-62 0 0,0 1 1 0 0,1 0-1 0 0,0-1 1 0 0,0 1-1 0 0,1-1 1 0 0,0 1-1 0 0,0 0 1 0 0,0-1-1 0 0,1 0 1 0 0,0 1-1 0 0,0-1 0 0 0,1 0 1 0 0,2 5-31 0 0,-2-8 34 0 0,-1 1 1 0 0,0-1 0 0 0,0 1-1 0 0,0 0 1 0 0,0 0-1 0 0,-1 0 1 0 0,1 0-1 0 0,-1 0 1 0 0,0 0-1 0 0,0 0 1 0 0,-1 0-1 0 0,1 0 1 0 0,-1 0-1 0 0,0 1 1 0 0,0-1-1 0 0,-1 3-34 0 0,1-5 21 0 0,0-19 43 0 0,0 7-38 0 0</inkml:trace>
  <inkml:trace contextRef="#ctx0" brushRef="#br0" timeOffset="499.014">104 48 9040 0 0,'0'0'265'0'0,"9"0"6"0"0,50-6 241 0 0,149 0 1128 0 0,-23-11-312 0 0,-152-2-50 0 0,-52 38-598 0 0,-24 10-301 0 0,-89 57 301 0 0,87-39-436 0 0,31-24-164 0 0,-10 15 33 0 0,23-24-75 0 0,1-12-25 0 0,-1 0 1 0 0,1 1-1 0 0,0-1 0 0 0,-1 1 1 0 0,1-1-1 0 0,1 0 1 0 0,-1 1-1 0 0,0-1 0 0 0,0 0 1 0 0,1 1-1 0 0,-1-1 0 0 0,1 0 1 0 0,0 0-1 0 0,0 1 1 0 0,0-1-1 0 0,0 0 0 0 0,0 0 1 0 0,0 0-1 0 0,1 0 0 0 0,-1 0 1 0 0,1 0-1 0 0,-1-1 1 0 0,3 3-15 0 0,55 58 225 0 0,43 34 110 0 0,-53-52-188 0 0,-11-4 13 0 0,-19 36 76 0 0,-19-73-223 0 0,0 0 0 0 0,0 1-1 0 0,0-1 1 0 0,0 0 0 0 0,0 0 0 0 0,-1 1 0 0 0,1-1 0 0 0,-1 0 0 0 0,0 0 0 0 0,0 1 0 0 0,-1-1-1 0 0,1 0 1 0 0,0 0 0 0 0,-1 0 0 0 0,0-1 0 0 0,0 1 0 0 0,0 0 0 0 0,0-1 0 0 0,0 1 0 0 0,0-1-1 0 0,-1 1 1 0 0,1-1 0 0 0,-1 0 0 0 0,-2 1-12 0 0,-27 22 57 0 0,27-20-49 0 0,0-1 0 0 0,0 1 0 0 0,-1-1 0 0 0,1 0 0 0 0,-1-1 0 0 0,0 0 0 0 0,0 1 0 0 0,0-2-1 0 0,-1 1 1 0 0,1-1 0 0 0,-1 0 0 0 0,-2 0-8 0 0,-180 21 145 0 0,47-33-3 0 0,95-2-85 0 0,33 3-32 0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6T13:01:14.184"/>
    </inkml:context>
    <inkml:brush xml:id="br0">
      <inkml:brushProperty name="width" value="0.1" units="cm"/>
      <inkml:brushProperty name="height" value="0.1" units="cm"/>
      <inkml:brushProperty name="color" value="#E71225"/>
    </inkml:brush>
  </inkml:definitions>
  <inkml:trace contextRef="#ctx0" brushRef="#br0">97 334 8536 0 0,'19'-208'1784'0'0,"-16"115"424"0"0,-3 92-2071 0 0,0-8 1252 0 0,-4 161-775 0 0,-7 0-1 0 0,-24 113-613 0 0,-1 91 631 0 0,14-77-367 0 0,12 19-160 0 0,10-124 39 0 0,-1-85 48 0 0,3-66-68 0 0,-2-15 10 0 0,-1-15 124 0 0,1 7-199 0 0,0-22 190 0 0,20-45 117 0 0,-2-1-284 0 0,-5-8-9 0 0</inkml:trace>
  <inkml:trace contextRef="#ctx0" brushRef="#br0" timeOffset="500.678">695 0 13464 0 0,'0'0'350'0'0,"0"0"-3"0"0,0 0 4 0 0,-1 9-37 0 0,-17 100 557 0 0,4 1-1 0 0,2 70-870 0 0,-6 127 538 0 0,20-202-156 0 0,4 0 1 0 0,11 42-383 0 0,2 86 328 0 0,0 27 0 0 0,-19-106 227 0 0,29-155-443 0 0,-24-29 56 0 0,63-61-42 0 0,-37 57-92 0 0,59-68 188 0 0,-14 54 28 0 0,-40 30-58 0 0,-5 8 72 0 0,-30 10-200 0 0,-1 0 6 0 0,0 0 2 0 0,0 0-5 0 0,0 0-20 0 0,0 0-2 0 0,0 11 50 0 0,23 78 109 0 0,-36-60-54 0 0,12-27-123 0 0,-8-8 50 0 0,5 2-53 0 0</inkml:trace>
  <inkml:trace contextRef="#ctx0" brushRef="#br0" timeOffset="780.668">310 860 11552 0 0,'35'-5'281'0'0,"0"-2"0"0"0,0-1 0 0 0,-1-1 0 0 0,-1-2 0 0 0,2-2-281 0 0,67-20 548 0 0,92-21 907 0 0,-25 50-598 0 0,-133 8-690 0 0,13 1 104 0 0,-1 2 1 0 0,0 2 0 0 0,-1 3-1 0 0,27 9-271 0 0,-18 16 116 0 0,34 2 12 0 0,-39-23-83 0 0,-28-6-37 0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6T13:01:10.639"/>
    </inkml:context>
    <inkml:brush xml:id="br0">
      <inkml:brushProperty name="width" value="0.1" units="cm"/>
      <inkml:brushProperty name="height" value="0.1" units="cm"/>
      <inkml:brushProperty name="color" value="#E71225"/>
    </inkml:brush>
  </inkml:definitions>
  <inkml:trace contextRef="#ctx0" brushRef="#br0">386 131 11352 0 0,'0'0'190'0'0,"0"0"-3"0"0,0 0 2 0 0,0-8-18 0 0,-8-76 733 0 0,5 82-839 0 0,1 1 0 0 0,-1-1 0 0 0,0 0 1 0 0,0 1-1 0 0,0-1 0 0 0,0 1 0 0 0,0 0 0 0 0,0 0 0 0 0,0 0 1 0 0,0 0-1 0 0,0 1 0 0 0,-1-1 0 0 0,1 1 0 0 0,0 0 1 0 0,0 0-1 0 0,0 0 0 0 0,-1 0 0 0 0,1 1 0 0 0,0-1 0 0 0,0 1 1 0 0,0 0-1 0 0,0-1 0 0 0,0 2 0 0 0,0-1 0 0 0,-2 1-65 0 0,-82 50 298 0 0,82-50-280 0 0,0 1 1 0 0,0 0-1 0 0,0 0 1 0 0,1 0 0 0 0,0 1-1 0 0,0 0 1 0 0,0-1-1 0 0,0 1 1 0 0,0 1 0 0 0,1-1-1 0 0,0 0 1 0 0,0 1-1 0 0,0 0 1 0 0,0 0-1 0 0,1 0 1 0 0,-1 0 0 0 0,2 0-1 0 0,-1 0 1 0 0,0 3-19 0 0,-23 43 179 0 0,22 72 2 0 0,6-115-175 0 0,1 1 0 0 0,1-1 1 0 0,-1 0-1 0 0,1 0 0 0 0,1 0 0 0 0,-1 0 1 0 0,1-1-1 0 0,1 0 0 0 0,-1-1 0 0 0,1 1 1 0 0,0-1-1 0 0,1-1 0 0 0,-1 1 0 0 0,1-1 1 0 0,0 0-1 0 0,0-1 0 0 0,1 0 0 0 0,0 0 1 0 0,6 1-7 0 0,6 3 17 0 0,-1-2 0 0 0,1 0 0 0 0,1-2 0 0 0,-1 0 0 0 0,1-1 1 0 0,-1-1-1 0 0,1-2 0 0 0,9 0-17 0 0,54 19 112 0 0,-29 0-19 0 0,-27 4 30 0 0,-67 28-22 0 0,23-32-93 0 0,-1-1 0 0 0,-1 0 0 0 0,0-2 0 0 0,-1 0-1 0 0,-1-1 1 0 0,0 0 0 0 0,-1-2 0 0 0,-19 10-8 0 0,-1 0 20 0 0,-1-2 0 0 0,-1-1 1 0 0,0-3-1 0 0,-22 5-20 0 0,-82-17 97 0 0,144-5-93 0 0,1 0-1 0 0,0 0 1 0 0,0-1-1 0 0,0 1 1 0 0,0 0-1 0 0,0 0 1 0 0,0 0-1 0 0,0-1 1 0 0,0 1-1 0 0,0-1 0 0 0,0 1 1 0 0,0-1-1 0 0,0 1 1 0 0,0-1-1 0 0,0 1 1 0 0,0-1-1 0 0,0 0 1 0 0,1 1-1 0 0,-1-1 1 0 0,0 0-1 0 0,0 0 0 0 0,1 0 1 0 0,-1 0-1 0 0,0 0 1 0 0,1 0-1 0 0,-1 0 1 0 0,1 0-1 0 0,0 0 1 0 0,-1 0-1 0 0,1 0 0 0 0,0 0 1 0 0,-1 0-1 0 0,1 0 1 0 0,0 0-4 0 0,0-5 10 0 0</inkml:trace>
  <inkml:trace contextRef="#ctx0" brushRef="#br0" timeOffset="592.554">1026 280 9648 0 0,'0'0'186'0'0,"0"0"10"0"0,0 0-2 0 0,0 0-18 0 0,0-8-64 0 0,0-26-16 0 0,-9 16 297 0 0,9 18-360 0 0,-1 0-1 0 0,1 0 1 0 0,-1-1 0 0 0,0 1-1 0 0,1 0 1 0 0,-1 0 0 0 0,1 0-1 0 0,-1 0 1 0 0,1 0-1 0 0,-1 0 1 0 0,1 0 0 0 0,-1 0-1 0 0,0 0 1 0 0,1 0 0 0 0,-1 0-1 0 0,1 0 1 0 0,-1 0 0 0 0,1 1-1 0 0,-1-1 1 0 0,1 0 0 0 0,-1 0-1 0 0,1 1 1 0 0,-1-1-1 0 0,1 0 1 0 0,-1 1 0 0 0,1-1-1 0 0,-1 0 1 0 0,1 1 0 0 0,0-1-1 0 0,-1 0 1 0 0,1 1 0 0 0,-1-1-1 0 0,1 1 1 0 0,0-1 0 0 0,0 1-1 0 0,-1-1 1 0 0,1 1-1 0 0,0-1 1 0 0,0 1 0 0 0,0-1-1 0 0,-1 1 1 0 0,1 0 0 0 0,0-1-1 0 0,0 1 1 0 0,0-1 0 0 0,0 1-1 0 0,0-1 1 0 0,0 1 0 0 0,0 0-1 0 0,0-1 1 0 0,0 1-1 0 0,1-1 1 0 0,-1 1 0 0 0,0-1-1 0 0,0 1 1 0 0,0-1 0 0 0,1 1-1 0 0,-1-1 1 0 0,0 1 0 0 0,1-1-33 0 0,-30 97 288 0 0,-22 203 428 0 0,45-252-642 0 0,-7 139 129 0 0,15-185-183 0 0,-1 0 0 0 0,0 0-1 0 0,1 0 1 0 0,-1 0 0 0 0,1 0 0 0 0,-1 0 0 0 0,1-1-1 0 0,0 1 1 0 0,0-1 0 0 0,-1 1 0 0 0,1-1 0 0 0,0 0-1 0 0,1 1 1 0 0,-1-1 0 0 0,0 0 0 0 0,0-1 0 0 0,0 1-1 0 0,1 0 1 0 0,-1-1 0 0 0,0 1 0 0 0,1-1 0 0 0,-1 1-1 0 0,0-1 1 0 0,1 0 0 0 0,-1 0 0 0 0,0 0 0 0 0,3-1-20 0 0,27-29 216 0 0,-23 21-183 0 0,-1-1 1 0 0,0 0 0 0 0,0-1 0 0 0,-1 0 0 0 0,-1 0 0 0 0,0-1 0 0 0,0 1 0 0 0,-1-1-1 0 0,-1-1 1 0 0,0 1 0 0 0,-1 0 0 0 0,1-5-34 0 0,3-6 35 0 0,15-51 46 0 0,61-148 190 0 0,37-17 160 0 0,-68 143-205 0 0,-50 93-201 0 0,0 0 0 0 0,0 0 0 0 0,1 0-1 0 0,-1 0 1 0 0,1 1 0 0 0,-1-1 0 0 0,1 1 0 0 0,0-1-1 0 0,0 1 1 0 0,0 0 0 0 0,1 0 0 0 0,-1 1 0 0 0,0-1 0 0 0,1 1-1 0 0,-1-1 1 0 0,1 1 0 0 0,-1 0 0 0 0,1 1-25 0 0,-3 0 64 0 0,-1 0 12 0 0,0 0 21 0 0,0 0 0 0 0,-1 1 1 0 0,-19 65 180 0 0,-72 281 220 0 0,72-224-314 0 0,16-105-148 0 0,1 0 0 0 0,1 0 0 0 0,1 0 0 0 0,0 0 1 0 0,1 0-1 0 0,1 0 0 0 0,1 0 0 0 0,2 6-36 0 0,-1-4 45 0 0,-2 0 3 0 0</inkml:trace>
  <inkml:trace contextRef="#ctx0" brushRef="#br0" timeOffset="931.949">1688 707 10848 0 0,'0'0'281'0'0,"0"0"4"0"0,0 0-2 0 0,0 0-26 0 0,8 0-114 0 0,25 1-26 0 0,-32 0-71 0 0,0 0 0 0 0,0 0 0 0 0,0 0 0 0 0,0 0 0 0 0,0 0 0 0 0,-1 0 0 0 0,1 0 0 0 0,0 1 0 0 0,0-1 0 0 0,-1 0 1 0 0,1 1-1 0 0,-1-1 0 0 0,1 0 0 0 0,-1 1 0 0 0,0-1 0 0 0,1 0 0 0 0,-1 1 0 0 0,0-1 0 0 0,0 1 0 0 0,0-1 0 0 0,0 1 0 0 0,0-1 0 0 0,0 1 0 0 0,-1-1 0 0 0,1 0 0 0 0,0 1 0 0 0,-1-1 0 0 0,1 0 0 0 0,-1 1 0 0 0,1-1 0 0 0,-1 0 0 0 0,0 1 0 0 0,0-1-46 0 0,-23 66 555 0 0,2-33 310 0 0,21-34-770 0 0,-14-12 337 0 0,13-30-304 0 0,-28-203 176 0 0,23-2 28 0 0,7 241-326 0 0,0-1 0 0 0,1 1 0 0 0,0-1 1 0 0,0 0-1 0 0,0 1 0 0 0,1 0 0 0 0,0-1 1 0 0,0 1-1 0 0,1 0 0 0 0,-1 0 1 0 0,1 0-1 0 0,1 0 0 0 0,-1 1 0 0 0,1-1 1 0 0,0 1-1 0 0,0 0 0 0 0,1 0 0 0 0,-1 1 1 0 0,1-1-1 0 0,0 1 0 0 0,0 0 1 0 0,1 0-1 0 0,-1 0 0 0 0,6-2-6 0 0,56-40 123 0 0,-39 41-50 0 0,0 0-1 0 0,1 2 1 0 0,-1 1 0 0 0,1 2 0 0 0,22 2-73 0 0,14 27 127 0 0,-40-12-62 0 0,4-3 13 0 0</inkml:trace>
  <inkml:trace contextRef="#ctx0" brushRef="#br0" timeOffset="1351.82">2405 258 10656 0 0,'0'0'305'0'0,"0"0"4"0"0,0 0-2 0 0,0 0-27 0 0,0 0-121 0 0,0 0-31 0 0,0 0-2 0 0,0 0 20 0 0,0 0 92 0 0,0 0 21 0 0,0 0 5 0 0,0 0-21 0 0,0 0-109 0 0,8 5-18 0 0,-2-2-81 0 0,-4-2-25 0 0,1 0 1 0 0,-1 0-1 0 0,0 0 1 0 0,1 0-1 0 0,-1 1 1 0 0,0-1-1 0 0,0 1 1 0 0,0-1-1 0 0,0 1 1 0 0,0 0-1 0 0,0 0 1 0 0,-1 0-1 0 0,1 0 0 0 0,0 0 1 0 0,-1 0-1 0 0,0 0 1 0 0,1 0-1 0 0,-1 1 1 0 0,0-1-1 0 0,0 0 1 0 0,0 3-11 0 0,28 145 968 0 0,4 41-489 0 0,19-70 197 0 0,-10-94-296 0 0,-33-24-248 0 0,-8-3-115 0 0,1 0 0 0 0,-1 0 0 0 0,1 0 0 0 0,-1 0 0 0 0,1-1 1 0 0,0 1-1 0 0,-1 0 0 0 0,1-1 0 0 0,-1 1 0 0 0,0-1 1 0 0,1 1-1 0 0,-1-1 0 0 0,1 0 0 0 0,-1 0 0 0 0,0 0 1 0 0,1 1-1 0 0,-1-1 0 0 0,0 0 0 0 0,0-1 0 0 0,0 1 1 0 0,0 0-1 0 0,0 0 0 0 0,0 0 0 0 0,0-1 0 0 0,0 1 1 0 0,0 0-1 0 0,-1-1 0 0 0,1 1 0 0 0,0-1 0 0 0,-1 1 0 0 0,1-1 1 0 0,-1 1-1 0 0,0-1 0 0 0,0 1 0 0 0,1-2-17 0 0,5-10 24 0 0,22-104 76 0 0,-27 103-91 0 0,10-416 428 0 0,-2 370-223 0 0,11 8-41 0 0,-11-7 318 0 0,2 40-366 0 0,-10 18-68 0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6T13:01:09.161"/>
    </inkml:context>
    <inkml:brush xml:id="br0">
      <inkml:brushProperty name="width" value="0.1" units="cm"/>
      <inkml:brushProperty name="height" value="0.1" units="cm"/>
      <inkml:brushProperty name="color" value="#E71225"/>
    </inkml:brush>
  </inkml:definitions>
  <inkml:trace contextRef="#ctx0" brushRef="#br0">217 692 10752 0 0,'-2'12'240'0'0,"-47"198"608"0"0,10-70 35 0 0,6 2 0 0 0,-12 125-883 0 0,16 9 594 0 0,11 179 419 0 0,17-444-992 0 0,1 1 1 0 0,0-1-1 0 0,1 0 0 0 0,0 1 1 0 0,1-1-1 0 0,0 0 0 0 0,1 0 1 0 0,0 0-1 0 0,1-1 0 0 0,0 1 1 0 0,1-1-1 0 0,0 0 0 0 0,1 2-21 0 0,38 17 198 0 0,-7-46-152 0 0,-18 1-28 0 0</inkml:trace>
  <inkml:trace contextRef="#ctx0" brushRef="#br0" timeOffset="544.916">847 1545 8640 0 0,'-22'-56'254'0'0,"-18"1"502"0"0,17 34-529 0 0,-45 12 1386 0 0,53 10-1510 0 0,8 2-54 0 0,0 0-1 0 0,1 0 1 0 0,-1 0-1 0 0,1 1 1 0 0,0 0 0 0 0,0 0-1 0 0,0 1 1 0 0,0 0 0 0 0,1 0-1 0 0,0 0 1 0 0,0 1-1 0 0,0-1 1 0 0,1 1 0 0 0,0 0-1 0 0,0 1 1 0 0,0-1 0 0 0,1 1-1 0 0,0-1 1 0 0,0 1 0 0 0,1 0-1 0 0,-1 1-48 0 0,2-6 3 0 0,-16 37 93 0 0,3-1-1 0 0,0 2 1 0 0,3 0 0 0 0,1 1 0 0 0,-2 24-96 0 0,-29 171 208 0 0,23-9 36 0 0,45-162-135 0 0,-25-57-97 0 0,-2-3-6 0 0,0-1 0 0 0,1 1 0 0 0,0-1 0 0 0,0 1 0 0 0,0-1 0 0 0,1 1 0 0 0,0-1 0 0 0,0 0 0 0 0,0 1 0 0 0,0-1 0 0 0,0 0 0 0 0,1-1 0 0 0,0 1 0 0 0,-1 0 0 0 0,2-1 0 0 0,-1 1 0 0 0,0-1 0 0 0,1 0 0 0 0,-1 0 0 0 0,1-1 0 0 0,0 1 0 0 0,4 2-6 0 0,32-23 57 0 0,10-31 11 0 0,52-80-10 0 0,-25-95 19 0 0,6-139 50 0 0,-59 238-89 0 0,49-159 80 0 0,-38 62-48 0 0,72-288 137 0 0,-31 213-12 0 0,-27 144 102 0 0,-43 117 60 0 0,-42 119 150 0 0,-66 241-252 0 0,63-71 48 0 0,-16 191 63 0 0,55-115-96 0 0,23-44-78 0 0,18-115-61 0 0,-20-65-58 0 0,-5-70-41 0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6T13:01:06.067"/>
    </inkml:context>
    <inkml:brush xml:id="br0">
      <inkml:brushProperty name="width" value="0.1" units="cm"/>
      <inkml:brushProperty name="height" value="0.1" units="cm"/>
      <inkml:brushProperty name="color" value="#E71225"/>
    </inkml:brush>
  </inkml:definitions>
  <inkml:trace contextRef="#ctx0" brushRef="#br0">267 1254 11152 0 0,'0'0'273'0'0,"0"0"6"0"0,0 0-1 0 0,0 0-30 0 0,0 0-102 0 0,0 0-28 0 0,0 0-2 0 0,0 0 34 0 0,0 0 98 0 0,0 0 24 0 0,0 0 1 0 0,-7 8-22 0 0,-156 185 369 0 0,154-184-570 0 0,2 0 1 0 0,-1 1 0 0 0,2-1 0 0 0,-1 1 0 0 0,1 0-1 0 0,0 1 1 0 0,1 0 0 0 0,1 0 0 0 0,-1 2-51 0 0,-13 31 224 0 0,8 48-59 0 0,8-80-152 0 0,1 0-1 0 0,-1 0 1 0 0,2 0-1 0 0,0 1 0 0 0,0-1 1 0 0,1 0-1 0 0,1 0 1 0 0,0 0-1 0 0,0 0 1 0 0,1-1-1 0 0,1 1 1 0 0,0-1-1 0 0,1 1 0 0 0,0-1 1 0 0,0 0-13 0 0,0-7 6 0 0,-1 0 0 0 0,0-1 0 0 0,1 0 1 0 0,-1 1-1 0 0,1-1 0 0 0,0-1 0 0 0,0 1 0 0 0,0-1 1 0 0,0 0-1 0 0,1 0 0 0 0,-1-1 0 0 0,1 1 1 0 0,-1-1-1 0 0,1 0 0 0 0,-1-1 0 0 0,1 1 0 0 0,-1-1 1 0 0,1 0-1 0 0,0-1 0 0 0,-1 1 0 0 0,1-1 0 0 0,-1 0 1 0 0,5-2-7 0 0,-5 3 3 0 0,0-1 1 0 0,1-1 0 0 0,-1 1 0 0 0,0-1-1 0 0,0 0 1 0 0,0 0 0 0 0,0 0 0 0 0,0-1-1 0 0,-1 1 1 0 0,1-1 0 0 0,-1 0 0 0 0,0-1-1 0 0,0 1 1 0 0,0-1 0 0 0,0 0 0 0 0,0 0-1 0 0,-1 0 1 0 0,0 0 0 0 0,0-1 0 0 0,0 1-1 0 0,0-1 1 0 0,-1 0 0 0 0,0 0 0 0 0,0 0 0 0 0,1-3-4 0 0,23-140 40 0 0,-24 121-29 0 0,-13-136 76 0 0,11 116-22 0 0,-19 33 132 0 0,19 14-179 0 0</inkml:trace>
  <inkml:trace contextRef="#ctx0" brushRef="#br0" timeOffset="1101.316">932 1200 9536 0 0,'0'0'344'0'0,"0"0"-2"0"0,-8-8-2 0 0,-26-22-28 0 0,-10 20 104 0 0,-35 40 910 0 0,69-24-1287 0 0,0 0 0 0 0,0 0 0 0 0,1 1 0 0 0,0 1 0 0 0,0-1 1 0 0,1 1-1 0 0,0 1 0 0 0,0 0 0 0 0,1 0 0 0 0,0 0 0 0 0,1 1 0 0 0,0 0 1 0 0,0 0-1 0 0,1 0 0 0 0,0 1 0 0 0,1 0 0 0 0,0 0 0 0 0,1 0 1 0 0,0 4-40 0 0,-62 175 432 0 0,59-52-280 0 0,6-121-132 0 0,1 1 1 0 0,2 0-1 0 0,-1 0 1 0 0,2-1-1 0 0,0 1 0 0 0,1-1 1 0 0,1 0-1 0 0,1 0 1 0 0,0-1-1 0 0,1 0 1 0 0,6 8-21 0 0,-12-23 4 0 0,0 1-1 0 0,1-1 1 0 0,-1 1 0 0 0,1-1-1 0 0,0 0 1 0 0,-1 0 0 0 0,1-1 0 0 0,0 1-1 0 0,-1 0 1 0 0,1-1 0 0 0,0 1-1 0 0,0-1 1 0 0,0 0 0 0 0,-1 0 0 0 0,1 0-1 0 0,0-1 1 0 0,0 1 0 0 0,0-1-1 0 0,-1 1 1 0 0,1-1 0 0 0,0 0 0 0 0,-1 0-1 0 0,1 0 1 0 0,-1 0 0 0 0,1-1-4 0 0,5 0 10 0 0,31-19 7 0 0,60-162 20 0 0,-82 140-29 0 0,-2 0-1 0 0,-1-1 1 0 0,-3 0-1 0 0,1-15-7 0 0,-7 36 4 0 0,18-179 20 0 0,15-179 16 0 0,-7 123-23 0 0,12 93-2 0 0,-2-39 17 0 0,7 39-8 0 0,-33 98 22 0 0,-8 63 75 0 0,-9 18-48 0 0,1-13-80 0 0,-16 114 240 0 0,-22 80-90 0 0,-32 291 288 0 0,43-262-133 0 0,9-85-29 0 0,6 2 1 0 0,6 14-270 0 0,11 27 314 0 0,25-36-99 0 0,4-69-6 0 0,-30-77-193 0 0,0 0 0 0 0,0 1-1 0 0,0-1 1 0 0,0-1-1 0 0,0 1 1 0 0,0 0 0 0 0,0-1-1 0 0,0 1 1 0 0,0-1-1 0 0,0 0 1 0 0,0 0-1 0 0,0 0 1 0 0,0 0 0 0 0,-1-1-1 0 0,1 1 1 0 0,0-1-1 0 0,-1 0 1 0 0,1 1-1 0 0,1-3-15 0 0,54-80 132 0 0,106-156-13 0 0,21-78-59 0 0,-137 249-59 0 0,-44 68-7 0 0,-3-2-132 0 0,-1 93-53 0 0,-3-24 93 0 0,4-1 1 0 0,3 1-1 0 0,2 0 0 0 0,9 28 98 0 0,-9-63-35 0 0,-5-19 1 0 0,1 0 0 0 0,0-1-1 0 0,1 1 1 0 0,0-1 0 0 0,1 0 0 0 0,0 0 0 0 0,1 0 0 0 0,0-1-1 0 0,1 1 1 0 0,0-1 0 0 0,1 0 34 0 0,53 48-317 0 0,-4-45 1 0 0,-41-36 113 0 0,-7 3 139 0 0,0 0-1 0 0,-1-1 1 0 0,-1 0-1 0 0,-1 0 1 0 0,-1 0 0 0 0,-1 0-1 0 0,-1-1 1 0 0,-1 1-1 0 0,0-1 1 0 0,-3-9 64 0 0,4-22-174 0 0,10-105-321 0 0,12 111 191 0 0,-23 26-264 0 0,-6 608 319 0 0,5-335 177 0 0,33-52 17 0 0,-33-198 55 0 0,11 109 285 0 0,-5 0 0 0 0,-5 1 0 0 0,-5 8-285 0 0,-16 65 338 0 0,-37-37 149 0 0,46-127-435 0 0,-1-1-1 0 0,-1 0 1 0 0,0-1 0 0 0,-2 0 0 0 0,0-1 0 0 0,-1-1-1 0 0,0 0 1 0 0,-2-2 0 0 0,0 0 0 0 0,-1 0-1 0 0,0-2 1 0 0,-18 10-52 0 0,20-13 42 0 0,-1-1 0 0 0,1 0-1 0 0,-2-1 1 0 0,1-1 0 0 0,-1-1-1 0 0,0-1 1 0 0,0 0 0 0 0,-1-1-1 0 0,1-1 1 0 0,-1-1 0 0 0,0-1-1 0 0,0-1 1 0 0,1-1 0 0 0,-20-2-42 0 0,25 1 20 0 0,1-1 0 0 0,-1 0 1 0 0,1-1-1 0 0,0 0 0 0 0,0-1 1 0 0,0 0-1 0 0,0-1 0 0 0,1-1 1 0 0,0 0-1 0 0,0-1 0 0 0,1 0 1 0 0,0 0-1 0 0,1-1 0 0 0,0-1 1 0 0,0 0-1 0 0,1 0 0 0 0,0-1 1 0 0,1 0-1 0 0,0-1 0 0 0,0 1 1 0 0,-2-8-21 0 0,-16-28 55 0 0,19 36-39 0 0,0-1 0 0 0,1 1 0 0 0,0-2-1 0 0,0 1 1 0 0,2 0 0 0 0,-1-1 0 0 0,2 0 0 0 0,-1 0-1 0 0,2 0 1 0 0,0-2-16 0 0,0 7 9 0 0,1 1 0 0 0,1 0 0 0 0,-1 0-1 0 0,1-1 1 0 0,1 1 0 0 0,-1 0 0 0 0,1-1 0 0 0,0 1-1 0 0,1 0 1 0 0,0 0 0 0 0,0 0 0 0 0,1 0 0 0 0,-1 0-1 0 0,1 0 1 0 0,1 1 0 0 0,-1 0 0 0 0,1-1 0 0 0,1 1-1 0 0,-1 1 1 0 0,3-4-9 0 0,9-2 25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6T12:35:42.434"/>
    </inkml:context>
    <inkml:brush xml:id="br0">
      <inkml:brushProperty name="width" value="0.1" units="cm"/>
      <inkml:brushProperty name="height" value="0.1" units="cm"/>
      <inkml:brushProperty name="color" value="#E71225"/>
    </inkml:brush>
  </inkml:definitions>
  <inkml:trace contextRef="#ctx0" brushRef="#br0">154 79 8640 0 0,'54'-45'969'0'0,"-25"11"-69"0"0,-21 43 2457 0 0,-17 22-3216 0 0,7-25 74 0 0,-100 215 452 0 0,43-110-107 0 0,49-93-457 0 0,1 1-1 0 0,1 0 1 0 0,1 0 0 0 0,0 1-1 0 0,2-1 1 0 0,-3 17-103 0 0,-5 14 191 0 0,11-39-165 0 0,1-1 0 0 0,-1 1 0 0 0,2 0 0 0 0,-1-1 0 0 0,2 1 0 0 0,-1 0 0 0 0,2-1 0 0 0,-1 1 0 0 0,1-1 0 0 0,1 1 0 0 0,0-1 0 0 0,0 0 0 0 0,1 0 0 0 0,1 0 0 0 0,-1-1 0 0 0,1 1 0 0 0,1-1 0 0 0,0 0 0 0 0,1 1-26 0 0,5 9 43 0 0,28 22 75 0 0,51 4 249 0 0,10-29-107 0 0,56-32 241 0 0,-29 1 2 0 0,-116 12-398 0 0</inkml:trace>
  <inkml:trace contextRef="#ctx0" brushRef="#br0" timeOffset="296.059">411 538 12360 0 0,'0'0'360'0'0,"0"0"-2"0"0,0 0-2 0 0,0 0-30 0 0,0 0-157 0 0,0 0-34 0 0,0 0 1 0 0,0 0 58 0 0,0 0 237 0 0,0 0 64 0 0,0 0 1 0 0,0 0-62 0 0,0 0-242 0 0,0 7-51 0 0,-11 365 1485 0 0,-3-252-1166 0 0,9 52 341 0 0,5-159-760 0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6T13:01:04.886"/>
    </inkml:context>
    <inkml:brush xml:id="br0">
      <inkml:brushProperty name="width" value="0.1" units="cm"/>
      <inkml:brushProperty name="height" value="0.1" units="cm"/>
      <inkml:brushProperty name="color" value="#E71225"/>
    </inkml:brush>
  </inkml:definitions>
  <inkml:trace contextRef="#ctx0" brushRef="#br0">193 1079 10752 0 0,'0'0'278'0'0,"-8"1"-3"0"0,-50 1 517 0 0,28 23-145 0 0,-17 48-38 0 0,40-64-574 0 0,1 1 1 0 0,1 0-1 0 0,0 0 0 0 0,0 0 1 0 0,1 0-1 0 0,0 1 0 0 0,1 0 1 0 0,0 0-1 0 0,0 0 0 0 0,2 0 1 0 0,-1 0-1 0 0,1 0 0 0 0,1 1 1 0 0,0 2-36 0 0,7 187 334 0 0,31-86-263 0 0,9-51-20 0 0,-46-63-51 0 0,0 0 0 0 0,0 0 0 0 0,0 0 1 0 0,0 0-1 0 0,0-1 0 0 0,0 1 0 0 0,0 0 1 0 0,1 0-1 0 0,-1-1 0 0 0,0 1 1 0 0,0-1-1 0 0,1 1 0 0 0,-1-1 0 0 0,0 1 1 0 0,1-1-1 0 0,-1 0 0 0 0,1 0 0 0 0,-1 0 1 0 0,0 0-1 0 0,1 0 0 0 0,-1 0 1 0 0,1 0-1 0 0,-1 0 0 0 0,0 0 0 0 0,1-1 1 0 0,-1 1-1 0 0,0-1 0 0 0,1 1 0 0 0,-1-1 1 0 0,0 1-1 0 0,0-1 0 0 0,1 0 1 0 0,-1 1-1 0 0,0-1 0 0 0,0 0 0 0 0,0 0 1 0 0,0 0-1 0 0,0 0 0 0 0,0 0 0 0 0,36-46 15 0 0,20-343 1 0 0,-80 223-1 0 0,24 153-13 0 0,-13-1 4 0 0,4 17 2 0 0,0-1 0 0 0,1 1 0 0 0,-1 0 1 0 0,0 1-1 0 0,1 0 0 0 0,0 0 0 0 0,-1 1 1 0 0,1 0-1 0 0,1 0 0 0 0,-1 1 0 0 0,0-1 1 0 0,1 1-1 0 0,0 1 0 0 0,1-1 0 0 0,-1 1 1 0 0,1 0-1 0 0,0 1 0 0 0,0-1 0 0 0,1 1 1 0 0,0 0-1 0 0,0 0 0 0 0,0 0 0 0 0,1 0 0 0 0,0 1 1 0 0,1-1-1 0 0,0 1 0 0 0,-1 5-8 0 0,-22 69 139 0 0,21-62-100 0 0</inkml:trace>
  <inkml:trace contextRef="#ctx0" brushRef="#br0" timeOffset="759.472">826 111 7736 0 0,'-3'-8'361'0'0,"-7"-48"374"0"0,10 55-718 0 0,1 0 0 0 0,0 0 1 0 0,-1 0-1 0 0,0 0 0 0 0,1 0 0 0 0,-1 0 1 0 0,0 0-1 0 0,1 0 0 0 0,-1 0 0 0 0,0 0 1 0 0,0 0-1 0 0,0 0 0 0 0,0 0 1 0 0,0 0-1 0 0,0 0 0 0 0,0 0 0 0 0,0 0 1 0 0,0 0-1 0 0,-1 0 0 0 0,1 0 0 0 0,0 0 1 0 0,-1 0-1 0 0,1 0 0 0 0,0 0 1 0 0,-1 0-1 0 0,1 0 0 0 0,-1 0 0 0 0,0 0 1 0 0,1 1-1 0 0,-1-1 0 0 0,0 0 0 0 0,1 0 1 0 0,-1 1-1 0 0,0-1 0 0 0,0 0 1 0 0,0 1-1 0 0,0-1 0 0 0,1 1 0 0 0,-1-1 1 0 0,0 1-1 0 0,0-1 0 0 0,0 1 0 0 0,0 0 1 0 0,0 0-18 0 0,-1-9 1610 0 0,-1 10-668 0 0,-13 56-342 0 0,-23 191-194 0 0,18-14-122 0 0,-14 109 96 0 0,-26 25 327 0 0,42-253-462 0 0,19-84-203 0 0,3-31-31 0 0,-1-1 1 0 0,1 1 0 0 0,0-1 0 0 0,0 0 0 0 0,-1 0 0 0 0,1 0 0 0 0,-1 0 0 0 0,1 0 0 0 0,-1 0 0 0 0,1-1 0 0 0,-1 1 0 0 0,0-1 0 0 0,1 0 0 0 0,-1 0 0 0 0,0 0-1 0 0,0 0 1 0 0,0 0 0 0 0,-1 0 0 0 0,1 0 0 0 0,0-2-12 0 0,207-197 507 0 0,-111 142-172 0 0,-83 48-286 0 0,19 3 325 0 0,8 19-38 0 0,24 54 223 0 0,-13 91-148 0 0,-48-145-366 0 0,-1 0 1 0 0,-1 0 0 0 0,0 0 0 0 0,-1 0-1 0 0,0 0 1 0 0,0 1 0 0 0,-1-1-1 0 0,-1 1 1 0 0,0-1 0 0 0,-1 1-1 0 0,0 5-45 0 0,-2-1 44 0 0,0 0 0 0 0,-1-1 0 0 0,-1 1 0 0 0,0-1 0 0 0,-1 0 0 0 0,0-1 0 0 0,-2 1 0 0 0,1-1 0 0 0,-2-1 0 0 0,0 0 0 0 0,0 0-1 0 0,-1 0 1 0 0,-1-1 0 0 0,0-1 0 0 0,-1 0 0 0 0,0 0 0 0 0,-1-1-44 0 0,-9 7 66 0 0,19-14-51 0 0,0 0-1 0 0,1-1 0 0 0,-2 1 1 0 0,1-1-1 0 0,0 0 0 0 0,0 0 1 0 0,-1 0-1 0 0,1 0 0 0 0,-1 0 1 0 0,1-1-1 0 0,-1 0 0 0 0,0 0 1 0 0,0 0-1 0 0,1 0 0 0 0,-1 0 1 0 0,0-1-1 0 0,0 0 0 0 0,0 0 1 0 0,-1 0-15 0 0,-52-9 129 0 0,52 10-121 0 0,1-1-1 0 0,0 0 0 0 0,-1 0 1 0 0,1 0-1 0 0,0 0 1 0 0,-1-1-1 0 0,1 0 1 0 0,0 0-1 0 0,0 0 1 0 0,0 0-1 0 0,-1-1 1 0 0,1 0-1 0 0,1 0 1 0 0,-1 0-1 0 0,0 0 1 0 0,0 0-1 0 0,1-1 0 0 0,-1 0 1 0 0,1 1-1 0 0,0-1 1 0 0,0 0-1 0 0,0-1 1 0 0,0 1-1 0 0,1-1 1 0 0,-1 1-1 0 0,1-1 1 0 0,0 0-1 0 0,0 0 1 0 0,0 0-1 0 0,0-1-7 0 0,1-14 45 0 0,13-27 53 0 0,100-49-14 0 0,-79 69-70 0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6T13:01:16.808"/>
    </inkml:context>
    <inkml:brush xml:id="br0">
      <inkml:brushProperty name="width" value="0.1" units="cm"/>
      <inkml:brushProperty name="height" value="0.1" units="cm"/>
      <inkml:brushProperty name="color" value="#E71225"/>
    </inkml:brush>
  </inkml:definitions>
  <inkml:trace contextRef="#ctx0" brushRef="#br0">409 165 10952 0 0,'0'0'320'0'0,"0"0"1"0"0,0 0 4 0 0,0 0-35 0 0,0 0-130 0 0,0 0-34 0 0,0 0-2 0 0,-2-8 60 0 0,-6-38 654 0 0,-26 7 1104 0 0,-38 34-1132 0 0,60 10-768 0 0,0 0 1 0 0,0 0-1 0 0,0 1 1 0 0,1 0 0 0 0,0 1-1 0 0,0 1 1 0 0,1 0-1 0 0,0 0 1 0 0,1 1 0 0 0,-1 0-1 0 0,1 0 1 0 0,1 1-1 0 0,0 0 1 0 0,1 1 0 0 0,0 0-1 0 0,0 0 1 0 0,-3 10-43 0 0,-14 15 81 0 0,-26 75 121 0 0,13 38-35 0 0,36-120-136 0 0,-1-14-17 0 0,0 0-1 0 0,1 0 1 0 0,1 0-1 0 0,1 0 1 0 0,0 0 0 0 0,0 0-1 0 0,2 0 1 0 0,0 0-1 0 0,1-1 1 0 0,0 1-1 0 0,1-1 1 0 0,0 0 0 0 0,2 0-1 0 0,-1-1 1 0 0,2 2-14 0 0,11 13 29 0 0,29 24 67 0 0,-22-37-46 0 0,-23-13-43 0 0,0 0 0 0 0,0 1 1 0 0,0-1-1 0 0,0 0 0 0 0,0-1 1 0 0,1 1-1 0 0,-1-1 0 0 0,0 1 0 0 0,1-1 1 0 0,-1 0-1 0 0,1 0 0 0 0,-1 0 0 0 0,1-1 1 0 0,0 0-1 0 0,-1 1 0 0 0,1-1 1 0 0,0 0-1 0 0,-1 0 0 0 0,3-1-7 0 0,8-6 24 0 0,0-1 0 0 0,0 0 0 0 0,0-1-1 0 0,-1-1 1 0 0,-1 0 0 0 0,0 0 0 0 0,0-2 0 0 0,-1 1 0 0 0,0-1-1 0 0,-1-1 1 0 0,0 0 0 0 0,-1 0 0 0 0,-1-1 0 0 0,0 0 0 0 0,-1-1-1 0 0,5-14-23 0 0,102-295 472 0 0,-61 132-160 0 0,22 50 47 0 0,-40 107 9 0 0,-37 113-224 0 0,-3 0 1 0 0,-4-1-1 0 0,-10 38-144 0 0,-23 80 162 0 0,24-40-28 0 0,13-46-20 0 0,33-83-20 0 0,-4-13-36 0 0,-20-16-36 0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6T13:01:17.258"/>
    </inkml:context>
    <inkml:brush xml:id="br0">
      <inkml:brushProperty name="width" value="0.1" units="cm"/>
      <inkml:brushProperty name="height" value="0.1" units="cm"/>
      <inkml:brushProperty name="color" value="#E71225"/>
    </inkml:brush>
  </inkml:definitions>
  <inkml:trace contextRef="#ctx0" brushRef="#br0">470 1302 9744 0 0,'0'0'262'0'0,"0"0"-3"0"0,0 0 2 0 0,0 0-27 0 0,0 0-98 0 0,0 0-23 0 0,0 0 6 0 0,0 0 45 0 0,0 0 177 0 0,0 0 51 0 0,0 0 5 0 0,0 0-46 0 0,0 0-172 0 0,3-8-45 0 0,-1 4-102 0 0,-1 3-27 0 0,0 1 0 0 0,-1-1 0 0 0,1 1 0 0 0,0-1 0 0 0,-1 0 0 0 0,1 1 0 0 0,-1-1 0 0 0,1 0 0 0 0,-1 1 0 0 0,1-1 0 0 0,-1 0 0 0 0,0 0 0 0 0,1 0 0 0 0,-1 1 0 0 0,0-1 0 0 0,0 0 0 0 0,1 0 0 0 0,-1 0 0 0 0,0 0 0 0 0,0 1 0 0 0,0-1 0 0 0,0 0 0 0 0,0 0 0 0 0,0 0 0 0 0,0 0 1 0 0,0 0-1 0 0,-1 1 0 0 0,1-1 0 0 0,0 0 0 0 0,0 0 0 0 0,-1 0 0 0 0,1 0 0 0 0,-1 1 0 0 0,1-1 0 0 0,-1 0 0 0 0,1 1 0 0 0,-1-1 0 0 0,1 0 0 0 0,-1 1 0 0 0,1-1 0 0 0,-1 0 0 0 0,0 1 0 0 0,1-1 0 0 0,-1 1 0 0 0,0-1 0 0 0,0 1 0 0 0,1 0 0 0 0,-1-1 0 0 0,0 1 0 0 0,0 0 0 0 0,0-1-5 0 0,-19 1 281 0 0,-2-1-124 0 0,-1 1 1 0 0,1 1 0 0 0,-1 1 0 0 0,1 1 0 0 0,0 0-1 0 0,0 2 1 0 0,0 1 0 0 0,0 1-158 0 0,-3 2 275 0 0,16-6-218 0 0,0 0-1 0 0,0 0 0 0 0,0 1 1 0 0,0 0-1 0 0,1 0 0 0 0,0 1 0 0 0,0 0 1 0 0,0 1-1 0 0,0-1 0 0 0,1 2 0 0 0,0-1 1 0 0,0 1-1 0 0,1 0 0 0 0,0 0 1 0 0,0 1-1 0 0,0 1-56 0 0,-13 21 205 0 0,11-18-132 0 0,0 1 1 0 0,0-1-1 0 0,2 1 1 0 0,-1 0-1 0 0,2 1 1 0 0,-1 0-1 0 0,2 0 1 0 0,0 0-1 0 0,1 0 1 0 0,-2 15-74 0 0,0 26 100 0 0,3-41-84 0 0,0 1-1 0 0,1-1 0 0 0,1 1 1 0 0,0-1-1 0 0,0 0 0 0 0,2 1 1 0 0,0-1-1 0 0,1 0 0 0 0,1 4-15 0 0,58 118 143 0 0,-1-43 97 0 0,7-39-7 0 0,-58-52-202 0 0,0 0 0 0 0,0 0-1 0 0,0-1 1 0 0,-1-1 0 0 0,1 1-1 0 0,0-2 1 0 0,0 1 0 0 0,0-1-1 0 0,0-1 1 0 0,0 0 0 0 0,0 0-1 0 0,-1-1 1 0 0,1 0 0 0 0,-1 0-1 0 0,0-1 1 0 0,0-1 0 0 0,0 0-1 0 0,5-4-30 0 0,172-133 480 0 0,-16 2-136 0 0,-147 120-272 0 0</inkml:trace>
  <inkml:trace contextRef="#ctx0" brushRef="#br0" timeOffset="359.534">1155 1385 10248 0 0,'0'0'177'0'0,"0"0"4"0"0,0 0-1 0 0,0 0-8 0 0,0 0-64 0 0,0 0-9 0 0,0 0-7 0 0,0 0 23 0 0,0 0 82 0 0,1-8 24 0 0,4-25-2 0 0,-6 31-194 0 0,1 0 0 0 0,-1 0-1 0 0,0 1 1 0 0,0-1 0 0 0,0 0 0 0 0,0 0 0 0 0,0 1-1 0 0,0-1 1 0 0,0 1 0 0 0,-1-1 0 0 0,1 1 0 0 0,-1-1-1 0 0,1 1 1 0 0,-1 0 0 0 0,1 0 0 0 0,-1 0 0 0 0,0 0 0 0 0,0 0-1 0 0,1 0 1 0 0,-1 0 0 0 0,0 1 0 0 0,0-1 0 0 0,0 0-1 0 0,-2 1-24 0 0,-3-4 52 0 0,-6-1 26 0 0,1 1 0 0 0,-1 0 0 0 0,1 0 0 0 0,-1 1 0 0 0,0 1 0 0 0,0 0 1 0 0,-1 1-1 0 0,1 0 0 0 0,0 1 0 0 0,-10 1-78 0 0,8-1 131 0 0,8 2-91 0 0,0 0 0 0 0,0 0 0 0 0,0 0 1 0 0,0 1-1 0 0,1 0 0 0 0,-1 1 1 0 0,1-1-1 0 0,0 1 0 0 0,0 1 1 0 0,0-1-1 0 0,0 1 0 0 0,1 0 0 0 0,0 0 1 0 0,-4 5-41 0 0,-17 13 74 0 0,-24 20 192 0 0,1 2-1 0 0,2 2 0 0 0,-10 17-265 0 0,49-54 41 0 0,1 1 0 0 0,1 0 0 0 0,0 0 0 0 0,1 0 0 0 0,0 1-1 0 0,0 0 1 0 0,1 0 0 0 0,1 0 0 0 0,0 1-41 0 0,-3 7 15 0 0,-3 106 81 0 0,9 5 32 0 0,31-60 52 0 0,-21-56-149 0 0,-8-10-17 0 0,1-1 0 0 0,1 0 1 0 0,-1 0-1 0 0,0 0 0 0 0,1-1 1 0 0,0 1-1 0 0,0-1 0 0 0,0 0 1 0 0,0 0-1 0 0,0 0 1 0 0,1-1-1 0 0,0 1 0 0 0,-1-1 1 0 0,1 0-1 0 0,0-1 0 0 0,0 1 1 0 0,0-1-1 0 0,0 0 0 0 0,0 0 1 0 0,0 0-1 0 0,0-1 0 0 0,2 0-13 0 0,56 4 366 0 0,33-17-141 0 0,83-96 566 0 0,-56 32-387 0 0,-99 52-268 0 0</inkml:trace>
  <inkml:trace contextRef="#ctx0" brushRef="#br0" timeOffset="1096.721">1343 1706 10544 0 0,'1'-1'87'0'0,"1"-1"0"0"0,-1 1 0 0 0,1-1 0 0 0,0 1 0 0 0,0 0 0 0 0,0-1 0 0 0,-1 1 0 0 0,1 0 0 0 0,1 0 0 0 0,-1 1 0 0 0,0-1 0 0 0,0 0 0 0 0,0 1 0 0 0,0-1 0 0 0,0 1 0 0 0,1 0 0 0 0,-1-1 0 0 0,0 1 0 0 0,0 0 0 0 0,0 0 0 0 0,1 1 0 0 0,-1-1 0 0 0,0 0 0 0 0,0 1 0 0 0,0 0 0 0 0,2 0-87 0 0,10 0 280 0 0,7 0-167 0 0,-1 2-1 0 0,1 0 0 0 0,-1 1 1 0 0,1 1-1 0 0,-2 1 1 0 0,1 1-1 0 0,8 4-112 0 0,30 3 192 0 0,18-26-49 0 0,-72 9-111 0 0,0 0-1 0 0,-1 0 1 0 0,1 0 0 0 0,-1 0 0 0 0,0 0 0 0 0,0 0 0 0 0,0-1 0 0 0,-1 0 0 0 0,1 1 0 0 0,-1-1 0 0 0,0 0 0 0 0,0 0 0 0 0,0-1 0 0 0,0 1 0 0 0,-1 0-1 0 0,1 0 1 0 0,-1-1 0 0 0,0 1 0 0 0,-1-1 0 0 0,1-2-32 0 0,0-9 15 0 0,0-1 1 0 0,-1 0-1 0 0,0 0 0 0 0,-2 0 0 0 0,0 1 1 0 0,-1-1-1 0 0,0 1 0 0 0,-2-1 0 0 0,0 1 0 0 0,0 1 1 0 0,-2-1-1 0 0,-7-13-15 0 0,13 24 14 0 0,-1 1 0 0 0,0-1 0 0 0,0 0-1 0 0,0 1 1 0 0,-1-1 0 0 0,0 1 0 0 0,0 0 0 0 0,0 0 0 0 0,0 0 0 0 0,-1 0 0 0 0,1 1-1 0 0,-1-1 1 0 0,0 1 0 0 0,0 0 0 0 0,0 0 0 0 0,-1 0 0 0 0,-3-1-14 0 0,-2-1 7 0 0,9 4 12 0 0,0 0 0 0 0,-1 0 0 0 0,0 0 0 0 0,1 0 0 0 0,-1 1 1 0 0,1-1-1 0 0,-1 0 0 0 0,0 1 0 0 0,0 0 0 0 0,1-1 0 0 0,-1 1 1 0 0,0 0-1 0 0,0 0 0 0 0,1 0 0 0 0,-1 0 0 0 0,0 0 0 0 0,0 0 1 0 0,0 0-1 0 0,1 1 0 0 0,-1-1 0 0 0,0 1 0 0 0,1-1 0 0 0,-1 1 1 0 0,0 0-1 0 0,1-1 0 0 0,-1 1 0 0 0,1 0 0 0 0,-1 0 0 0 0,1 0 1 0 0,-1 0-1 0 0,1 0 0 0 0,-1 2-19 0 0,-12 9 81 0 0,1 1 1 0 0,0 0 0 0 0,1 1-1 0 0,0 1 1 0 0,1-1-1 0 0,1 2 1 0 0,1 0-1 0 0,0 0 1 0 0,1 1-1 0 0,0-1 1 0 0,2 2-1 0 0,-5 17-81 0 0,-5 91 387 0 0,40 12 108 0 0,-23-133-486 0 0,-1 2 9 0 0,1-1 0 0 0,0 1 1 0 0,0-1-1 0 0,1 0 0 0 0,0 1 0 0 0,0-1 0 0 0,0 0 0 0 0,1 0 1 0 0,0-1-1 0 0,0 1 0 0 0,0 0 0 0 0,1-1 0 0 0,2 3-18 0 0,94 113 601 0 0,-98-119-584 0 0,1 0 0 0 0,-1 0 0 0 0,1 0 0 0 0,0 0 0 0 0,0 0 0 0 0,0-1 0 0 0,0 0 0 0 0,0 1 0 0 0,1-1 0 0 0,-1 0 0 0 0,0-1 0 0 0,0 1 0 0 0,1-1 0 0 0,-1 1 0 0 0,0-1 0 0 0,1 0 0 0 0,-1 0 0 0 0,0 0-1 0 0,1-1 1 0 0,-1 1 0 0 0,0-1 0 0 0,1 0 0 0 0,-1 0 0 0 0,0 0 0 0 0,0 0 0 0 0,0 0 0 0 0,0-1 0 0 0,1 0-17 0 0,79-58 260 0 0,-57 34-206 0 0,74-94 167 0 0,-79 85-173 0 0,-2 0-1 0 0,-1-2 1 0 0,-2 0 0 0 0,-2-1 0 0 0,-2-1 0 0 0,-1 0-1 0 0,2-19-47 0 0,25-154 158 0 0,14-117-2 0 0,-8-47 29 0 0,14 68-45 0 0,-35 217-87 0 0,4-44 375 0 0,-37 157-361 0 0,-21 183 126 0 0,22-133-161 0 0,-11 106 206 0 0,4 117-238 0 0,6-30 108 0 0,-3 102 21 0 0,-5-3-6 0 0,-1-52-22 0 0,17-295-90 0 0,1 0 0 0 0,1 0 0 0 0,1-1 1 0 0,0 1-1 0 0,1 0 0 0 0,1 0 0 0 0,0-1 0 0 0,3 7-11 0 0,-6-22 3 0 0,0 0 0 0 0,0 1 0 0 0,1-1 0 0 0,-1 0 0 0 0,0 0 0 0 0,0 1-1 0 0,1-1 1 0 0,-1 0 0 0 0,1 0 0 0 0,-1 0 0 0 0,1 0 0 0 0,-1 1 0 0 0,1-1 0 0 0,0 0-1 0 0,-1 0 1 0 0,1 0 0 0 0,0 0 0 0 0,0 0 0 0 0,0 0 0 0 0,0-1 0 0 0,0 1-1 0 0,0 0 1 0 0,0 0 0 0 0,0-1 0 0 0,0 1 0 0 0,0 0 0 0 0,0-1 0 0 0,1 0 0 0 0,-1 1-1 0 0,0-1 1 0 0,0 1 0 0 0,0-1 0 0 0,1 0 0 0 0,-1 0 0 0 0,0 0 0 0 0,1 0 0 0 0,-1 0-1 0 0,0 0 1 0 0,1 0-3 0 0,23-31 55 0 0,30-47-36 0 0,-26 37-5 0 0</inkml:trace>
  <inkml:trace contextRef="#ctx0" brushRef="#br0" timeOffset="1700.486">2597 1573 8136 0 0,'0'0'288'0'0,"0"0"0"0"0,0 0 0 0 0,0 0-28 0 0,0 0-114 0 0,0 0-31 0 0,0 0 4 0 0,0 0-5 0 0,0 0-20 0 0,5 8-6 0 0,8 15-8 0 0,1 0 1 0 0,0-1 0 0 0,2-1 0 0 0,1 0 0 0 0,18 16-81 0 0,23-2 120 0 0,-45-31-99 0 0,-10-3-7 0 0,0 0 0 0 0,0 0-1 0 0,0 0 1 0 0,0 0 0 0 0,0-1 0 0 0,0 1-1 0 0,0-1 1 0 0,0 0 0 0 0,0 0 0 0 0,0 0-1 0 0,0 0 1 0 0,0-1 0 0 0,0 1 0 0 0,0-1-1 0 0,0 1 1 0 0,0-1 0 0 0,0 0 0 0 0,0 0-1 0 0,0-1 1 0 0,-1 1 0 0 0,1-1 0 0 0,0 1-14 0 0,7-6 40 0 0,0 0-1 0 0,0 0 1 0 0,-1-1 0 0 0,1 0 0 0 0,-2 0 0 0 0,1-1 0 0 0,-1 0 0 0 0,-1-1 0 0 0,0 0 0 0 0,0 0-1 0 0,-1 0 1 0 0,3-7-40 0 0,19-65 659 0 0,-27 76-634 0 0,0-1 0 0 0,0 1 1 0 0,0-1-1 0 0,-1 0 0 0 0,0 0 0 0 0,0 1 1 0 0,-1-1-1 0 0,0 0 0 0 0,0 1 0 0 0,-1-1 0 0 0,1 0 1 0 0,-3-4-26 0 0,-1 1 14 0 0,0 1 0 0 0,-1 0 0 0 0,0 0 1 0 0,0 1-1 0 0,-1 0 0 0 0,0 0 0 0 0,-1 0 1 0 0,1 1-1 0 0,-1 0 0 0 0,-1 0 0 0 0,1 1 1 0 0,-10-5-15 0 0,10 6 53 0 0,4 2-29 0 0,0 0 0 0 0,-1 1 0 0 0,1 0 0 0 0,-1 0 0 0 0,0 0 0 0 0,0 1 0 0 0,1 0 0 0 0,-1-1 0 0 0,0 2 0 0 0,0-1 0 0 0,0 0 0 0 0,-1 1 0 0 0,1 0 0 0 0,0 0 0 0 0,0 1 0 0 0,0 0 0 0 0,0-1 0 0 0,-3 2-24 0 0,-13 25 464 0 0,15-21-417 0 0,-1 1 1 0 0,2 0-1 0 0,-1 1 1 0 0,1-1 0 0 0,0 1-1 0 0,0 0 1 0 0,1 0 0 0 0,0 1-1 0 0,1-1 1 0 0,0 1 0 0 0,-1 1-48 0 0,-51 188 734 0 0,52-177-668 0 0,1-1 0 0 0,1 1 0 0 0,1 0 0 0 0,1 0 0 0 0,1-1 0 0 0,0 1 0 0 0,2-1 0 0 0,0 0 0 0 0,2 1 0 0 0,0-2 0 0 0,1 1 0 0 0,1-1 0 0 0,4 8-66 0 0,62 99 350 0 0,-66-115-305 0 0,54 46 370 0 0,13-23-19 0 0,-36-53-16 0 0,-35 16-365 0 0,0 0 0 0 0,0-1 0 0 0,-1 0 0 0 0,1 1 0 0 0,-1-1-1 0 0,0-1 1 0 0,0 1 0 0 0,0 0 0 0 0,0-1 0 0 0,-1 1 0 0 0,0-1 0 0 0,0 0-1 0 0,0 0 1 0 0,-1 0 0 0 0,1 0 0 0 0,-1 0 0 0 0,0 0 0 0 0,-1 0 0 0 0,1 0 0 0 0,-1-1-15 0 0,3-7 31 0 0,5-25 29 0 0,-2-1-1 0 0,-2 0 1 0 0,-1 0-1 0 0,-2 0 1 0 0,-3-27-60 0 0,16-119 286 0 0,-16 164-245 0 0,8-106 210 0 0,30 41 61 0 0,-18 65-247 0 0,48-34 162 0 0,5 26 47 0 0,65 14 84 0 0,-91 14-198 0 0,-35 1-112 0 0</inkml:trace>
  <inkml:trace contextRef="#ctx0" brushRef="#br0" timeOffset="2650.183">4055 1636 11656 0 0,'0'0'414'0'0,"0"0"-3"0"0,0 0 4 0 0,0 0-46 0 0,0 0-188 0 0,0 0-50 0 0,-2-8 5 0 0,1 2-124 0 0,1 2 113 0 0,0 0-1 0 0,-1 0 1 0 0,1 0 0 0 0,-1 1 0 0 0,0-1 0 0 0,0 0-1 0 0,0 0 1 0 0,-1 1 0 0 0,1-1 0 0 0,-1 1 0 0 0,0-1 0 0 0,0 1-1 0 0,0 0 1 0 0,-1 0 0 0 0,1 0 0 0 0,-1 0 0 0 0,0 0 0 0 0,-2-2-125 0 0,0 3 69 0 0,-1 0 0 0 0,0 0 0 0 0,1 0 0 0 0,-1 1 0 0 0,0-1 0 0 0,0 2 0 0 0,0-1 0 0 0,0 1 0 0 0,1-1 0 0 0,-1 2 0 0 0,0-1 0 0 0,0 1 0 0 0,0 0 0 0 0,0 0 0 0 0,0 0 0 0 0,1 1 0 0 0,-1 0 0 0 0,1 0 0 0 0,-1 0 0 0 0,1 1 0 0 0,-5 2-69 0 0,-101 81 652 0 0,96-72-628 0 0,-2 2 38 0 0,0 0 0 0 0,1 1 1 0 0,1 1-1 0 0,0 1 0 0 0,2 0 1 0 0,0 0-1 0 0,1 2 0 0 0,1-1 0 0 0,1 1 1 0 0,1 1-1 0 0,-1 5-62 0 0,-22 94 281 0 0,16 25 58 0 0,16-132-323 0 0,-1-11-10 0 0,1 0 0 0 0,-1 0 0 0 0,1 0 0 0 0,0 0 0 0 0,0 0 1 0 0,0 1-1 0 0,0-1 0 0 0,1 0 0 0 0,-1 0 0 0 0,1 0 0 0 0,0 0 0 0 0,0 0 0 0 0,0 0 0 0 0,0 0 0 0 0,0 0 0 0 0,1 0 1 0 0,-1 0-1 0 0,1-1 0 0 0,0 1 0 0 0,-1 0 0 0 0,1-1 0 0 0,1 0 0 0 0,-1 1 0 0 0,0-1 0 0 0,1 0 0 0 0,-1 0 0 0 0,1 0 1 0 0,-1-1-1 0 0,1 1 0 0 0,1 0-6 0 0,-1 0 9 0 0,-2-2-6 0 0,0 1 0 0 0,0 0 0 0 0,0 0 0 0 0,1-1 0 0 0,-1 1 0 0 0,0-1 0 0 0,0 1 0 0 0,0-1 0 0 0,1 1 0 0 0,-1-1 0 0 0,0 0 0 0 0,0 0 0 0 0,1 1 0 0 0,-1-1 0 0 0,0 0 0 0 0,0 0 0 0 0,1 0 0 0 0,-1 0 0 0 0,0-1 0 0 0,1 1 0 0 0,-1 0 0 0 0,0-1 0 0 0,0 1 0 0 0,1 0 0 0 0,-1-1 0 0 0,0 0 0 0 0,0 1 0 0 0,0-1 0 0 0,0 0 0 0 0,0 1 0 0 0,0-1 0 0 0,0 0 0 0 0,1-1-3 0 0,112-97 129 0 0,-98 76-109 0 0,0 0 0 0 0,-2-1 0 0 0,-1-1-1 0 0,0 0 1 0 0,-2-1 0 0 0,-1 0 0 0 0,0-5-20 0 0,4-7 21 0 0,30-133 123 0 0,18 5 7 0 0,-56 151-117 0 0,2 0 0 0 0,-1 1 0 0 0,2 0 0 0 0,0 0 0 0 0,0 1 0 0 0,1 0 0 0 0,11-9-34 0 0,-20 20 31 0 0,-1-5 213 0 0,-19 126-64 0 0,-18 123-29 0 0,26-2 21 0 0,11-176-119 0 0,1-56-40 0 0,0 1-1 0 0,0-1 1 0 0,1 0-1 0 0,0 0 1 0 0,1 0 0 0 0,0 0-1 0 0,0 0 1 0 0,0-1 0 0 0,1 0-1 0 0,0 1 1 0 0,1-1-1 0 0,-1 0 1 0 0,5 4-13 0 0,38 15 96 0 0,-8-46 37 0 0,21-125-66 0 0,-49 105-59 0 0,-1 1 1 0 0,-2-1-1 0 0,-2-1 0 0 0,-2 1 1 0 0,-1-13-9 0 0,9-73 17 0 0,26-278 20 0 0,15 125-20 0 0,78-208 22 0 0,-105 392-30 0 0,-4-1 0 0 0,-4-1 0 0 0,2-61-9 0 0,-19 97 22 0 0,-17 26 34 0 0,16 34-46 0 0,-3 8 43 0 0,-15 59-17 0 0,-11 32-10 0 0,5 2-1 0 0,5 0 1 0 0,3 1 0 0 0,2 52-26 0 0,-9 336 78 0 0,35-220-35 0 0,7-45 1 0 0,38 57 31 0 0,-34-203-56 0 0,28 63 24 0 0,-18-65 4 0 0,-33-75-46 0 0,0 0 0 0 0,0-1-1 0 0,0 1 1 0 0,0 0 0 0 0,0-1 0 0 0,0 1-1 0 0,1 0 1 0 0,-1-1 0 0 0,0 1 0 0 0,0-1-1 0 0,1 1 1 0 0,-1-1 0 0 0,0 1 0 0 0,1 0 0 0 0,-1-1-1 0 0,1 1 1 0 0,-1-1 0 0 0,1 0 0 0 0,-1 1-1 0 0,1-1 1 0 0,-1 1 0 0 0,1-1 0 0 0,-1 0 0 0 0,1 1-1 0 0,-1-1 1 0 0,1 0 0 0 0,0 1 0 0 0,-1-1-1 0 0,1 0 1 0 0,-1 0 0 0 0,1 0 0 0 0,0 0-1 0 0,-1 0 1 0 0,1 0 0 0 0,0 0 0 0 0,-1 0 0 0 0,1 0-1 0 0,0 0 1 0 0,-1 0 0 0 0,1 0 0 0 0,0 0-1 0 0,-1 0 1 0 0,1 0 0 0 0,0-1 0 0 0,-1 1 0 0 0,1 0-1 0 0,-1-1 1 0 0,1 1 0 0 0,-1 0 0 0 0,1-1-1 0 0,-1 1 1 0 0,1-1 0 0 0,-1 1 0 0 0,1 0 0 0 0,-1-1-1 0 0,1 0 1 0 0,-1 1 0 0 0,0-1 0 0 0,1 1-1 0 0,-1-1 1 0 0,0 1 0 0 0,1-1 0 0 0,-1 0-1 0 0,0 1 1 0 0,0-1-1 0 0,6-5 9 0 0,11-1 13 0 0,-13 4-14 0 0</inkml:trace>
  <inkml:trace contextRef="#ctx0" brushRef="#br0" timeOffset="2898.781">4517 910 14568 0 0,'0'0'242'0'0,"0"0"10"0"0,0 0-2 0 0,0 0-25 0 0,0 0-90 0 0,0 0-23 0 0,9 2 0 0 0,178 36 1331 0 0,-82-22-1145 0 0,142 11 718 0 0,-153-26-812 0 0,-52 1-102 0 0</inkml:trace>
  <inkml:trace contextRef="#ctx0" brushRef="#br0" timeOffset="3242.876">5529 1372 11760 0 0,'0'0'312'0'0,"0"0"0"0"0,0 0 2 0 0,0 0-22 0 0,0 0-132 0 0,0 0-37 0 0,0 0 4 0 0,0 0 37 0 0,-4 10 146 0 0,-44 110 897 0 0,-23 84-368 0 0,41-50-182 0 0,26-132-555 0 0,0 1 0 0 0,2 0 1 0 0,1 0-1 0 0,0-1 0 0 0,2 1 1 0 0,0 0-1 0 0,2 0 0 0 0,3 13-102 0 0,0 15 124 0 0,-3-9-19 0 0,-3-35-77 0 0,0 0-1 0 0,0 0 0 0 0,0 0 0 0 0,1 0 1 0 0,0-1-1 0 0,0 1 0 0 0,1 0 0 0 0,0 0 1 0 0,0-1-1 0 0,1 1 0 0 0,-1-1 0 0 0,1 0 0 0 0,1 0 1 0 0,-1 0-1 0 0,1 0 0 0 0,0 0 0 0 0,4 4-27 0 0,-5-8 12 0 0,-1 1 0 0 0,0-1 0 0 0,1 1 0 0 0,-1-1-1 0 0,1 0 1 0 0,0 0 0 0 0,-1 0 0 0 0,1 0 0 0 0,0 0-1 0 0,0 0 1 0 0,0-1 0 0 0,1 0 0 0 0,-1 0 0 0 0,0 0-1 0 0,1 0 1 0 0,-1 0 0 0 0,0 0 0 0 0,1-1 0 0 0,-1 0-1 0 0,1 0 1 0 0,-1 0 0 0 0,0 0 0 0 0,1 0 0 0 0,-1-1-1 0 0,1 1 1 0 0,-1-1 0 0 0,0 0 0 0 0,1 0 0 0 0,-1 0-1 0 0,0 0 1 0 0,0-1 0 0 0,0 0 0 0 0,3-1-12 0 0,20-12 21 0 0,2-4 8 0 0</inkml:trace>
  <inkml:trace contextRef="#ctx0" brushRef="#br0" timeOffset="3864.217">5863 1671 13464 0 0,'0'0'402'0'0,"0"0"12"0"0,0 0 0 0 0,0 0-50 0 0,0 0-182 0 0,-8 8-46 0 0,-25 24 1 0 0,30-28-84 0 0,-1 1 1 0 0,1 0-1 0 0,0 0 1 0 0,1 0-1 0 0,-1 0 0 0 0,1 0 1 0 0,0 0-1 0 0,0 1 1 0 0,0-1-1 0 0,1 1 0 0 0,0 0 1 0 0,0-1-1 0 0,1 1 1 0 0,-1 5-54 0 0,-4 22 239 0 0,0-17-174 0 0,0-1 1 0 0,1 1-1 0 0,1-1 1 0 0,0 1-1 0 0,2 0 1 0 0,-1 0-1 0 0,2 0 1 0 0,0 0-1 0 0,1 0 1 0 0,1 0-1 0 0,0 0 1 0 0,1 0-1 0 0,2 4-65 0 0,-3-13 28 0 0,-1-1-1 0 0,1 1 0 0 0,1-1 1 0 0,-1 0-1 0 0,1 1 0 0 0,0-1 0 0 0,0 0 1 0 0,1-1-1 0 0,0 1 0 0 0,0 0 0 0 0,0-1 1 0 0,1 0-1 0 0,0 0 0 0 0,0-1 1 0 0,0 1-1 0 0,0-1 0 0 0,1 0 0 0 0,0 0 1 0 0,-1-1-1 0 0,1 0 0 0 0,1 0 0 0 0,0 1-27 0 0,-2-3 14 0 0,-1 1-1 0 0,1-1 1 0 0,0 0-1 0 0,0 0 1 0 0,-1-1-1 0 0,1 1 1 0 0,0-1-1 0 0,0 0 1 0 0,-1 0-1 0 0,1-1 1 0 0,0 0-1 0 0,0 1 1 0 0,-1-1-1 0 0,1-1 1 0 0,0 1-1 0 0,-1-1 1 0 0,0 0-1 0 0,1 0 1 0 0,-1 0-1 0 0,0 0 1 0 0,0-1-1 0 0,0 0 1 0 0,0 0-1 0 0,0 0 1 0 0,-1 0-1 0 0,0-1 0 0 0,2-1-13 0 0,57-69 95 0 0,94-182 12 0 0,-35 86-26 0 0,-54 112 0 0 0,-14 47 139 0 0,-51 11-189 0 0,-2 0 4 0 0,4 5 37 0 0,-1 0-47 0 0,0 1 1 0 0,0 0-1 0 0,0 0 1 0 0,-1 0-1 0 0,0 0 0 0 0,0 0 1 0 0,-1 0-1 0 0,1 1 1 0 0,-1-1-1 0 0,-1 0 1 0 0,1 1-1 0 0,-1-1 0 0 0,0 1 1 0 0,-1-1-1 0 0,0 1 1 0 0,-1 5-26 0 0,1 22 51 0 0,0 18 6 0 0,-1-29 3 0 0,1 1-1 0 0,2-1 1 0 0,0 1-1 0 0,1-1 1 0 0,2 1-1 0 0,0-1 1 0 0,6 17-60 0 0,34 53 476 0 0,-43-91-453 0 0,0-1 1 0 0,0 0 0 0 0,0 1 0 0 0,0-1-1 0 0,0 0 1 0 0,0 0 0 0 0,0 1 0 0 0,0-1-1 0 0,0 0 1 0 0,1 0 0 0 0,-1 0 0 0 0,0-1 0 0 0,1 1-1 0 0,-1 0 1 0 0,1 0 0 0 0,-1-1 0 0 0,1 1-1 0 0,-1-1 1 0 0,1 1 0 0 0,-1-1 0 0 0,1 0-1 0 0,-1 1 1 0 0,1-1 0 0 0,0 0 0 0 0,-1 0-1 0 0,1 0 1 0 0,1-1-24 0 0,16-18 295 0 0,72-197 21 0 0,-6-43-60 0 0,-70 217-214 0 0,59-118 180 0 0,2 62-38 0 0,-67 86-148 0 0,1 0 0 0 0,0 1 0 0 0,1 0 0 0 0,0 1 0 0 0,1 1 0 0 0,0-1 0 0 0,1 2 0 0 0,0-1-36 0 0,-11 8 13 0 0,0 0 1 0 0,0 0 0 0 0,-1 0-1 0 0,1 0 1 0 0,0 1 0 0 0,0-1 0 0 0,0 0-1 0 0,0 1 1 0 0,0-1 0 0 0,0 1-1 0 0,0 0 1 0 0,0 0 0 0 0,0 0 0 0 0,0 0-1 0 0,0 0 1 0 0,0 0 0 0 0,0 0-1 0 0,0 1 1 0 0,0-1 0 0 0,0 1 0 0 0,0-1-1 0 0,0 1 1 0 0,0 0 0 0 0,0 0-1 0 0,0 0 1 0 0,0 0 0 0 0,-1 0-1 0 0,1 0 1 0 0,0 0 0 0 0,-1 1 0 0 0,1-1-1 0 0,-1 1 1 0 0,0-1 0 0 0,1 1-1 0 0,-1-1 1 0 0,0 1 0 0 0,0 0 0 0 0,0 0-1 0 0,1 1-13 0 0,13 143 232 0 0,-51 315 64 0 0,30-401-232 0 0,5 2 0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6T12:35:41.671"/>
    </inkml:context>
    <inkml:brush xml:id="br0">
      <inkml:brushProperty name="width" value="0.1" units="cm"/>
      <inkml:brushProperty name="height" value="0.1" units="cm"/>
      <inkml:brushProperty name="color" value="#E71225"/>
    </inkml:brush>
  </inkml:definitions>
  <inkml:trace contextRef="#ctx0" brushRef="#br0">1 233 10952 0 0,'0'0'401'0'0,"6"-6"4"0"0,40-62 534 0 0,68-41 985 0 0,-106 103-1813 0 0,0 0 0 0 0,1 1 0 0 0,0 0 0 0 0,0 0 0 0 0,1 1 0 0 0,-1 0 0 0 0,1 1 0 0 0,0 0 1 0 0,0 1-1 0 0,0-1 0 0 0,0 2 0 0 0,0 0 0 0 0,1 0 0 0 0,-1 1 0 0 0,0 0 0 0 0,0 0 0 0 0,1 2 0 0 0,3 0-111 0 0,25-1 46 0 0,-30 0-3 0 0,1 1-1 0 0,-1 0 1 0 0,0 1 0 0 0,1 0-1 0 0,-1 1 1 0 0,0 0 0 0 0,-1 0-1 0 0,1 1 1 0 0,-1 0 0 0 0,0 0-1 0 0,0 1 1 0 0,0 0 0 0 0,-1 0-1 0 0,4 5-42 0 0,-6-4 20 0 0,-1 0-1 0 0,0 0 0 0 0,0 0 1 0 0,0 0-1 0 0,-1 1 0 0 0,0-1 1 0 0,-1 1-1 0 0,0 0 0 0 0,0 0 0 0 0,0 0 1 0 0,-1 0-1 0 0,0 0 0 0 0,-1 0 1 0 0,0 0-1 0 0,0 0 0 0 0,-1 0 0 0 0,0 4-19 0 0,-49 183 216 0 0,17-100 0 0 0,-43 172 424 0 0,45-115-369 0 0,5-2 244 0 0,18-64-197 0 0,5-56 130 0 0,-2-30-384 0 0</inkml:trace>
  <inkml:trace contextRef="#ctx0" brushRef="#br0" timeOffset="309.829">45 865 12664 0 0,'0'0'393'0'0,"0"0"4"0"0,8-3-3 0 0,165-39 608 0 0,113-63 1682 0 0,-170 89-1607 0 0,16-6-455 0 0,-75 10-312 0 0,56-25 29 0 0,-97 27-310 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679D1-F892-45CC-9383-6A4F0B50FA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E2B2EC-E141-4DB0-AC54-A41BC25E0D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984027-AD60-4038-966E-57A7C0A11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8718E-6A61-4EC4-AA3A-8DA318C5A781}" type="datetimeFigureOut">
              <a:rPr lang="en-IE" smtClean="0"/>
              <a:t>06/04/2022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3FE56E-4CE9-4517-BF91-C9A22B684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078999-788C-4D40-98A9-AA07ECF0A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A939C-8A29-462B-B817-D185D45CF40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32461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1B853-5085-4DEF-B23F-E4C8641C1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4BD9E9-13D5-47A2-BECB-1A1ADEEB62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A1F63E-4D3A-4E62-AAE4-3A3D50C31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8718E-6A61-4EC4-AA3A-8DA318C5A781}" type="datetimeFigureOut">
              <a:rPr lang="en-IE" smtClean="0"/>
              <a:t>06/04/2022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7DF952-8DD7-4729-9531-89A7594B4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547327-2A9A-42FD-90C1-1A46D540A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A939C-8A29-462B-B817-D185D45CF40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03241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6F68B0-F517-4330-AD3A-346337384A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C08426-0229-488A-9A28-00C48B2D9A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BF40C0-10D3-49D2-92B9-6E2F8F7189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8718E-6A61-4EC4-AA3A-8DA318C5A781}" type="datetimeFigureOut">
              <a:rPr lang="en-IE" smtClean="0"/>
              <a:t>06/04/2022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73C81F-6447-458E-BA99-25821C90D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1F839C-3B78-43B6-A0BD-80F6A721A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A939C-8A29-462B-B817-D185D45CF40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71697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81F5B-C761-4D58-8B71-7B8AD8255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E79254-53C2-47A1-845D-C47203D82F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CBD835-67F7-462E-AAE0-C4DEEE5FE9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8718E-6A61-4EC4-AA3A-8DA318C5A781}" type="datetimeFigureOut">
              <a:rPr lang="en-IE" smtClean="0"/>
              <a:t>06/04/2022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EA33F3-2474-4967-9CEF-55930F67E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A00A6B-B682-4633-9A55-F1B51C99E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A939C-8A29-462B-B817-D185D45CF40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32301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081B4-24C6-4643-ABF8-D5A1B0D6C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95D3F2-DB0F-4053-A1B0-A3A95BC818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27F83A-53AA-408F-BE17-27159AB05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8718E-6A61-4EC4-AA3A-8DA318C5A781}" type="datetimeFigureOut">
              <a:rPr lang="en-IE" smtClean="0"/>
              <a:t>06/04/2022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263DEC-6681-442C-AB8E-744D83227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F6E955-C980-4643-9FBA-CC97E6C4F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A939C-8A29-462B-B817-D185D45CF40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37790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556DF-D887-4436-8F44-F2559A272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A95BA9-708D-4BFB-AE58-EEB68924D5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7927D0-7B6E-4A77-9FBC-9D043D1451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53B546-9533-4A02-ADD7-C9863FBD7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8718E-6A61-4EC4-AA3A-8DA318C5A781}" type="datetimeFigureOut">
              <a:rPr lang="en-IE" smtClean="0"/>
              <a:t>06/04/2022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EFA2FF-7F99-4E08-B67B-9A102430B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0EB587-CB11-4508-82E0-21DC1925C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A939C-8A29-462B-B817-D185D45CF40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40672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9482E-FA81-4A25-8466-BE9F29F58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1C82CB-6CB5-40C6-9CFA-F461925F84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C9D6B7-CFA8-467F-B2A8-21A5870E05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A06B9C6-FC6B-4DCB-ADA1-CC71274B9B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81C6CC-BE3C-4293-9BCF-4257A260EC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DF8F830-2E7B-465E-A34E-732FB2DDB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8718E-6A61-4EC4-AA3A-8DA318C5A781}" type="datetimeFigureOut">
              <a:rPr lang="en-IE" smtClean="0"/>
              <a:t>06/04/2022</a:t>
            </a:fld>
            <a:endParaRPr lang="en-I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D863051-6E3A-4304-B4C1-0CC37A3D0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1BB9A5C-4948-45AB-BDDE-4102175C1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A939C-8A29-462B-B817-D185D45CF40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41981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EA6C9A-4442-45C9-9A41-668E90D86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FB4DD8-6F9E-4064-85F3-3C53B1063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8718E-6A61-4EC4-AA3A-8DA318C5A781}" type="datetimeFigureOut">
              <a:rPr lang="en-IE" smtClean="0"/>
              <a:t>06/04/2022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102907-858B-443F-B1C9-6666A498A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97869B-FD57-4FED-890F-9E9ADEDDF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A939C-8A29-462B-B817-D185D45CF40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04177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745F47-A8D1-491F-A30C-2962A67F4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8718E-6A61-4EC4-AA3A-8DA318C5A781}" type="datetimeFigureOut">
              <a:rPr lang="en-IE" smtClean="0"/>
              <a:t>06/04/2022</a:t>
            </a:fld>
            <a:endParaRPr lang="en-I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B8E7EA-A1B8-4BAE-8FC6-25C89A6F0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C4CF81-302E-4E4A-B183-B6AEB2DB5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A939C-8A29-462B-B817-D185D45CF40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15021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426CC-1F64-4C43-B34E-51D8C0F84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6DE634-7624-417A-8470-476C326143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78B724-93C2-4E6B-923D-CB7AD089FE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45695B-E953-4848-8515-F1E4D2EC2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8718E-6A61-4EC4-AA3A-8DA318C5A781}" type="datetimeFigureOut">
              <a:rPr lang="en-IE" smtClean="0"/>
              <a:t>06/04/2022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E2C8CE-9E30-47D8-B9CC-98EB6B714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0B9D16-8029-4917-BBC8-230AEBFFF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A939C-8A29-462B-B817-D185D45CF40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44979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F7CBF9-0AA1-4EF2-93DF-911F34883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FAF888-6D4C-4410-8ABD-3447D5FE65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ABDDC4-FE06-4C2F-B2D5-46A9CE3740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A08185-CC70-47B4-8910-6E9BFE3416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8718E-6A61-4EC4-AA3A-8DA318C5A781}" type="datetimeFigureOut">
              <a:rPr lang="en-IE" smtClean="0"/>
              <a:t>06/04/2022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9104FB-2B30-48F1-9A54-37AA53700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8ADBBE-EB0C-4F6F-8A09-D17E52ACA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A939C-8A29-462B-B817-D185D45CF40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2257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E61E8DE-8702-4074-BB71-B2B82B593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5B2BE3-7976-40D2-955D-CB05C1FE8A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82C357-5891-42C2-8198-B1271AF822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28718E-6A61-4EC4-AA3A-8DA318C5A781}" type="datetimeFigureOut">
              <a:rPr lang="en-IE" smtClean="0"/>
              <a:t>06/04/2022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087789-E040-4D73-ADDF-C323B24FF4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725B6F-E7E8-4F99-8E4F-116EAE8548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BA939C-8A29-462B-B817-D185D45CF40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37951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ZNAHcMMOHE8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physics.weber.edu/schroeder/software/NewtonsCannon.html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8.png"/><Relationship Id="rId117" Type="http://schemas.openxmlformats.org/officeDocument/2006/relationships/customXml" Target="../ink/ink58.xml"/><Relationship Id="rId21" Type="http://schemas.openxmlformats.org/officeDocument/2006/relationships/customXml" Target="../ink/ink10.xml"/><Relationship Id="rId42" Type="http://schemas.openxmlformats.org/officeDocument/2006/relationships/image" Target="../media/image26.png"/><Relationship Id="rId47" Type="http://schemas.openxmlformats.org/officeDocument/2006/relationships/customXml" Target="../ink/ink23.xml"/><Relationship Id="rId63" Type="http://schemas.openxmlformats.org/officeDocument/2006/relationships/customXml" Target="../ink/ink31.xml"/><Relationship Id="rId68" Type="http://schemas.openxmlformats.org/officeDocument/2006/relationships/image" Target="../media/image39.png"/><Relationship Id="rId84" Type="http://schemas.openxmlformats.org/officeDocument/2006/relationships/image" Target="../media/image47.png"/><Relationship Id="rId89" Type="http://schemas.openxmlformats.org/officeDocument/2006/relationships/customXml" Target="../ink/ink44.xml"/><Relationship Id="rId112" Type="http://schemas.openxmlformats.org/officeDocument/2006/relationships/image" Target="../media/image61.png"/><Relationship Id="rId133" Type="http://schemas.openxmlformats.org/officeDocument/2006/relationships/customXml" Target="../ink/ink66.xml"/><Relationship Id="rId16" Type="http://schemas.openxmlformats.org/officeDocument/2006/relationships/image" Target="../media/image13.png"/><Relationship Id="rId107" Type="http://schemas.openxmlformats.org/officeDocument/2006/relationships/customXml" Target="../ink/ink53.xml"/><Relationship Id="rId11" Type="http://schemas.openxmlformats.org/officeDocument/2006/relationships/customXml" Target="../ink/ink5.xml"/><Relationship Id="rId32" Type="http://schemas.openxmlformats.org/officeDocument/2006/relationships/image" Target="../media/image21.png"/><Relationship Id="rId37" Type="http://schemas.openxmlformats.org/officeDocument/2006/relationships/customXml" Target="../ink/ink18.xml"/><Relationship Id="rId53" Type="http://schemas.openxmlformats.org/officeDocument/2006/relationships/customXml" Target="../ink/ink26.xml"/><Relationship Id="rId58" Type="http://schemas.openxmlformats.org/officeDocument/2006/relationships/image" Target="../media/image34.png"/><Relationship Id="rId74" Type="http://schemas.openxmlformats.org/officeDocument/2006/relationships/image" Target="../media/image42.png"/><Relationship Id="rId79" Type="http://schemas.openxmlformats.org/officeDocument/2006/relationships/customXml" Target="../ink/ink39.xml"/><Relationship Id="rId102" Type="http://schemas.openxmlformats.org/officeDocument/2006/relationships/image" Target="../media/image56.png"/><Relationship Id="rId123" Type="http://schemas.openxmlformats.org/officeDocument/2006/relationships/customXml" Target="../ink/ink61.xml"/><Relationship Id="rId128" Type="http://schemas.openxmlformats.org/officeDocument/2006/relationships/image" Target="../media/image69.png"/><Relationship Id="rId5" Type="http://schemas.openxmlformats.org/officeDocument/2006/relationships/customXml" Target="../ink/ink2.xml"/><Relationship Id="rId90" Type="http://schemas.openxmlformats.org/officeDocument/2006/relationships/image" Target="../media/image50.png"/><Relationship Id="rId95" Type="http://schemas.openxmlformats.org/officeDocument/2006/relationships/customXml" Target="../ink/ink47.xml"/><Relationship Id="rId14" Type="http://schemas.openxmlformats.org/officeDocument/2006/relationships/image" Target="../media/image12.png"/><Relationship Id="rId22" Type="http://schemas.openxmlformats.org/officeDocument/2006/relationships/image" Target="../media/image16.png"/><Relationship Id="rId27" Type="http://schemas.openxmlformats.org/officeDocument/2006/relationships/customXml" Target="../ink/ink13.xml"/><Relationship Id="rId30" Type="http://schemas.openxmlformats.org/officeDocument/2006/relationships/image" Target="../media/image20.png"/><Relationship Id="rId35" Type="http://schemas.openxmlformats.org/officeDocument/2006/relationships/customXml" Target="../ink/ink17.xml"/><Relationship Id="rId43" Type="http://schemas.openxmlformats.org/officeDocument/2006/relationships/customXml" Target="../ink/ink21.xml"/><Relationship Id="rId48" Type="http://schemas.openxmlformats.org/officeDocument/2006/relationships/image" Target="../media/image29.png"/><Relationship Id="rId56" Type="http://schemas.openxmlformats.org/officeDocument/2006/relationships/image" Target="../media/image33.png"/><Relationship Id="rId64" Type="http://schemas.openxmlformats.org/officeDocument/2006/relationships/image" Target="../media/image37.png"/><Relationship Id="rId69" Type="http://schemas.openxmlformats.org/officeDocument/2006/relationships/customXml" Target="../ink/ink34.xml"/><Relationship Id="rId77" Type="http://schemas.openxmlformats.org/officeDocument/2006/relationships/customXml" Target="../ink/ink38.xml"/><Relationship Id="rId100" Type="http://schemas.openxmlformats.org/officeDocument/2006/relationships/image" Target="../media/image55.png"/><Relationship Id="rId105" Type="http://schemas.openxmlformats.org/officeDocument/2006/relationships/customXml" Target="../ink/ink52.xml"/><Relationship Id="rId113" Type="http://schemas.openxmlformats.org/officeDocument/2006/relationships/customXml" Target="../ink/ink56.xml"/><Relationship Id="rId118" Type="http://schemas.openxmlformats.org/officeDocument/2006/relationships/image" Target="../media/image64.png"/><Relationship Id="rId126" Type="http://schemas.openxmlformats.org/officeDocument/2006/relationships/image" Target="../media/image68.png"/><Relationship Id="rId134" Type="http://schemas.openxmlformats.org/officeDocument/2006/relationships/image" Target="../media/image72.png"/><Relationship Id="rId8" Type="http://schemas.openxmlformats.org/officeDocument/2006/relationships/image" Target="../media/image9.png"/><Relationship Id="rId51" Type="http://schemas.openxmlformats.org/officeDocument/2006/relationships/customXml" Target="../ink/ink25.xml"/><Relationship Id="rId72" Type="http://schemas.openxmlformats.org/officeDocument/2006/relationships/image" Target="../media/image41.png"/><Relationship Id="rId80" Type="http://schemas.openxmlformats.org/officeDocument/2006/relationships/image" Target="../media/image45.png"/><Relationship Id="rId85" Type="http://schemas.openxmlformats.org/officeDocument/2006/relationships/customXml" Target="../ink/ink42.xml"/><Relationship Id="rId93" Type="http://schemas.openxmlformats.org/officeDocument/2006/relationships/customXml" Target="../ink/ink46.xml"/><Relationship Id="rId98" Type="http://schemas.openxmlformats.org/officeDocument/2006/relationships/image" Target="../media/image54.png"/><Relationship Id="rId121" Type="http://schemas.openxmlformats.org/officeDocument/2006/relationships/customXml" Target="../ink/ink60.xml"/><Relationship Id="rId3" Type="http://schemas.openxmlformats.org/officeDocument/2006/relationships/customXml" Target="../ink/ink1.xml"/><Relationship Id="rId12" Type="http://schemas.openxmlformats.org/officeDocument/2006/relationships/image" Target="../media/image11.png"/><Relationship Id="rId17" Type="http://schemas.openxmlformats.org/officeDocument/2006/relationships/customXml" Target="../ink/ink8.xml"/><Relationship Id="rId25" Type="http://schemas.openxmlformats.org/officeDocument/2006/relationships/customXml" Target="../ink/ink12.xml"/><Relationship Id="rId33" Type="http://schemas.openxmlformats.org/officeDocument/2006/relationships/customXml" Target="../ink/ink16.xml"/><Relationship Id="rId38" Type="http://schemas.openxmlformats.org/officeDocument/2006/relationships/image" Target="../media/image24.png"/><Relationship Id="rId46" Type="http://schemas.openxmlformats.org/officeDocument/2006/relationships/image" Target="../media/image28.png"/><Relationship Id="rId59" Type="http://schemas.openxmlformats.org/officeDocument/2006/relationships/customXml" Target="../ink/ink29.xml"/><Relationship Id="rId67" Type="http://schemas.openxmlformats.org/officeDocument/2006/relationships/customXml" Target="../ink/ink33.xml"/><Relationship Id="rId103" Type="http://schemas.openxmlformats.org/officeDocument/2006/relationships/customXml" Target="../ink/ink51.xml"/><Relationship Id="rId108" Type="http://schemas.openxmlformats.org/officeDocument/2006/relationships/image" Target="../media/image59.png"/><Relationship Id="rId116" Type="http://schemas.openxmlformats.org/officeDocument/2006/relationships/image" Target="../media/image63.png"/><Relationship Id="rId124" Type="http://schemas.openxmlformats.org/officeDocument/2006/relationships/image" Target="../media/image67.png"/><Relationship Id="rId129" Type="http://schemas.openxmlformats.org/officeDocument/2006/relationships/customXml" Target="../ink/ink64.xml"/><Relationship Id="rId20" Type="http://schemas.openxmlformats.org/officeDocument/2006/relationships/image" Target="../media/image15.png"/><Relationship Id="rId41" Type="http://schemas.openxmlformats.org/officeDocument/2006/relationships/customXml" Target="../ink/ink20.xml"/><Relationship Id="rId54" Type="http://schemas.openxmlformats.org/officeDocument/2006/relationships/image" Target="../media/image32.png"/><Relationship Id="rId62" Type="http://schemas.openxmlformats.org/officeDocument/2006/relationships/image" Target="../media/image36.png"/><Relationship Id="rId70" Type="http://schemas.openxmlformats.org/officeDocument/2006/relationships/image" Target="../media/image40.png"/><Relationship Id="rId75" Type="http://schemas.openxmlformats.org/officeDocument/2006/relationships/customXml" Target="../ink/ink37.xml"/><Relationship Id="rId83" Type="http://schemas.openxmlformats.org/officeDocument/2006/relationships/customXml" Target="../ink/ink41.xml"/><Relationship Id="rId88" Type="http://schemas.openxmlformats.org/officeDocument/2006/relationships/image" Target="../media/image49.png"/><Relationship Id="rId91" Type="http://schemas.openxmlformats.org/officeDocument/2006/relationships/customXml" Target="../ink/ink45.xml"/><Relationship Id="rId96" Type="http://schemas.openxmlformats.org/officeDocument/2006/relationships/image" Target="../media/image53.png"/><Relationship Id="rId111" Type="http://schemas.openxmlformats.org/officeDocument/2006/relationships/customXml" Target="../ink/ink55.xml"/><Relationship Id="rId13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5" Type="http://schemas.openxmlformats.org/officeDocument/2006/relationships/customXml" Target="../ink/ink7.xml"/><Relationship Id="rId23" Type="http://schemas.openxmlformats.org/officeDocument/2006/relationships/customXml" Target="../ink/ink11.xml"/><Relationship Id="rId28" Type="http://schemas.openxmlformats.org/officeDocument/2006/relationships/image" Target="../media/image19.png"/><Relationship Id="rId36" Type="http://schemas.openxmlformats.org/officeDocument/2006/relationships/image" Target="../media/image23.png"/><Relationship Id="rId49" Type="http://schemas.openxmlformats.org/officeDocument/2006/relationships/customXml" Target="../ink/ink24.xml"/><Relationship Id="rId57" Type="http://schemas.openxmlformats.org/officeDocument/2006/relationships/customXml" Target="../ink/ink28.xml"/><Relationship Id="rId106" Type="http://schemas.openxmlformats.org/officeDocument/2006/relationships/image" Target="../media/image58.png"/><Relationship Id="rId114" Type="http://schemas.openxmlformats.org/officeDocument/2006/relationships/image" Target="../media/image62.png"/><Relationship Id="rId119" Type="http://schemas.openxmlformats.org/officeDocument/2006/relationships/customXml" Target="../ink/ink59.xml"/><Relationship Id="rId127" Type="http://schemas.openxmlformats.org/officeDocument/2006/relationships/customXml" Target="../ink/ink63.xml"/><Relationship Id="rId10" Type="http://schemas.openxmlformats.org/officeDocument/2006/relationships/image" Target="../media/image10.png"/><Relationship Id="rId31" Type="http://schemas.openxmlformats.org/officeDocument/2006/relationships/customXml" Target="../ink/ink15.xml"/><Relationship Id="rId44" Type="http://schemas.openxmlformats.org/officeDocument/2006/relationships/image" Target="../media/image27.png"/><Relationship Id="rId52" Type="http://schemas.openxmlformats.org/officeDocument/2006/relationships/image" Target="../media/image31.png"/><Relationship Id="rId60" Type="http://schemas.openxmlformats.org/officeDocument/2006/relationships/image" Target="../media/image35.png"/><Relationship Id="rId65" Type="http://schemas.openxmlformats.org/officeDocument/2006/relationships/customXml" Target="../ink/ink32.xml"/><Relationship Id="rId73" Type="http://schemas.openxmlformats.org/officeDocument/2006/relationships/customXml" Target="../ink/ink36.xml"/><Relationship Id="rId78" Type="http://schemas.openxmlformats.org/officeDocument/2006/relationships/image" Target="../media/image44.png"/><Relationship Id="rId81" Type="http://schemas.openxmlformats.org/officeDocument/2006/relationships/customXml" Target="../ink/ink40.xml"/><Relationship Id="rId86" Type="http://schemas.openxmlformats.org/officeDocument/2006/relationships/image" Target="../media/image48.png"/><Relationship Id="rId94" Type="http://schemas.openxmlformats.org/officeDocument/2006/relationships/image" Target="../media/image52.png"/><Relationship Id="rId99" Type="http://schemas.openxmlformats.org/officeDocument/2006/relationships/customXml" Target="../ink/ink49.xml"/><Relationship Id="rId101" Type="http://schemas.openxmlformats.org/officeDocument/2006/relationships/customXml" Target="../ink/ink50.xml"/><Relationship Id="rId122" Type="http://schemas.openxmlformats.org/officeDocument/2006/relationships/image" Target="../media/image66.png"/><Relationship Id="rId130" Type="http://schemas.openxmlformats.org/officeDocument/2006/relationships/image" Target="../media/image70.png"/><Relationship Id="rId4" Type="http://schemas.openxmlformats.org/officeDocument/2006/relationships/image" Target="../media/image7.png"/><Relationship Id="rId9" Type="http://schemas.openxmlformats.org/officeDocument/2006/relationships/customXml" Target="../ink/ink4.xml"/><Relationship Id="rId13" Type="http://schemas.openxmlformats.org/officeDocument/2006/relationships/customXml" Target="../ink/ink6.xml"/><Relationship Id="rId18" Type="http://schemas.openxmlformats.org/officeDocument/2006/relationships/image" Target="../media/image14.png"/><Relationship Id="rId39" Type="http://schemas.openxmlformats.org/officeDocument/2006/relationships/customXml" Target="../ink/ink19.xml"/><Relationship Id="rId109" Type="http://schemas.openxmlformats.org/officeDocument/2006/relationships/customXml" Target="../ink/ink54.xml"/><Relationship Id="rId34" Type="http://schemas.openxmlformats.org/officeDocument/2006/relationships/image" Target="../media/image22.png"/><Relationship Id="rId50" Type="http://schemas.openxmlformats.org/officeDocument/2006/relationships/image" Target="../media/image30.png"/><Relationship Id="rId55" Type="http://schemas.openxmlformats.org/officeDocument/2006/relationships/customXml" Target="../ink/ink27.xml"/><Relationship Id="rId76" Type="http://schemas.openxmlformats.org/officeDocument/2006/relationships/image" Target="../media/image43.png"/><Relationship Id="rId97" Type="http://schemas.openxmlformats.org/officeDocument/2006/relationships/customXml" Target="../ink/ink48.xml"/><Relationship Id="rId104" Type="http://schemas.openxmlformats.org/officeDocument/2006/relationships/image" Target="../media/image57.png"/><Relationship Id="rId120" Type="http://schemas.openxmlformats.org/officeDocument/2006/relationships/image" Target="../media/image65.png"/><Relationship Id="rId125" Type="http://schemas.openxmlformats.org/officeDocument/2006/relationships/customXml" Target="../ink/ink62.xml"/><Relationship Id="rId7" Type="http://schemas.openxmlformats.org/officeDocument/2006/relationships/customXml" Target="../ink/ink3.xml"/><Relationship Id="rId71" Type="http://schemas.openxmlformats.org/officeDocument/2006/relationships/customXml" Target="../ink/ink35.xml"/><Relationship Id="rId92" Type="http://schemas.openxmlformats.org/officeDocument/2006/relationships/image" Target="../media/image51.png"/><Relationship Id="rId2" Type="http://schemas.openxmlformats.org/officeDocument/2006/relationships/image" Target="../media/image6.png"/><Relationship Id="rId29" Type="http://schemas.openxmlformats.org/officeDocument/2006/relationships/customXml" Target="../ink/ink14.xml"/><Relationship Id="rId24" Type="http://schemas.openxmlformats.org/officeDocument/2006/relationships/image" Target="../media/image17.png"/><Relationship Id="rId40" Type="http://schemas.openxmlformats.org/officeDocument/2006/relationships/image" Target="../media/image25.png"/><Relationship Id="rId45" Type="http://schemas.openxmlformats.org/officeDocument/2006/relationships/customXml" Target="../ink/ink22.xml"/><Relationship Id="rId66" Type="http://schemas.openxmlformats.org/officeDocument/2006/relationships/image" Target="../media/image38.png"/><Relationship Id="rId87" Type="http://schemas.openxmlformats.org/officeDocument/2006/relationships/customXml" Target="../ink/ink43.xml"/><Relationship Id="rId110" Type="http://schemas.openxmlformats.org/officeDocument/2006/relationships/image" Target="../media/image60.png"/><Relationship Id="rId115" Type="http://schemas.openxmlformats.org/officeDocument/2006/relationships/customXml" Target="../ink/ink57.xml"/><Relationship Id="rId131" Type="http://schemas.openxmlformats.org/officeDocument/2006/relationships/customXml" Target="../ink/ink65.xml"/><Relationship Id="rId61" Type="http://schemas.openxmlformats.org/officeDocument/2006/relationships/customXml" Target="../ink/ink30.xml"/><Relationship Id="rId82" Type="http://schemas.openxmlformats.org/officeDocument/2006/relationships/image" Target="../media/image46.png"/><Relationship Id="rId19" Type="http://schemas.openxmlformats.org/officeDocument/2006/relationships/customXml" Target="../ink/ink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ustomXml" Target="../ink/ink70.xml"/><Relationship Id="rId13" Type="http://schemas.openxmlformats.org/officeDocument/2006/relationships/image" Target="../media/image78.png"/><Relationship Id="rId18" Type="http://schemas.openxmlformats.org/officeDocument/2006/relationships/customXml" Target="../ink/ink75.xml"/><Relationship Id="rId26" Type="http://schemas.openxmlformats.org/officeDocument/2006/relationships/customXml" Target="../ink/ink79.xml"/><Relationship Id="rId3" Type="http://schemas.openxmlformats.org/officeDocument/2006/relationships/image" Target="../media/image73.png"/><Relationship Id="rId21" Type="http://schemas.openxmlformats.org/officeDocument/2006/relationships/image" Target="../media/image82.png"/><Relationship Id="rId7" Type="http://schemas.openxmlformats.org/officeDocument/2006/relationships/image" Target="../media/image75.png"/><Relationship Id="rId12" Type="http://schemas.openxmlformats.org/officeDocument/2006/relationships/customXml" Target="../ink/ink72.xml"/><Relationship Id="rId17" Type="http://schemas.openxmlformats.org/officeDocument/2006/relationships/image" Target="../media/image80.png"/><Relationship Id="rId25" Type="http://schemas.openxmlformats.org/officeDocument/2006/relationships/image" Target="../media/image84.png"/><Relationship Id="rId33" Type="http://schemas.openxmlformats.org/officeDocument/2006/relationships/image" Target="../media/image88.png"/><Relationship Id="rId2" Type="http://schemas.openxmlformats.org/officeDocument/2006/relationships/customXml" Target="../ink/ink67.xml"/><Relationship Id="rId16" Type="http://schemas.openxmlformats.org/officeDocument/2006/relationships/customXml" Target="../ink/ink74.xml"/><Relationship Id="rId20" Type="http://schemas.openxmlformats.org/officeDocument/2006/relationships/customXml" Target="../ink/ink76.xml"/><Relationship Id="rId29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9.xml"/><Relationship Id="rId11" Type="http://schemas.openxmlformats.org/officeDocument/2006/relationships/image" Target="../media/image77.png"/><Relationship Id="rId24" Type="http://schemas.openxmlformats.org/officeDocument/2006/relationships/customXml" Target="../ink/ink78.xml"/><Relationship Id="rId32" Type="http://schemas.openxmlformats.org/officeDocument/2006/relationships/customXml" Target="../ink/ink82.xml"/><Relationship Id="rId5" Type="http://schemas.openxmlformats.org/officeDocument/2006/relationships/image" Target="../media/image74.png"/><Relationship Id="rId15" Type="http://schemas.openxmlformats.org/officeDocument/2006/relationships/image" Target="../media/image79.png"/><Relationship Id="rId23" Type="http://schemas.openxmlformats.org/officeDocument/2006/relationships/image" Target="../media/image83.png"/><Relationship Id="rId28" Type="http://schemas.openxmlformats.org/officeDocument/2006/relationships/customXml" Target="../ink/ink80.xml"/><Relationship Id="rId10" Type="http://schemas.openxmlformats.org/officeDocument/2006/relationships/customXml" Target="../ink/ink71.xml"/><Relationship Id="rId19" Type="http://schemas.openxmlformats.org/officeDocument/2006/relationships/image" Target="../media/image81.png"/><Relationship Id="rId31" Type="http://schemas.openxmlformats.org/officeDocument/2006/relationships/image" Target="../media/image87.png"/><Relationship Id="rId4" Type="http://schemas.openxmlformats.org/officeDocument/2006/relationships/customXml" Target="../ink/ink68.xml"/><Relationship Id="rId9" Type="http://schemas.openxmlformats.org/officeDocument/2006/relationships/image" Target="../media/image76.png"/><Relationship Id="rId14" Type="http://schemas.openxmlformats.org/officeDocument/2006/relationships/customXml" Target="../ink/ink73.xml"/><Relationship Id="rId22" Type="http://schemas.openxmlformats.org/officeDocument/2006/relationships/customXml" Target="../ink/ink77.xml"/><Relationship Id="rId27" Type="http://schemas.openxmlformats.org/officeDocument/2006/relationships/image" Target="../media/image85.png"/><Relationship Id="rId30" Type="http://schemas.openxmlformats.org/officeDocument/2006/relationships/customXml" Target="../ink/ink8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573DB-C800-491D-9440-3246754C78F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 dirty="0"/>
              <a:t>the first sci-fi movie…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D62287-665B-4222-8480-BDAE6B95B25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E" dirty="0"/>
              <a:t>…and Newton’s Laws</a:t>
            </a:r>
          </a:p>
        </p:txBody>
      </p:sp>
    </p:spTree>
    <p:extLst>
      <p:ext uri="{BB962C8B-B14F-4D97-AF65-F5344CB8AC3E}">
        <p14:creationId xmlns:p14="http://schemas.microsoft.com/office/powerpoint/2010/main" val="16139230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3D043-6F45-4AE5-9F49-79CF78B90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dirty="0"/>
              <a:t>other issues….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0D1444-19D6-420C-BEC9-C93A5CE5BC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E" dirty="0"/>
              <a:t>In this scene (8:15), the astronomers see the earth-rise </a:t>
            </a:r>
          </a:p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r>
              <a:rPr lang="en-IE" dirty="0"/>
              <a:t>Would this happen? </a:t>
            </a:r>
          </a:p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r>
              <a:rPr lang="en-IE" dirty="0"/>
              <a:t>Why or why not?</a:t>
            </a:r>
          </a:p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endParaRPr lang="en-I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4317D6-57C6-4AAD-804B-5D1870E39F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7355" y="2519142"/>
            <a:ext cx="6485187" cy="3306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16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3D043-6F45-4AE5-9F49-79CF78B90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dirty="0"/>
              <a:t>other issues….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0D1444-19D6-420C-BEC9-C93A5CE5BC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E" dirty="0"/>
              <a:t>In this scene (8:15), the astronomers see the earth-rise </a:t>
            </a:r>
          </a:p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r>
              <a:rPr lang="en-IE" dirty="0"/>
              <a:t>The moon is ‘tidally locked’</a:t>
            </a:r>
          </a:p>
          <a:p>
            <a:pPr marL="0" indent="0">
              <a:buNone/>
            </a:pPr>
            <a:r>
              <a:rPr lang="en-IE" dirty="0"/>
              <a:t>one side of the moon always faces the earth</a:t>
            </a:r>
          </a:p>
          <a:p>
            <a:pPr marL="0" indent="0">
              <a:buNone/>
            </a:pPr>
            <a:r>
              <a:rPr lang="en-IE" dirty="0"/>
              <a:t>so there is no earth-rise visible from the moon.</a:t>
            </a:r>
          </a:p>
          <a:p>
            <a:pPr marL="0" indent="0">
              <a:buNone/>
            </a:pPr>
            <a:endParaRPr lang="en-I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4317D6-57C6-4AAD-804B-5D1870E39F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4567267"/>
            <a:ext cx="2998830" cy="152887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E750F26-294B-4C0F-9C55-C5307F6594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6864" y="2641765"/>
            <a:ext cx="2685174" cy="2310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008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4EA422-F478-4856-B619-F3D6C2F6C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dirty="0"/>
              <a:t>other 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E18641-7208-495B-AB70-64C524335B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E" dirty="0"/>
              <a:t>How do the astronomers return from the moon with no cannon?</a:t>
            </a:r>
          </a:p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r>
              <a:rPr lang="en-IE" dirty="0"/>
              <a:t>Look at the scene at 12:30</a:t>
            </a:r>
          </a:p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r>
              <a:rPr lang="en-IE" dirty="0" err="1"/>
              <a:t>Méliès</a:t>
            </a:r>
            <a:r>
              <a:rPr lang="en-IE" dirty="0"/>
              <a:t> had not studied Newton’s Law of Gravitation!</a:t>
            </a:r>
          </a:p>
          <a:p>
            <a:pPr marL="0" indent="0">
              <a:buNone/>
            </a:pPr>
            <a:endParaRPr lang="en-I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784192-78F4-4AA0-AE36-B815F35F5C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8763" y="2380769"/>
            <a:ext cx="4132893" cy="2096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102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D5470-CCA1-4127-85A4-93529E71B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dirty="0"/>
              <a:t>Journey to the Moon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E9231C-B251-4025-8705-C8AB1E50CC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/>
              <a:t>released in 1902</a:t>
            </a:r>
          </a:p>
          <a:p>
            <a:r>
              <a:rPr lang="en-IE" dirty="0"/>
              <a:t>based on the books by </a:t>
            </a:r>
          </a:p>
          <a:p>
            <a:pPr lvl="1"/>
            <a:r>
              <a:rPr lang="en-IE" dirty="0"/>
              <a:t>Jules Verne</a:t>
            </a:r>
          </a:p>
          <a:p>
            <a:pPr lvl="1"/>
            <a:r>
              <a:rPr lang="en-IE" dirty="0"/>
              <a:t>HG Wells</a:t>
            </a:r>
          </a:p>
          <a:p>
            <a:r>
              <a:rPr lang="en-IE" dirty="0"/>
              <a:t>tells the story of a trip to the moon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7EA928-A3DF-4571-9854-4FC1915CAF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6088" y="620202"/>
            <a:ext cx="3440037" cy="510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157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7834A4-8538-4404-A0C3-F316ECC16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dirty="0"/>
              <a:t>La Voyage dans la Lune (</a:t>
            </a:r>
            <a:r>
              <a:rPr lang="en-IE" b="1" dirty="0" err="1"/>
              <a:t>Méliès</a:t>
            </a:r>
            <a:r>
              <a:rPr lang="en-IE" b="1" dirty="0"/>
              <a:t>)</a:t>
            </a:r>
          </a:p>
        </p:txBody>
      </p:sp>
      <p:pic>
        <p:nvPicPr>
          <p:cNvPr id="4" name="Online Media 3" title="Le Voyage dans la Lune (1902) - Georges Méliès  - (HQ) - Music by David Short - Billi Brass Quintet">
            <a:hlinkClick r:id="" action="ppaction://media"/>
            <a:extLst>
              <a:ext uri="{FF2B5EF4-FFF2-40B4-BE49-F238E27FC236}">
                <a16:creationId xmlns:a16="http://schemas.microsoft.com/office/drawing/2014/main" id="{E3C442F5-5D27-4F35-96E7-7598250E71DE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962382" y="1690688"/>
            <a:ext cx="5943600" cy="44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861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3B4CAA-E2D0-4210-9D47-ED19AD9A7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dirty="0"/>
              <a:t>The physics…..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D62DF5-85B5-40C0-966E-A377DDA236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E" dirty="0"/>
              <a:t>The explorers do not use a rocket to travel to the moon</a:t>
            </a:r>
          </a:p>
          <a:p>
            <a:pPr marL="0" indent="0">
              <a:buNone/>
            </a:pPr>
            <a:r>
              <a:rPr lang="en-IE" dirty="0"/>
              <a:t>Instead they use a capsule fired from a cannon (skip to 5 min 30 s)</a:t>
            </a:r>
          </a:p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r>
              <a:rPr lang="en-IE" dirty="0"/>
              <a:t>Could this work?</a:t>
            </a:r>
          </a:p>
          <a:p>
            <a:pPr marL="0" indent="0">
              <a:buNone/>
            </a:pPr>
            <a:r>
              <a:rPr lang="en-IE" dirty="0"/>
              <a:t>Would the explorers survive?</a:t>
            </a:r>
          </a:p>
          <a:p>
            <a:pPr marL="0" indent="0">
              <a:buNone/>
            </a:pPr>
            <a:endParaRPr lang="en-I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2ABB91-746C-43E1-AC3C-8A950B2C59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0807" y="2958958"/>
            <a:ext cx="3801775" cy="305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371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/>
            <a:extLst>
              <a:ext uri="{FF2B5EF4-FFF2-40B4-BE49-F238E27FC236}">
                <a16:creationId xmlns:a16="http://schemas.microsoft.com/office/drawing/2014/main" id="{C1E6302D-908E-427E-B425-9B3E8466FE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714" y="2218826"/>
            <a:ext cx="4153086" cy="427404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D52FBEC-56B8-4333-82CB-2583B56D6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dirty="0"/>
              <a:t>Newton’s Cannon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49F3C8-3C74-45D5-BF98-8F3C565C4C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IE" dirty="0"/>
              <a:t>Newton  pictured the use of a cannon to escape the earth’s orbit…</a:t>
            </a:r>
          </a:p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r>
              <a:rPr lang="en-IE" dirty="0"/>
              <a:t>…and showed that escape velocity is 11.2 km/s</a:t>
            </a:r>
          </a:p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r>
              <a:rPr lang="en-IE" dirty="0"/>
              <a:t>…that is the velocity needed on take-off to </a:t>
            </a:r>
          </a:p>
          <a:p>
            <a:pPr marL="0" indent="0">
              <a:buNone/>
            </a:pPr>
            <a:r>
              <a:rPr lang="en-IE" dirty="0"/>
              <a:t>get to the moon </a:t>
            </a:r>
          </a:p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r>
              <a:rPr lang="en-IE" dirty="0"/>
              <a:t>…but could a human withstand the acceleration?</a:t>
            </a:r>
          </a:p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r>
              <a:rPr lang="en-IE" sz="1700" i="1" dirty="0"/>
              <a:t>Click  on the image to see how Newton’s cannon worked</a:t>
            </a:r>
          </a:p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107113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B596DB-90BE-402F-ABE5-4DF7D9FEB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dirty="0"/>
              <a:t>g-forces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1D22CA-BE46-48AF-9F87-21E32901C0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E" dirty="0"/>
              <a:t>High acceleration causes blood loss to the brain</a:t>
            </a:r>
          </a:p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r>
              <a:rPr lang="en-IE" dirty="0"/>
              <a:t>In the 1950s, John Stapp survived 46.2 g for a few seconds</a:t>
            </a:r>
          </a:p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r>
              <a:rPr lang="en-IE" dirty="0"/>
              <a:t>Most people can only withstand about 9 g</a:t>
            </a:r>
          </a:p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r>
              <a:rPr lang="en-IE" dirty="0"/>
              <a:t>What acceleration would the capsule in the movie experience?</a:t>
            </a:r>
          </a:p>
          <a:p>
            <a:pPr marL="0" indent="0">
              <a:buNone/>
            </a:pPr>
            <a:endParaRPr lang="en-I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1ACB5F-CF66-4727-99FF-52335E5266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6750" y="954087"/>
            <a:ext cx="3067050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761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875EA-5D07-4418-A3C2-B2834E3DD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dirty="0"/>
              <a:t>The cannon and capsule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9785B5-61CB-424E-9B94-19B1BE8BD0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E" dirty="0"/>
              <a:t>In the Jules Verne novel, the cannon used is ‘900 ft’ long</a:t>
            </a:r>
          </a:p>
          <a:p>
            <a:pPr marL="0" indent="0">
              <a:buNone/>
            </a:pPr>
            <a:r>
              <a:rPr lang="en-IE" dirty="0"/>
              <a:t>The capsule must reach 11.2 km/s </a:t>
            </a:r>
          </a:p>
          <a:p>
            <a:pPr marL="0" indent="0">
              <a:buNone/>
            </a:pPr>
            <a:r>
              <a:rPr lang="en-IE" dirty="0"/>
              <a:t>What would its acceleration be?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9790F3-78A1-4507-873E-292C163A59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4597" y="3637409"/>
            <a:ext cx="7229167" cy="275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606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E26E9DF-49E4-41AC-ABE8-B5EBD7BE7C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4102" y="802967"/>
            <a:ext cx="4116097" cy="156957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4811F7FC-0063-4B73-A1B4-FA7EFCE7AC3E}"/>
                  </a:ext>
                </a:extLst>
              </p14:cNvPr>
              <p14:cNvContentPartPr/>
              <p14:nvPr/>
            </p14:nvContentPartPr>
            <p14:xfrm>
              <a:off x="946464" y="679809"/>
              <a:ext cx="193320" cy="4420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4811F7FC-0063-4B73-A1B4-FA7EFCE7AC3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28464" y="661809"/>
                <a:ext cx="228960" cy="47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2E2A03B4-1C22-4693-AD09-33C7A40F89ED}"/>
                  </a:ext>
                </a:extLst>
              </p14:cNvPr>
              <p14:cNvContentPartPr/>
              <p14:nvPr/>
            </p14:nvContentPartPr>
            <p14:xfrm>
              <a:off x="1246704" y="728769"/>
              <a:ext cx="143280" cy="3146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2E2A03B4-1C22-4693-AD09-33C7A40F89E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228704" y="710769"/>
                <a:ext cx="178920" cy="35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26AD2603-152E-458B-B354-B40507BEEECF}"/>
                  </a:ext>
                </a:extLst>
              </p14:cNvPr>
              <p14:cNvContentPartPr/>
              <p14:nvPr/>
            </p14:nvContentPartPr>
            <p14:xfrm>
              <a:off x="1560624" y="720849"/>
              <a:ext cx="161280" cy="3308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26AD2603-152E-458B-B354-B40507BEEEC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542624" y="702849"/>
                <a:ext cx="196920" cy="36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592CC853-CB2B-4B43-B634-4F9E093F870C}"/>
                  </a:ext>
                </a:extLst>
              </p14:cNvPr>
              <p14:cNvContentPartPr/>
              <p14:nvPr/>
            </p14:nvContentPartPr>
            <p14:xfrm>
              <a:off x="2438664" y="611049"/>
              <a:ext cx="88920" cy="3880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592CC853-CB2B-4B43-B634-4F9E093F870C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420664" y="593049"/>
                <a:ext cx="124560" cy="42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8A2F11CD-E33F-44FB-8B59-8F83C781F0E1}"/>
                  </a:ext>
                </a:extLst>
              </p14:cNvPr>
              <p14:cNvContentPartPr/>
              <p14:nvPr/>
            </p14:nvContentPartPr>
            <p14:xfrm>
              <a:off x="2054904" y="661809"/>
              <a:ext cx="190440" cy="6454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8A2F11CD-E33F-44FB-8B59-8F83C781F0E1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036870" y="643809"/>
                <a:ext cx="226148" cy="68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438BA493-7A50-45D3-897E-AB88CE056FEB}"/>
                  </a:ext>
                </a:extLst>
              </p14:cNvPr>
              <p14:cNvContentPartPr/>
              <p14:nvPr/>
            </p14:nvContentPartPr>
            <p14:xfrm>
              <a:off x="2948424" y="811209"/>
              <a:ext cx="312120" cy="21132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438BA493-7A50-45D3-897E-AB88CE056FEB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930784" y="793539"/>
                <a:ext cx="347760" cy="2470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9060B922-CBDB-4732-A408-B5413FB05813}"/>
                  </a:ext>
                </a:extLst>
              </p14:cNvPr>
              <p14:cNvContentPartPr/>
              <p14:nvPr/>
            </p14:nvContentPartPr>
            <p14:xfrm>
              <a:off x="3630984" y="667569"/>
              <a:ext cx="266760" cy="4449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9060B922-CBDB-4732-A408-B5413FB05813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613344" y="649929"/>
                <a:ext cx="302400" cy="48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683DFC3D-5E4C-4156-BB80-4D845E54B3D8}"/>
                  </a:ext>
                </a:extLst>
              </p14:cNvPr>
              <p14:cNvContentPartPr/>
              <p14:nvPr/>
            </p14:nvContentPartPr>
            <p14:xfrm>
              <a:off x="4588584" y="545889"/>
              <a:ext cx="213840" cy="4402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683DFC3D-5E4C-4156-BB80-4D845E54B3D8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570584" y="527889"/>
                <a:ext cx="249480" cy="47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0DE4AB26-6379-4014-9A81-3F208024F667}"/>
                  </a:ext>
                </a:extLst>
              </p14:cNvPr>
              <p14:cNvContentPartPr/>
              <p14:nvPr/>
            </p14:nvContentPartPr>
            <p14:xfrm>
              <a:off x="4115904" y="594489"/>
              <a:ext cx="340920" cy="4287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0DE4AB26-6379-4014-9A81-3F208024F667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098245" y="576849"/>
                <a:ext cx="376598" cy="46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49E2F1D3-8AE9-46A2-AA2C-008461D13DEA}"/>
                  </a:ext>
                </a:extLst>
              </p14:cNvPr>
              <p14:cNvContentPartPr/>
              <p14:nvPr/>
            </p14:nvContentPartPr>
            <p14:xfrm>
              <a:off x="4966224" y="678369"/>
              <a:ext cx="477360" cy="2775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49E2F1D3-8AE9-46A2-AA2C-008461D13DEA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948584" y="660369"/>
                <a:ext cx="513000" cy="31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D087A04D-41E6-415B-B136-16039F327927}"/>
                  </a:ext>
                </a:extLst>
              </p14:cNvPr>
              <p14:cNvContentPartPr/>
              <p14:nvPr/>
            </p14:nvContentPartPr>
            <p14:xfrm>
              <a:off x="836664" y="2049249"/>
              <a:ext cx="258480" cy="35064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D087A04D-41E6-415B-B136-16039F327927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819024" y="2031249"/>
                <a:ext cx="294120" cy="38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68320520-A0C1-4D1F-B112-E846A768C6E1}"/>
                  </a:ext>
                </a:extLst>
              </p14:cNvPr>
              <p14:cNvContentPartPr/>
              <p14:nvPr/>
            </p14:nvContentPartPr>
            <p14:xfrm>
              <a:off x="1600584" y="2020809"/>
              <a:ext cx="195840" cy="34200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68320520-A0C1-4D1F-B112-E846A768C6E1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582584" y="2003169"/>
                <a:ext cx="231480" cy="37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DF8C5683-5663-4FD3-9D48-ECAB4EBBE01D}"/>
                  </a:ext>
                </a:extLst>
              </p14:cNvPr>
              <p14:cNvContentPartPr/>
              <p14:nvPr/>
            </p14:nvContentPartPr>
            <p14:xfrm>
              <a:off x="946464" y="2811369"/>
              <a:ext cx="219960" cy="34020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DF8C5683-5663-4FD3-9D48-ECAB4EBBE01D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928824" y="2793729"/>
                <a:ext cx="255600" cy="37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093BFAD8-BEE3-484B-BE43-24D93DA224D6}"/>
                  </a:ext>
                </a:extLst>
              </p14:cNvPr>
              <p14:cNvContentPartPr/>
              <p14:nvPr/>
            </p14:nvContentPartPr>
            <p14:xfrm>
              <a:off x="1872384" y="2856009"/>
              <a:ext cx="17280" cy="33696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093BFAD8-BEE3-484B-BE43-24D93DA224D6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854744" y="2838009"/>
                <a:ext cx="52920" cy="37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ACF1BF03-69EF-4518-BDA0-5E6B2CF33E27}"/>
                  </a:ext>
                </a:extLst>
              </p14:cNvPr>
              <p14:cNvContentPartPr/>
              <p14:nvPr/>
            </p14:nvContentPartPr>
            <p14:xfrm>
              <a:off x="2022504" y="2805249"/>
              <a:ext cx="49320" cy="35388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ACF1BF03-69EF-4518-BDA0-5E6B2CF33E27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2004864" y="2787249"/>
                <a:ext cx="84960" cy="38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B323B0D0-F093-441D-90A2-C0B66E894074}"/>
                  </a:ext>
                </a:extLst>
              </p14:cNvPr>
              <p14:cNvContentPartPr/>
              <p14:nvPr/>
            </p14:nvContentPartPr>
            <p14:xfrm>
              <a:off x="2202864" y="3191889"/>
              <a:ext cx="45720" cy="9468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B323B0D0-F093-441D-90A2-C0B66E894074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2185224" y="3173889"/>
                <a:ext cx="81360" cy="13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4F5BA6E1-6C9B-462A-A68A-5DB2E5586BC4}"/>
                  </a:ext>
                </a:extLst>
              </p14:cNvPr>
              <p14:cNvContentPartPr/>
              <p14:nvPr/>
            </p14:nvContentPartPr>
            <p14:xfrm>
              <a:off x="2373504" y="2785089"/>
              <a:ext cx="925920" cy="32688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4F5BA6E1-6C9B-462A-A68A-5DB2E5586BC4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2355864" y="2767089"/>
                <a:ext cx="961560" cy="36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0007740D-673B-4E80-BFB7-DFC14BED1443}"/>
                  </a:ext>
                </a:extLst>
              </p14:cNvPr>
              <p14:cNvContentPartPr/>
              <p14:nvPr/>
            </p14:nvContentPartPr>
            <p14:xfrm>
              <a:off x="1344624" y="2897769"/>
              <a:ext cx="163080" cy="1083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0007740D-673B-4E80-BFB7-DFC14BED1443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1326984" y="2879829"/>
                <a:ext cx="198720" cy="1438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C054DAE2-7DB8-409D-8FEF-7A3206F3D545}"/>
                  </a:ext>
                </a:extLst>
              </p14:cNvPr>
              <p14:cNvContentPartPr/>
              <p14:nvPr/>
            </p14:nvContentPartPr>
            <p14:xfrm>
              <a:off x="1249584" y="2111169"/>
              <a:ext cx="187920" cy="939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C054DAE2-7DB8-409D-8FEF-7A3206F3D545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1231944" y="2093461"/>
                <a:ext cx="223560" cy="1297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952EE0A6-E424-4062-814B-DB2150FC7A59}"/>
                  </a:ext>
                </a:extLst>
              </p14:cNvPr>
              <p14:cNvContentPartPr/>
              <p14:nvPr/>
            </p14:nvContentPartPr>
            <p14:xfrm>
              <a:off x="951864" y="3699849"/>
              <a:ext cx="264240" cy="30636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952EE0A6-E424-4062-814B-DB2150FC7A59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933864" y="3682209"/>
                <a:ext cx="299880" cy="34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C97A2A41-5B72-4599-A765-283CCB46225A}"/>
                  </a:ext>
                </a:extLst>
              </p14:cNvPr>
              <p14:cNvContentPartPr/>
              <p14:nvPr/>
            </p14:nvContentPartPr>
            <p14:xfrm>
              <a:off x="1481424" y="3781569"/>
              <a:ext cx="146880" cy="1188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C97A2A41-5B72-4599-A765-283CCB46225A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1463784" y="3763929"/>
                <a:ext cx="182520" cy="4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BB81811D-5F7A-478F-8EA3-1E57039A9A30}"/>
                  </a:ext>
                </a:extLst>
              </p14:cNvPr>
              <p14:cNvContentPartPr/>
              <p14:nvPr/>
            </p14:nvContentPartPr>
            <p14:xfrm>
              <a:off x="1502664" y="3861489"/>
              <a:ext cx="152280" cy="57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BB81811D-5F7A-478F-8EA3-1E57039A9A30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1485024" y="3843849"/>
                <a:ext cx="187920" cy="4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235474FC-560E-4024-8786-3EDCEC47154B}"/>
                  </a:ext>
                </a:extLst>
              </p14:cNvPr>
              <p14:cNvContentPartPr/>
              <p14:nvPr/>
            </p14:nvContentPartPr>
            <p14:xfrm>
              <a:off x="1883184" y="3656289"/>
              <a:ext cx="256320" cy="34848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235474FC-560E-4024-8786-3EDCEC47154B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1865184" y="3638649"/>
                <a:ext cx="291960" cy="38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5920ABD0-54F1-44A7-B764-4565C4DFF0F5}"/>
                  </a:ext>
                </a:extLst>
              </p14:cNvPr>
              <p14:cNvContentPartPr/>
              <p14:nvPr/>
            </p14:nvContentPartPr>
            <p14:xfrm>
              <a:off x="1049784" y="4468809"/>
              <a:ext cx="272880" cy="28620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5920ABD0-54F1-44A7-B764-4565C4DFF0F5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1031784" y="4450809"/>
                <a:ext cx="308520" cy="32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4427C819-4D6A-41EF-B08C-4E170869F1B0}"/>
                  </a:ext>
                </a:extLst>
              </p14:cNvPr>
              <p14:cNvContentPartPr/>
              <p14:nvPr/>
            </p14:nvContentPartPr>
            <p14:xfrm>
              <a:off x="2063544" y="4382769"/>
              <a:ext cx="270360" cy="33084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4427C819-4D6A-41EF-B08C-4E170869F1B0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2045544" y="4365129"/>
                <a:ext cx="306000" cy="36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F0D5E926-3AEB-4606-920B-AEC614582CD4}"/>
                  </a:ext>
                </a:extLst>
              </p14:cNvPr>
              <p14:cNvContentPartPr/>
              <p14:nvPr/>
            </p14:nvContentPartPr>
            <p14:xfrm>
              <a:off x="2805504" y="4328049"/>
              <a:ext cx="196560" cy="39672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F0D5E926-3AEB-4606-920B-AEC614582CD4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2787864" y="4310409"/>
                <a:ext cx="232200" cy="43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09CFA981-AF26-4924-A36D-E7697C5E71DF}"/>
                  </a:ext>
                </a:extLst>
              </p14:cNvPr>
              <p14:cNvContentPartPr/>
              <p14:nvPr/>
            </p14:nvContentPartPr>
            <p14:xfrm>
              <a:off x="2468184" y="4370529"/>
              <a:ext cx="203400" cy="31320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09CFA981-AF26-4924-A36D-E7697C5E71DF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2450544" y="4352889"/>
                <a:ext cx="239040" cy="34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41272673-648F-4036-A974-F1A71A0D8085}"/>
                  </a:ext>
                </a:extLst>
              </p14:cNvPr>
              <p14:cNvContentPartPr/>
              <p14:nvPr/>
            </p14:nvContentPartPr>
            <p14:xfrm>
              <a:off x="1587264" y="4509489"/>
              <a:ext cx="138960" cy="7596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41272673-648F-4036-A974-F1A71A0D8085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1569264" y="4491489"/>
                <a:ext cx="174600" cy="11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5A1F3EAB-CAF0-449D-81D8-19622E243B51}"/>
                  </a:ext>
                </a:extLst>
              </p14:cNvPr>
              <p14:cNvContentPartPr/>
              <p14:nvPr/>
            </p14:nvContentPartPr>
            <p14:xfrm>
              <a:off x="1486824" y="5336409"/>
              <a:ext cx="165600" cy="2160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5A1F3EAB-CAF0-449D-81D8-19622E243B51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1469184" y="5318769"/>
                <a:ext cx="20124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EB21CA0A-E8F2-4C21-8940-187083082086}"/>
                  </a:ext>
                </a:extLst>
              </p14:cNvPr>
              <p14:cNvContentPartPr/>
              <p14:nvPr/>
            </p14:nvContentPartPr>
            <p14:xfrm>
              <a:off x="1492224" y="5451249"/>
              <a:ext cx="140040" cy="1080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EB21CA0A-E8F2-4C21-8940-187083082086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1474224" y="5433609"/>
                <a:ext cx="17568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86A484EF-B98C-41C2-973E-B7806545939E}"/>
                  </a:ext>
                </a:extLst>
              </p14:cNvPr>
              <p14:cNvContentPartPr/>
              <p14:nvPr/>
            </p14:nvContentPartPr>
            <p14:xfrm>
              <a:off x="1103064" y="5090529"/>
              <a:ext cx="141840" cy="50400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86A484EF-B98C-41C2-973E-B7806545939E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1085018" y="5072529"/>
                <a:ext cx="177571" cy="53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CD30A552-ECAB-4E64-9185-EA7FD766FFDF}"/>
                  </a:ext>
                </a:extLst>
              </p14:cNvPr>
              <p14:cNvContentPartPr/>
              <p14:nvPr/>
            </p14:nvContentPartPr>
            <p14:xfrm>
              <a:off x="1956264" y="5188089"/>
              <a:ext cx="165600" cy="42192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CD30A552-ECAB-4E64-9185-EA7FD766FFDF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1938586" y="5170089"/>
                <a:ext cx="201318" cy="45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51CEFCC7-F409-4718-BB43-D1F530302BAF}"/>
                  </a:ext>
                </a:extLst>
              </p14:cNvPr>
              <p14:cNvContentPartPr/>
              <p14:nvPr/>
            </p14:nvContentPartPr>
            <p14:xfrm>
              <a:off x="6493704" y="3098289"/>
              <a:ext cx="140040" cy="828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51CEFCC7-F409-4718-BB43-D1F530302BAF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6476064" y="3080649"/>
                <a:ext cx="17568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D6081BC0-EEBC-46B2-88A5-4782CAF3C6ED}"/>
                  </a:ext>
                </a:extLst>
              </p14:cNvPr>
              <p14:cNvContentPartPr/>
              <p14:nvPr/>
            </p14:nvContentPartPr>
            <p14:xfrm>
              <a:off x="6482184" y="3201969"/>
              <a:ext cx="177120" cy="360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D6081BC0-EEBC-46B2-88A5-4782CAF3C6ED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6464184" y="3183969"/>
                <a:ext cx="212760" cy="3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6AEB7B4C-F9AC-4D8B-ABB3-2B35DDD216E4}"/>
                  </a:ext>
                </a:extLst>
              </p14:cNvPr>
              <p14:cNvContentPartPr/>
              <p14:nvPr/>
            </p14:nvContentPartPr>
            <p14:xfrm>
              <a:off x="7992744" y="2840169"/>
              <a:ext cx="308520" cy="40680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6AEB7B4C-F9AC-4D8B-ABB3-2B35DDD216E4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7974744" y="2822529"/>
                <a:ext cx="344160" cy="44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5185D473-0912-4F93-8239-CEBDCE5F2597}"/>
                  </a:ext>
                </a:extLst>
              </p14:cNvPr>
              <p14:cNvContentPartPr/>
              <p14:nvPr/>
            </p14:nvContentPartPr>
            <p14:xfrm>
              <a:off x="8482704" y="3007569"/>
              <a:ext cx="213840" cy="21564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5185D473-0912-4F93-8239-CEBDCE5F2597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8465064" y="2989929"/>
                <a:ext cx="249480" cy="25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1674C2AD-ECA8-4DA2-93C5-F0C359A60747}"/>
                  </a:ext>
                </a:extLst>
              </p14:cNvPr>
              <p14:cNvContentPartPr/>
              <p14:nvPr/>
            </p14:nvContentPartPr>
            <p14:xfrm>
              <a:off x="8867184" y="2999289"/>
              <a:ext cx="138960" cy="25344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1674C2AD-ECA8-4DA2-93C5-F0C359A60747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8849184" y="2981289"/>
                <a:ext cx="174600" cy="28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CE48E63F-F94F-4C3D-98D1-82753E89CE40}"/>
                  </a:ext>
                </a:extLst>
              </p14:cNvPr>
              <p14:cNvContentPartPr/>
              <p14:nvPr/>
            </p14:nvContentPartPr>
            <p14:xfrm>
              <a:off x="6895464" y="2879049"/>
              <a:ext cx="861480" cy="48744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CE48E63F-F94F-4C3D-98D1-82753E89CE40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6877464" y="2861062"/>
                <a:ext cx="897120" cy="5230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59D291F6-5F90-496B-B7A2-9E9EFEFDB05C}"/>
                  </a:ext>
                </a:extLst>
              </p14:cNvPr>
              <p14:cNvContentPartPr/>
              <p14:nvPr/>
            </p14:nvContentPartPr>
            <p14:xfrm>
              <a:off x="5758944" y="2891649"/>
              <a:ext cx="471240" cy="50328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59D291F6-5F90-496B-B7A2-9E9EFEFDB05C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5740944" y="2873662"/>
                <a:ext cx="506880" cy="5388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D210290D-46B1-401D-A736-0F48CF1699CD}"/>
                  </a:ext>
                </a:extLst>
              </p14:cNvPr>
              <p14:cNvContentPartPr/>
              <p14:nvPr/>
            </p14:nvContentPartPr>
            <p14:xfrm>
              <a:off x="5389584" y="3954009"/>
              <a:ext cx="18000" cy="35892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D210290D-46B1-401D-A736-0F48CF1699CD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5371584" y="3936369"/>
                <a:ext cx="53640" cy="39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C8A71563-CCC3-4772-9849-C64659B7B23A}"/>
                  </a:ext>
                </a:extLst>
              </p14:cNvPr>
              <p14:cNvContentPartPr/>
              <p14:nvPr/>
            </p14:nvContentPartPr>
            <p14:xfrm>
              <a:off x="5623944" y="3948609"/>
              <a:ext cx="23040" cy="29448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C8A71563-CCC3-4772-9849-C64659B7B23A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5605944" y="3930969"/>
                <a:ext cx="58680" cy="33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CEB00BA3-1E1E-48C2-9ECC-A6E8825E6CDF}"/>
                  </a:ext>
                </a:extLst>
              </p14:cNvPr>
              <p14:cNvContentPartPr/>
              <p14:nvPr/>
            </p14:nvContentPartPr>
            <p14:xfrm>
              <a:off x="6338184" y="3942129"/>
              <a:ext cx="589680" cy="29988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CEB00BA3-1E1E-48C2-9ECC-A6E8825E6CDF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6320544" y="3924489"/>
                <a:ext cx="625320" cy="33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D5D37461-CA6E-4984-85E4-7751850CF992}"/>
                  </a:ext>
                </a:extLst>
              </p14:cNvPr>
              <p14:cNvContentPartPr/>
              <p14:nvPr/>
            </p14:nvContentPartPr>
            <p14:xfrm>
              <a:off x="7082664" y="3755649"/>
              <a:ext cx="148680" cy="15156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D5D37461-CA6E-4984-85E4-7751850CF992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7065024" y="3737649"/>
                <a:ext cx="184320" cy="18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3ACAC9B9-58C0-4325-9EBD-67D64F6DA783}"/>
                  </a:ext>
                </a:extLst>
              </p14:cNvPr>
              <p14:cNvContentPartPr/>
              <p14:nvPr/>
            </p14:nvContentPartPr>
            <p14:xfrm>
              <a:off x="7588464" y="3933489"/>
              <a:ext cx="214200" cy="12744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3ACAC9B9-58C0-4325-9EBD-67D64F6DA783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7570494" y="3915849"/>
                <a:ext cx="249780" cy="16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408F4DFA-C5B3-4092-A70F-AFC56604EB3D}"/>
                  </a:ext>
                </a:extLst>
              </p14:cNvPr>
              <p14:cNvContentPartPr/>
              <p14:nvPr/>
            </p14:nvContentPartPr>
            <p14:xfrm>
              <a:off x="5844264" y="3979209"/>
              <a:ext cx="375120" cy="45540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408F4DFA-C5B3-4092-A70F-AFC56604EB3D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5826281" y="3961569"/>
                <a:ext cx="410726" cy="49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CC576966-AA14-428A-B309-D768FACF927B}"/>
                  </a:ext>
                </a:extLst>
              </p14:cNvPr>
              <p14:cNvContentPartPr/>
              <p14:nvPr/>
            </p14:nvContentPartPr>
            <p14:xfrm>
              <a:off x="9557304" y="3743769"/>
              <a:ext cx="214560" cy="36612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CC576966-AA14-428A-B309-D768FACF927B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9539664" y="3725769"/>
                <a:ext cx="250200" cy="40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0105F799-1AFE-44C4-AD46-E82533708C21}"/>
                  </a:ext>
                </a:extLst>
              </p14:cNvPr>
              <p14:cNvContentPartPr/>
              <p14:nvPr/>
            </p14:nvContentPartPr>
            <p14:xfrm>
              <a:off x="9010104" y="3819009"/>
              <a:ext cx="308520" cy="25812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0105F799-1AFE-44C4-AD46-E82533708C21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8992104" y="3801009"/>
                <a:ext cx="344160" cy="29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7C157509-9B18-4005-A767-DC9318F9DFE9}"/>
                  </a:ext>
                </a:extLst>
              </p14:cNvPr>
              <p14:cNvContentPartPr/>
              <p14:nvPr/>
            </p14:nvContentPartPr>
            <p14:xfrm>
              <a:off x="8157984" y="3711369"/>
              <a:ext cx="479160" cy="40860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7C157509-9B18-4005-A767-DC9318F9DFE9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8140344" y="3693745"/>
                <a:ext cx="514800" cy="4442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843E515D-CDEE-4492-87EE-2C1F60196B0C}"/>
                  </a:ext>
                </a:extLst>
              </p14:cNvPr>
              <p14:cNvContentPartPr/>
              <p14:nvPr/>
            </p14:nvContentPartPr>
            <p14:xfrm>
              <a:off x="7776024" y="4713609"/>
              <a:ext cx="205200" cy="91080"/>
            </p14:xfrm>
          </p:contentPart>
        </mc:Choice>
        <mc:Fallback xmlns=""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843E515D-CDEE-4492-87EE-2C1F60196B0C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7758056" y="4695969"/>
                <a:ext cx="240778" cy="12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004E5EF9-92AE-4CBD-89FC-B071FC796048}"/>
                  </a:ext>
                </a:extLst>
              </p14:cNvPr>
              <p14:cNvContentPartPr/>
              <p14:nvPr/>
            </p14:nvContentPartPr>
            <p14:xfrm>
              <a:off x="6838584" y="4595529"/>
              <a:ext cx="558000" cy="430560"/>
            </p14:xfrm>
          </p:contentPart>
        </mc:Choice>
        <mc:Fallback xmlns=""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004E5EF9-92AE-4CBD-89FC-B071FC796048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6820596" y="4577889"/>
                <a:ext cx="593617" cy="46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731EFD33-BADC-4B41-BEEA-5C96AFD24021}"/>
                  </a:ext>
                </a:extLst>
              </p14:cNvPr>
              <p14:cNvContentPartPr/>
              <p14:nvPr/>
            </p14:nvContentPartPr>
            <p14:xfrm>
              <a:off x="6147744" y="4616049"/>
              <a:ext cx="549000" cy="443520"/>
            </p14:xfrm>
          </p:contentPart>
        </mc:Choice>
        <mc:Fallback xmlns=""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731EFD33-BADC-4B41-BEEA-5C96AFD24021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6130104" y="4598064"/>
                <a:ext cx="584640" cy="4791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FBE4066C-BE8A-4908-BA04-DE5F61DF8876}"/>
                  </a:ext>
                </a:extLst>
              </p14:cNvPr>
              <p14:cNvContentPartPr/>
              <p14:nvPr/>
            </p14:nvContentPartPr>
            <p14:xfrm>
              <a:off x="8357064" y="4523529"/>
              <a:ext cx="104760" cy="410760"/>
            </p14:xfrm>
          </p:contentPart>
        </mc:Choice>
        <mc:Fallback xmlns=""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FBE4066C-BE8A-4908-BA04-DE5F61DF8876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8339064" y="4505529"/>
                <a:ext cx="140400" cy="44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118" name="Ink 117">
                <a:extLst>
                  <a:ext uri="{FF2B5EF4-FFF2-40B4-BE49-F238E27FC236}">
                    <a16:creationId xmlns:a16="http://schemas.microsoft.com/office/drawing/2014/main" id="{1AFE2094-9A5E-47DA-99BC-7763832BBEEA}"/>
                  </a:ext>
                </a:extLst>
              </p14:cNvPr>
              <p14:cNvContentPartPr/>
              <p14:nvPr/>
            </p14:nvContentPartPr>
            <p14:xfrm>
              <a:off x="8580984" y="4726929"/>
              <a:ext cx="43200" cy="31320"/>
            </p14:xfrm>
          </p:contentPart>
        </mc:Choice>
        <mc:Fallback xmlns="">
          <p:pic>
            <p:nvPicPr>
              <p:cNvPr id="118" name="Ink 117">
                <a:extLst>
                  <a:ext uri="{FF2B5EF4-FFF2-40B4-BE49-F238E27FC236}">
                    <a16:creationId xmlns:a16="http://schemas.microsoft.com/office/drawing/2014/main" id="{1AFE2094-9A5E-47DA-99BC-7763832BBEEA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8562984" y="4709289"/>
                <a:ext cx="78840" cy="6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CA932BB0-6194-4893-8818-736BE9D0FDF4}"/>
                  </a:ext>
                </a:extLst>
              </p14:cNvPr>
              <p14:cNvContentPartPr/>
              <p14:nvPr/>
            </p14:nvContentPartPr>
            <p14:xfrm>
              <a:off x="8754144" y="4512009"/>
              <a:ext cx="262800" cy="408240"/>
            </p14:xfrm>
          </p:contentPart>
        </mc:Choice>
        <mc:Fallback xmlns=""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CA932BB0-6194-4893-8818-736BE9D0FDF4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8736504" y="4494369"/>
                <a:ext cx="298440" cy="44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127" name="Ink 126">
                <a:extLst>
                  <a:ext uri="{FF2B5EF4-FFF2-40B4-BE49-F238E27FC236}">
                    <a16:creationId xmlns:a16="http://schemas.microsoft.com/office/drawing/2014/main" id="{278031C2-1144-4C52-9762-BAD1DBFB126F}"/>
                  </a:ext>
                </a:extLst>
              </p14:cNvPr>
              <p14:cNvContentPartPr/>
              <p14:nvPr/>
            </p14:nvContentPartPr>
            <p14:xfrm>
              <a:off x="9208104" y="4458009"/>
              <a:ext cx="580680" cy="398880"/>
            </p14:xfrm>
          </p:contentPart>
        </mc:Choice>
        <mc:Fallback xmlns="">
          <p:pic>
            <p:nvPicPr>
              <p:cNvPr id="127" name="Ink 126">
                <a:extLst>
                  <a:ext uri="{FF2B5EF4-FFF2-40B4-BE49-F238E27FC236}">
                    <a16:creationId xmlns:a16="http://schemas.microsoft.com/office/drawing/2014/main" id="{278031C2-1144-4C52-9762-BAD1DBFB126F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9190104" y="4440009"/>
                <a:ext cx="616320" cy="43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F1E20885-2358-4BFB-8F9C-0B3E56108175}"/>
                  </a:ext>
                </a:extLst>
              </p14:cNvPr>
              <p14:cNvContentPartPr/>
              <p14:nvPr/>
            </p14:nvContentPartPr>
            <p14:xfrm>
              <a:off x="9937464" y="3522369"/>
              <a:ext cx="1593000" cy="1305720"/>
            </p14:xfrm>
          </p:contentPart>
        </mc:Choice>
        <mc:Fallback xmlns=""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F1E20885-2358-4BFB-8F9C-0B3E56108175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9919460" y="3504729"/>
                <a:ext cx="1628648" cy="134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130" name="Ink 129">
                <a:extLst>
                  <a:ext uri="{FF2B5EF4-FFF2-40B4-BE49-F238E27FC236}">
                    <a16:creationId xmlns:a16="http://schemas.microsoft.com/office/drawing/2014/main" id="{16FA34EC-9C28-480E-AD33-B35983B37354}"/>
                  </a:ext>
                </a:extLst>
              </p14:cNvPr>
              <p14:cNvContentPartPr/>
              <p14:nvPr/>
            </p14:nvContentPartPr>
            <p14:xfrm>
              <a:off x="7220904" y="5468169"/>
              <a:ext cx="342000" cy="350280"/>
            </p14:xfrm>
          </p:contentPart>
        </mc:Choice>
        <mc:Fallback xmlns="">
          <p:pic>
            <p:nvPicPr>
              <p:cNvPr id="130" name="Ink 129">
                <a:extLst>
                  <a:ext uri="{FF2B5EF4-FFF2-40B4-BE49-F238E27FC236}">
                    <a16:creationId xmlns:a16="http://schemas.microsoft.com/office/drawing/2014/main" id="{16FA34EC-9C28-480E-AD33-B35983B37354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7203264" y="5450169"/>
                <a:ext cx="377640" cy="38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134" name="Ink 133">
                <a:extLst>
                  <a:ext uri="{FF2B5EF4-FFF2-40B4-BE49-F238E27FC236}">
                    <a16:creationId xmlns:a16="http://schemas.microsoft.com/office/drawing/2014/main" id="{DCEBDCC8-093F-4AEF-AB58-6122A912E265}"/>
                  </a:ext>
                </a:extLst>
              </p14:cNvPr>
              <p14:cNvContentPartPr/>
              <p14:nvPr/>
            </p14:nvContentPartPr>
            <p14:xfrm>
              <a:off x="8373264" y="5471769"/>
              <a:ext cx="193320" cy="263880"/>
            </p14:xfrm>
          </p:contentPart>
        </mc:Choice>
        <mc:Fallback xmlns="">
          <p:pic>
            <p:nvPicPr>
              <p:cNvPr id="134" name="Ink 133">
                <a:extLst>
                  <a:ext uri="{FF2B5EF4-FFF2-40B4-BE49-F238E27FC236}">
                    <a16:creationId xmlns:a16="http://schemas.microsoft.com/office/drawing/2014/main" id="{DCEBDCC8-093F-4AEF-AB58-6122A912E265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8355264" y="5453769"/>
                <a:ext cx="228960" cy="29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F4BC58D7-AD2C-4FD7-BE84-09228B97FCEC}"/>
                  </a:ext>
                </a:extLst>
              </p14:cNvPr>
              <p14:cNvContentPartPr/>
              <p14:nvPr/>
            </p14:nvContentPartPr>
            <p14:xfrm>
              <a:off x="8711664" y="5400489"/>
              <a:ext cx="469440" cy="376920"/>
            </p14:xfrm>
          </p:contentPart>
        </mc:Choice>
        <mc:Fallback xmlns=""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F4BC58D7-AD2C-4FD7-BE84-09228B97FCEC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8693678" y="5382489"/>
                <a:ext cx="505053" cy="41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145" name="Ink 144">
                <a:extLst>
                  <a:ext uri="{FF2B5EF4-FFF2-40B4-BE49-F238E27FC236}">
                    <a16:creationId xmlns:a16="http://schemas.microsoft.com/office/drawing/2014/main" id="{E4AAFB8A-B7D7-4821-A47F-08835572577E}"/>
                  </a:ext>
                </a:extLst>
              </p14:cNvPr>
              <p14:cNvContentPartPr/>
              <p14:nvPr/>
            </p14:nvContentPartPr>
            <p14:xfrm>
              <a:off x="7754784" y="5468889"/>
              <a:ext cx="375120" cy="253440"/>
            </p14:xfrm>
          </p:contentPart>
        </mc:Choice>
        <mc:Fallback xmlns="">
          <p:pic>
            <p:nvPicPr>
              <p:cNvPr id="145" name="Ink 144">
                <a:extLst>
                  <a:ext uri="{FF2B5EF4-FFF2-40B4-BE49-F238E27FC236}">
                    <a16:creationId xmlns:a16="http://schemas.microsoft.com/office/drawing/2014/main" id="{E4AAFB8A-B7D7-4821-A47F-08835572577E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7736784" y="5451249"/>
                <a:ext cx="410760" cy="28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152" name="Ink 151">
                <a:extLst>
                  <a:ext uri="{FF2B5EF4-FFF2-40B4-BE49-F238E27FC236}">
                    <a16:creationId xmlns:a16="http://schemas.microsoft.com/office/drawing/2014/main" id="{83C7C36E-E2CA-466F-BA4B-211BFD67F2E6}"/>
                  </a:ext>
                </a:extLst>
              </p14:cNvPr>
              <p14:cNvContentPartPr/>
              <p14:nvPr/>
            </p14:nvContentPartPr>
            <p14:xfrm>
              <a:off x="9312144" y="5732769"/>
              <a:ext cx="38160" cy="158400"/>
            </p14:xfrm>
          </p:contentPart>
        </mc:Choice>
        <mc:Fallback xmlns="">
          <p:pic>
            <p:nvPicPr>
              <p:cNvPr id="152" name="Ink 151">
                <a:extLst>
                  <a:ext uri="{FF2B5EF4-FFF2-40B4-BE49-F238E27FC236}">
                    <a16:creationId xmlns:a16="http://schemas.microsoft.com/office/drawing/2014/main" id="{83C7C36E-E2CA-466F-BA4B-211BFD67F2E6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9294504" y="5715129"/>
                <a:ext cx="73800" cy="19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153" name="Ink 152">
                <a:extLst>
                  <a:ext uri="{FF2B5EF4-FFF2-40B4-BE49-F238E27FC236}">
                    <a16:creationId xmlns:a16="http://schemas.microsoft.com/office/drawing/2014/main" id="{5E0A253B-8FA9-47DE-B61C-31F955420404}"/>
                  </a:ext>
                </a:extLst>
              </p14:cNvPr>
              <p14:cNvContentPartPr/>
              <p14:nvPr/>
            </p14:nvContentPartPr>
            <p14:xfrm>
              <a:off x="9505824" y="5409489"/>
              <a:ext cx="172800" cy="318600"/>
            </p14:xfrm>
          </p:contentPart>
        </mc:Choice>
        <mc:Fallback xmlns="">
          <p:pic>
            <p:nvPicPr>
              <p:cNvPr id="153" name="Ink 152">
                <a:extLst>
                  <a:ext uri="{FF2B5EF4-FFF2-40B4-BE49-F238E27FC236}">
                    <a16:creationId xmlns:a16="http://schemas.microsoft.com/office/drawing/2014/main" id="{5E0A253B-8FA9-47DE-B61C-31F955420404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9488184" y="5391489"/>
                <a:ext cx="208440" cy="35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154" name="Ink 153">
                <a:extLst>
                  <a:ext uri="{FF2B5EF4-FFF2-40B4-BE49-F238E27FC236}">
                    <a16:creationId xmlns:a16="http://schemas.microsoft.com/office/drawing/2014/main" id="{2ED0DAD2-F3E0-43BB-8F64-C283F6E1E783}"/>
                  </a:ext>
                </a:extLst>
              </p14:cNvPr>
              <p14:cNvContentPartPr/>
              <p14:nvPr/>
            </p14:nvContentPartPr>
            <p14:xfrm>
              <a:off x="9825504" y="5361609"/>
              <a:ext cx="169560" cy="301320"/>
            </p14:xfrm>
          </p:contentPart>
        </mc:Choice>
        <mc:Fallback xmlns="">
          <p:pic>
            <p:nvPicPr>
              <p:cNvPr id="154" name="Ink 153">
                <a:extLst>
                  <a:ext uri="{FF2B5EF4-FFF2-40B4-BE49-F238E27FC236}">
                    <a16:creationId xmlns:a16="http://schemas.microsoft.com/office/drawing/2014/main" id="{2ED0DAD2-F3E0-43BB-8F64-C283F6E1E783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9807504" y="5343609"/>
                <a:ext cx="205200" cy="33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155" name="Ink 154">
                <a:extLst>
                  <a:ext uri="{FF2B5EF4-FFF2-40B4-BE49-F238E27FC236}">
                    <a16:creationId xmlns:a16="http://schemas.microsoft.com/office/drawing/2014/main" id="{F8B3C876-AEAC-4D73-A812-35473F9B6E3E}"/>
                  </a:ext>
                </a:extLst>
              </p14:cNvPr>
              <p14:cNvContentPartPr/>
              <p14:nvPr/>
            </p14:nvContentPartPr>
            <p14:xfrm>
              <a:off x="10140144" y="5350089"/>
              <a:ext cx="276840" cy="295920"/>
            </p14:xfrm>
          </p:contentPart>
        </mc:Choice>
        <mc:Fallback xmlns="">
          <p:pic>
            <p:nvPicPr>
              <p:cNvPr id="155" name="Ink 154">
                <a:extLst>
                  <a:ext uri="{FF2B5EF4-FFF2-40B4-BE49-F238E27FC236}">
                    <a16:creationId xmlns:a16="http://schemas.microsoft.com/office/drawing/2014/main" id="{F8B3C876-AEAC-4D73-A812-35473F9B6E3E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10122144" y="5332089"/>
                <a:ext cx="312480" cy="33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156" name="Ink 155">
                <a:extLst>
                  <a:ext uri="{FF2B5EF4-FFF2-40B4-BE49-F238E27FC236}">
                    <a16:creationId xmlns:a16="http://schemas.microsoft.com/office/drawing/2014/main" id="{94C80EF8-A60E-4E95-AD05-26C7380CC105}"/>
                  </a:ext>
                </a:extLst>
              </p14:cNvPr>
              <p14:cNvContentPartPr/>
              <p14:nvPr/>
            </p14:nvContentPartPr>
            <p14:xfrm>
              <a:off x="10780224" y="5377449"/>
              <a:ext cx="348120" cy="325440"/>
            </p14:xfrm>
          </p:contentPart>
        </mc:Choice>
        <mc:Fallback xmlns="">
          <p:pic>
            <p:nvPicPr>
              <p:cNvPr id="156" name="Ink 155">
                <a:extLst>
                  <a:ext uri="{FF2B5EF4-FFF2-40B4-BE49-F238E27FC236}">
                    <a16:creationId xmlns:a16="http://schemas.microsoft.com/office/drawing/2014/main" id="{94C80EF8-A60E-4E95-AD05-26C7380CC105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10762224" y="5359809"/>
                <a:ext cx="383760" cy="36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161" name="Ink 160">
                <a:extLst>
                  <a:ext uri="{FF2B5EF4-FFF2-40B4-BE49-F238E27FC236}">
                    <a16:creationId xmlns:a16="http://schemas.microsoft.com/office/drawing/2014/main" id="{63953BF5-CE7E-4C93-8A0D-AB431D99319A}"/>
                  </a:ext>
                </a:extLst>
              </p14:cNvPr>
              <p14:cNvContentPartPr/>
              <p14:nvPr/>
            </p14:nvContentPartPr>
            <p14:xfrm>
              <a:off x="11310144" y="5233449"/>
              <a:ext cx="699840" cy="440640"/>
            </p14:xfrm>
          </p:contentPart>
        </mc:Choice>
        <mc:Fallback xmlns="">
          <p:pic>
            <p:nvPicPr>
              <p:cNvPr id="161" name="Ink 160">
                <a:extLst>
                  <a:ext uri="{FF2B5EF4-FFF2-40B4-BE49-F238E27FC236}">
                    <a16:creationId xmlns:a16="http://schemas.microsoft.com/office/drawing/2014/main" id="{63953BF5-CE7E-4C93-8A0D-AB431D99319A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11292504" y="5215795"/>
                <a:ext cx="735480" cy="476309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57160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1E4031-92DC-4078-A86B-9EAC510FC8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/>
              <a:t> could humans survive 229, 000 ms</a:t>
            </a:r>
            <a:r>
              <a:rPr lang="en-IE" baseline="30000" dirty="0"/>
              <a:t>-2</a:t>
            </a:r>
          </a:p>
          <a:p>
            <a:endParaRPr lang="en-IE" baseline="30000" dirty="0"/>
          </a:p>
          <a:p>
            <a:endParaRPr lang="en-IE" baseline="30000" dirty="0"/>
          </a:p>
          <a:p>
            <a:endParaRPr lang="en-IE" baseline="30000" dirty="0"/>
          </a:p>
          <a:p>
            <a:endParaRPr lang="en-IE" baseline="30000" dirty="0"/>
          </a:p>
          <a:p>
            <a:pPr marL="0" indent="0">
              <a:buNone/>
            </a:pPr>
            <a:r>
              <a:rPr lang="en-IE" dirty="0"/>
              <a:t> </a:t>
            </a:r>
          </a:p>
          <a:p>
            <a:endParaRPr lang="en-IE" dirty="0"/>
          </a:p>
          <a:p>
            <a:endParaRPr lang="en-IE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CF36F31F-38FC-47F3-87E4-56439056F842}"/>
                  </a:ext>
                </a:extLst>
              </p14:cNvPr>
              <p14:cNvContentPartPr/>
              <p14:nvPr/>
            </p14:nvContentPartPr>
            <p14:xfrm>
              <a:off x="2288184" y="2566569"/>
              <a:ext cx="6759360" cy="153792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CF36F31F-38FC-47F3-87E4-56439056F84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70544" y="2548569"/>
                <a:ext cx="6795000" cy="157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333E83D2-0165-4407-8D6A-BC96954F11E7}"/>
                  </a:ext>
                </a:extLst>
              </p14:cNvPr>
              <p14:cNvContentPartPr/>
              <p14:nvPr/>
            </p14:nvContentPartPr>
            <p14:xfrm>
              <a:off x="12009624" y="4423089"/>
              <a:ext cx="360" cy="36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333E83D2-0165-4407-8D6A-BC96954F11E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991984" y="4405449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D27D96C4-430F-4E66-94CD-90D4E23F18A3}"/>
                  </a:ext>
                </a:extLst>
              </p14:cNvPr>
              <p14:cNvContentPartPr/>
              <p14:nvPr/>
            </p14:nvContentPartPr>
            <p14:xfrm>
              <a:off x="1626642" y="4583290"/>
              <a:ext cx="443880" cy="77256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D27D96C4-430F-4E66-94CD-90D4E23F18A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608642" y="4565290"/>
                <a:ext cx="479520" cy="80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0FBE4E0E-EE54-4FB1-B2D1-220B28994142}"/>
                  </a:ext>
                </a:extLst>
              </p14:cNvPr>
              <p14:cNvContentPartPr/>
              <p14:nvPr/>
            </p14:nvContentPartPr>
            <p14:xfrm>
              <a:off x="3780162" y="5044090"/>
              <a:ext cx="445680" cy="298800"/>
            </p14:xfrm>
          </p:contentPart>
        </mc:Choice>
        <mc:Fallback xmlns=""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0FBE4E0E-EE54-4FB1-B2D1-220B2899414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762522" y="5026450"/>
                <a:ext cx="481320" cy="33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30E5639E-BFBD-4BED-8E52-3C0E42AA4FBE}"/>
                  </a:ext>
                </a:extLst>
              </p14:cNvPr>
              <p14:cNvContentPartPr/>
              <p14:nvPr/>
            </p14:nvContentPartPr>
            <p14:xfrm>
              <a:off x="4351842" y="5054890"/>
              <a:ext cx="141120" cy="324000"/>
            </p14:xfrm>
          </p:contentPart>
        </mc:Choice>
        <mc:Fallback xmlns=""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30E5639E-BFBD-4BED-8E52-3C0E42AA4FB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333842" y="5036890"/>
                <a:ext cx="176760" cy="35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22" name="Ink 121">
                <a:extLst>
                  <a:ext uri="{FF2B5EF4-FFF2-40B4-BE49-F238E27FC236}">
                    <a16:creationId xmlns:a16="http://schemas.microsoft.com/office/drawing/2014/main" id="{8150D59A-654E-405A-9476-F0F85537C7DD}"/>
                  </a:ext>
                </a:extLst>
              </p14:cNvPr>
              <p14:cNvContentPartPr/>
              <p14:nvPr/>
            </p14:nvContentPartPr>
            <p14:xfrm>
              <a:off x="6571602" y="5061010"/>
              <a:ext cx="15120" cy="239760"/>
            </p14:xfrm>
          </p:contentPart>
        </mc:Choice>
        <mc:Fallback xmlns="">
          <p:pic>
            <p:nvPicPr>
              <p:cNvPr id="122" name="Ink 121">
                <a:extLst>
                  <a:ext uri="{FF2B5EF4-FFF2-40B4-BE49-F238E27FC236}">
                    <a16:creationId xmlns:a16="http://schemas.microsoft.com/office/drawing/2014/main" id="{8150D59A-654E-405A-9476-F0F85537C7DD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553962" y="5043010"/>
                <a:ext cx="50760" cy="27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23" name="Ink 122">
                <a:extLst>
                  <a:ext uri="{FF2B5EF4-FFF2-40B4-BE49-F238E27FC236}">
                    <a16:creationId xmlns:a16="http://schemas.microsoft.com/office/drawing/2014/main" id="{FE01C8DD-B4A7-4CF5-8DB9-04312E8D1981}"/>
                  </a:ext>
                </a:extLst>
              </p14:cNvPr>
              <p14:cNvContentPartPr/>
              <p14:nvPr/>
            </p14:nvContentPartPr>
            <p14:xfrm>
              <a:off x="6741522" y="5007010"/>
              <a:ext cx="91080" cy="237960"/>
            </p14:xfrm>
          </p:contentPart>
        </mc:Choice>
        <mc:Fallback xmlns="">
          <p:pic>
            <p:nvPicPr>
              <p:cNvPr id="123" name="Ink 122">
                <a:extLst>
                  <a:ext uri="{FF2B5EF4-FFF2-40B4-BE49-F238E27FC236}">
                    <a16:creationId xmlns:a16="http://schemas.microsoft.com/office/drawing/2014/main" id="{FE01C8DD-B4A7-4CF5-8DB9-04312E8D1981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723522" y="4989370"/>
                <a:ext cx="126720" cy="27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24" name="Ink 123">
                <a:extLst>
                  <a:ext uri="{FF2B5EF4-FFF2-40B4-BE49-F238E27FC236}">
                    <a16:creationId xmlns:a16="http://schemas.microsoft.com/office/drawing/2014/main" id="{B1B66441-B4F6-4E16-B8C8-63EF1913CE32}"/>
                  </a:ext>
                </a:extLst>
              </p14:cNvPr>
              <p14:cNvContentPartPr/>
              <p14:nvPr/>
            </p14:nvContentPartPr>
            <p14:xfrm>
              <a:off x="6959682" y="4970650"/>
              <a:ext cx="198360" cy="273240"/>
            </p14:xfrm>
          </p:contentPart>
        </mc:Choice>
        <mc:Fallback xmlns="">
          <p:pic>
            <p:nvPicPr>
              <p:cNvPr id="124" name="Ink 123">
                <a:extLst>
                  <a:ext uri="{FF2B5EF4-FFF2-40B4-BE49-F238E27FC236}">
                    <a16:creationId xmlns:a16="http://schemas.microsoft.com/office/drawing/2014/main" id="{B1B66441-B4F6-4E16-B8C8-63EF1913CE32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941682" y="4953010"/>
                <a:ext cx="234000" cy="30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30" name="Ink 129">
                <a:extLst>
                  <a:ext uri="{FF2B5EF4-FFF2-40B4-BE49-F238E27FC236}">
                    <a16:creationId xmlns:a16="http://schemas.microsoft.com/office/drawing/2014/main" id="{816D5AF1-4748-4D32-BC33-087494558CF0}"/>
                  </a:ext>
                </a:extLst>
              </p14:cNvPr>
              <p14:cNvContentPartPr/>
              <p14:nvPr/>
            </p14:nvContentPartPr>
            <p14:xfrm>
              <a:off x="8265042" y="4889290"/>
              <a:ext cx="217800" cy="285480"/>
            </p14:xfrm>
          </p:contentPart>
        </mc:Choice>
        <mc:Fallback xmlns="">
          <p:pic>
            <p:nvPicPr>
              <p:cNvPr id="130" name="Ink 129">
                <a:extLst>
                  <a:ext uri="{FF2B5EF4-FFF2-40B4-BE49-F238E27FC236}">
                    <a16:creationId xmlns:a16="http://schemas.microsoft.com/office/drawing/2014/main" id="{816D5AF1-4748-4D32-BC33-087494558CF0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247042" y="4871290"/>
                <a:ext cx="253440" cy="32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31" name="Ink 130">
                <a:extLst>
                  <a:ext uri="{FF2B5EF4-FFF2-40B4-BE49-F238E27FC236}">
                    <a16:creationId xmlns:a16="http://schemas.microsoft.com/office/drawing/2014/main" id="{AAF78462-8C6C-49AF-BC4C-057801A0638F}"/>
                  </a:ext>
                </a:extLst>
              </p14:cNvPr>
              <p14:cNvContentPartPr/>
              <p14:nvPr/>
            </p14:nvContentPartPr>
            <p14:xfrm>
              <a:off x="7592562" y="4591210"/>
              <a:ext cx="541800" cy="654840"/>
            </p14:xfrm>
          </p:contentPart>
        </mc:Choice>
        <mc:Fallback xmlns="">
          <p:pic>
            <p:nvPicPr>
              <p:cNvPr id="131" name="Ink 130">
                <a:extLst>
                  <a:ext uri="{FF2B5EF4-FFF2-40B4-BE49-F238E27FC236}">
                    <a16:creationId xmlns:a16="http://schemas.microsoft.com/office/drawing/2014/main" id="{AAF78462-8C6C-49AF-BC4C-057801A0638F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574562" y="4573220"/>
                <a:ext cx="577440" cy="6904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32" name="Ink 131">
                <a:extLst>
                  <a:ext uri="{FF2B5EF4-FFF2-40B4-BE49-F238E27FC236}">
                    <a16:creationId xmlns:a16="http://schemas.microsoft.com/office/drawing/2014/main" id="{EC640726-D4DD-4E1C-B182-3C1EA598DBA2}"/>
                  </a:ext>
                </a:extLst>
              </p14:cNvPr>
              <p14:cNvContentPartPr/>
              <p14:nvPr/>
            </p14:nvContentPartPr>
            <p14:xfrm>
              <a:off x="5410602" y="4996930"/>
              <a:ext cx="992880" cy="324360"/>
            </p14:xfrm>
          </p:contentPart>
        </mc:Choice>
        <mc:Fallback xmlns="">
          <p:pic>
            <p:nvPicPr>
              <p:cNvPr id="132" name="Ink 131">
                <a:extLst>
                  <a:ext uri="{FF2B5EF4-FFF2-40B4-BE49-F238E27FC236}">
                    <a16:creationId xmlns:a16="http://schemas.microsoft.com/office/drawing/2014/main" id="{EC640726-D4DD-4E1C-B182-3C1EA598DBA2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392962" y="4978950"/>
                <a:ext cx="1028520" cy="35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33" name="Ink 132">
                <a:extLst>
                  <a:ext uri="{FF2B5EF4-FFF2-40B4-BE49-F238E27FC236}">
                    <a16:creationId xmlns:a16="http://schemas.microsoft.com/office/drawing/2014/main" id="{5E1C296F-72C1-4FA3-86AB-4DA03355257B}"/>
                  </a:ext>
                </a:extLst>
              </p14:cNvPr>
              <p14:cNvContentPartPr/>
              <p14:nvPr/>
            </p14:nvContentPartPr>
            <p14:xfrm>
              <a:off x="4613202" y="4491130"/>
              <a:ext cx="447120" cy="867960"/>
            </p14:xfrm>
          </p:contentPart>
        </mc:Choice>
        <mc:Fallback xmlns="">
          <p:pic>
            <p:nvPicPr>
              <p:cNvPr id="133" name="Ink 132">
                <a:extLst>
                  <a:ext uri="{FF2B5EF4-FFF2-40B4-BE49-F238E27FC236}">
                    <a16:creationId xmlns:a16="http://schemas.microsoft.com/office/drawing/2014/main" id="{5E1C296F-72C1-4FA3-86AB-4DA03355257B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595562" y="4473490"/>
                <a:ext cx="482760" cy="90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34" name="Ink 133">
                <a:extLst>
                  <a:ext uri="{FF2B5EF4-FFF2-40B4-BE49-F238E27FC236}">
                    <a16:creationId xmlns:a16="http://schemas.microsoft.com/office/drawing/2014/main" id="{57B2C551-F7E8-4E58-BBC9-78E48045B87C}"/>
                  </a:ext>
                </a:extLst>
              </p14:cNvPr>
              <p14:cNvContentPartPr/>
              <p14:nvPr/>
            </p14:nvContentPartPr>
            <p14:xfrm>
              <a:off x="2798082" y="4612090"/>
              <a:ext cx="676800" cy="1227600"/>
            </p14:xfrm>
          </p:contentPart>
        </mc:Choice>
        <mc:Fallback xmlns="">
          <p:pic>
            <p:nvPicPr>
              <p:cNvPr id="134" name="Ink 133">
                <a:extLst>
                  <a:ext uri="{FF2B5EF4-FFF2-40B4-BE49-F238E27FC236}">
                    <a16:creationId xmlns:a16="http://schemas.microsoft.com/office/drawing/2014/main" id="{57B2C551-F7E8-4E58-BBC9-78E48045B87C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780442" y="4594450"/>
                <a:ext cx="712440" cy="126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35" name="Ink 134">
                <a:extLst>
                  <a:ext uri="{FF2B5EF4-FFF2-40B4-BE49-F238E27FC236}">
                    <a16:creationId xmlns:a16="http://schemas.microsoft.com/office/drawing/2014/main" id="{07423D1C-C27C-4282-91DC-DF117F570A18}"/>
                  </a:ext>
                </a:extLst>
              </p14:cNvPr>
              <p14:cNvContentPartPr/>
              <p14:nvPr/>
            </p14:nvContentPartPr>
            <p14:xfrm>
              <a:off x="2230002" y="4671490"/>
              <a:ext cx="428760" cy="630360"/>
            </p14:xfrm>
          </p:contentPart>
        </mc:Choice>
        <mc:Fallback xmlns="">
          <p:pic>
            <p:nvPicPr>
              <p:cNvPr id="135" name="Ink 134">
                <a:extLst>
                  <a:ext uri="{FF2B5EF4-FFF2-40B4-BE49-F238E27FC236}">
                    <a16:creationId xmlns:a16="http://schemas.microsoft.com/office/drawing/2014/main" id="{07423D1C-C27C-4282-91DC-DF117F570A18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212362" y="4653850"/>
                <a:ext cx="464400" cy="66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36" name="Ink 135">
                <a:extLst>
                  <a:ext uri="{FF2B5EF4-FFF2-40B4-BE49-F238E27FC236}">
                    <a16:creationId xmlns:a16="http://schemas.microsoft.com/office/drawing/2014/main" id="{B8A27178-A250-485B-90D8-7AFF484461F5}"/>
                  </a:ext>
                </a:extLst>
              </p14:cNvPr>
              <p14:cNvContentPartPr/>
              <p14:nvPr/>
            </p14:nvContentPartPr>
            <p14:xfrm>
              <a:off x="8864802" y="4880290"/>
              <a:ext cx="244800" cy="324720"/>
            </p14:xfrm>
          </p:contentPart>
        </mc:Choice>
        <mc:Fallback xmlns="">
          <p:pic>
            <p:nvPicPr>
              <p:cNvPr id="136" name="Ink 135">
                <a:extLst>
                  <a:ext uri="{FF2B5EF4-FFF2-40B4-BE49-F238E27FC236}">
                    <a16:creationId xmlns:a16="http://schemas.microsoft.com/office/drawing/2014/main" id="{B8A27178-A250-485B-90D8-7AFF484461F5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8846802" y="4862290"/>
                <a:ext cx="280440" cy="36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45" name="Ink 144">
                <a:extLst>
                  <a:ext uri="{FF2B5EF4-FFF2-40B4-BE49-F238E27FC236}">
                    <a16:creationId xmlns:a16="http://schemas.microsoft.com/office/drawing/2014/main" id="{913C739D-A909-4E5A-BF0F-1990DD679ADD}"/>
                  </a:ext>
                </a:extLst>
              </p14:cNvPr>
              <p14:cNvContentPartPr/>
              <p14:nvPr/>
            </p14:nvContentPartPr>
            <p14:xfrm>
              <a:off x="9251802" y="4421650"/>
              <a:ext cx="2566800" cy="846000"/>
            </p14:xfrm>
          </p:contentPart>
        </mc:Choice>
        <mc:Fallback xmlns="">
          <p:pic>
            <p:nvPicPr>
              <p:cNvPr id="145" name="Ink 144">
                <a:extLst>
                  <a:ext uri="{FF2B5EF4-FFF2-40B4-BE49-F238E27FC236}">
                    <a16:creationId xmlns:a16="http://schemas.microsoft.com/office/drawing/2014/main" id="{913C739D-A909-4E5A-BF0F-1990DD679ADD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9234162" y="4403658"/>
                <a:ext cx="2602440" cy="881625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06708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BCEFFAC40E5954F9A9E01A5E873C56A" ma:contentTypeVersion="14" ma:contentTypeDescription="Create a new document." ma:contentTypeScope="" ma:versionID="2a42c496c0f92f657bebb44c77e975b8">
  <xsd:schema xmlns:xsd="http://www.w3.org/2001/XMLSchema" xmlns:xs="http://www.w3.org/2001/XMLSchema" xmlns:p="http://schemas.microsoft.com/office/2006/metadata/properties" xmlns:ns3="11802992-a67b-4895-bf87-1ec05fd96432" xmlns:ns4="bbb143a9-e604-4eea-bcde-aa80cf463ef4" targetNamespace="http://schemas.microsoft.com/office/2006/metadata/properties" ma:root="true" ma:fieldsID="51f6621264e054d6851ff2ee9fe8e372" ns3:_="" ns4:_="">
    <xsd:import namespace="11802992-a67b-4895-bf87-1ec05fd96432"/>
    <xsd:import namespace="bbb143a9-e604-4eea-bcde-aa80cf463ef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802992-a67b-4895-bf87-1ec05fd9643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b143a9-e604-4eea-bcde-aa80cf463ef4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0A8D991-DE23-44C8-B2F7-06084DB3960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1802992-a67b-4895-bf87-1ec05fd96432"/>
    <ds:schemaRef ds:uri="bbb143a9-e604-4eea-bcde-aa80cf463ef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AF3A203-3D2F-4B1F-BB72-06AFCEBCC85D}">
  <ds:schemaRefs>
    <ds:schemaRef ds:uri="http://purl.org/dc/elements/1.1/"/>
    <ds:schemaRef ds:uri="http://schemas.microsoft.com/office/2006/metadata/properties"/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11802992-a67b-4895-bf87-1ec05fd96432"/>
    <ds:schemaRef ds:uri="http://schemas.openxmlformats.org/package/2006/metadata/core-properties"/>
    <ds:schemaRef ds:uri="bbb143a9-e604-4eea-bcde-aa80cf463ef4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4A315146-6027-43AA-8952-E7D0A84EE29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315</Words>
  <Application>Microsoft Office PowerPoint</Application>
  <PresentationFormat>Widescreen</PresentationFormat>
  <Paragraphs>65</Paragraphs>
  <Slides>12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the first sci-fi movie…</vt:lpstr>
      <vt:lpstr>Journey to the Moon</vt:lpstr>
      <vt:lpstr>La Voyage dans la Lune (Méliès)</vt:lpstr>
      <vt:lpstr>The physics…..</vt:lpstr>
      <vt:lpstr>Newton’s Cannon</vt:lpstr>
      <vt:lpstr>g-forces</vt:lpstr>
      <vt:lpstr>The cannon and capsule</vt:lpstr>
      <vt:lpstr>PowerPoint Presentation</vt:lpstr>
      <vt:lpstr>PowerPoint Presentation</vt:lpstr>
      <vt:lpstr>other issues….</vt:lpstr>
      <vt:lpstr>other issues….</vt:lpstr>
      <vt:lpstr>other issues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first sci-fi movie…</dc:title>
  <dc:creator>Tom Tierney</dc:creator>
  <cp:lastModifiedBy>Tom Tierney</cp:lastModifiedBy>
  <cp:revision>9</cp:revision>
  <dcterms:created xsi:type="dcterms:W3CDTF">2022-04-06T11:41:46Z</dcterms:created>
  <dcterms:modified xsi:type="dcterms:W3CDTF">2022-04-06T15:52:37Z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0x0101007BCEFFAC40E5954F9A9E01A5E873C56A</vt:lpwstr>
  </property>
</Properties>
</file>