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391" r:id="rId3"/>
    <p:sldId id="393" r:id="rId4"/>
    <p:sldId id="261" r:id="rId5"/>
    <p:sldId id="257" r:id="rId6"/>
    <p:sldId id="396" r:id="rId7"/>
    <p:sldId id="394" r:id="rId8"/>
    <p:sldId id="3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ierney" userId="98ae919e-0f69-4050-89a6-75b9e3bee043" providerId="ADAL" clId="{C9E7D7B6-C0B2-46CD-AA0B-E045614F7A11}"/>
    <pc:docChg chg="undo custSel addSld delSld modSld">
      <pc:chgData name="Tom Tierney" userId="98ae919e-0f69-4050-89a6-75b9e3bee043" providerId="ADAL" clId="{C9E7D7B6-C0B2-46CD-AA0B-E045614F7A11}" dt="2020-04-02T15:13:00.387" v="909" actId="2696"/>
      <pc:docMkLst>
        <pc:docMk/>
      </pc:docMkLst>
      <pc:sldChg chg="addSp delSp modSp add delAnim modAnim">
        <pc:chgData name="Tom Tierney" userId="98ae919e-0f69-4050-89a6-75b9e3bee043" providerId="ADAL" clId="{C9E7D7B6-C0B2-46CD-AA0B-E045614F7A11}" dt="2020-03-19T13:45:59.762" v="743"/>
        <pc:sldMkLst>
          <pc:docMk/>
          <pc:sldMk cId="0" sldId="257"/>
        </pc:sldMkLst>
        <pc:spChg chg="add mod">
          <ac:chgData name="Tom Tierney" userId="98ae919e-0f69-4050-89a6-75b9e3bee043" providerId="ADAL" clId="{C9E7D7B6-C0B2-46CD-AA0B-E045614F7A11}" dt="2020-03-19T13:39:40.590" v="656" actId="114"/>
          <ac:spMkLst>
            <pc:docMk/>
            <pc:sldMk cId="0" sldId="257"/>
            <ac:spMk id="2" creationId="{14AE0124-7C4C-4A21-8F7B-67D036EFFB6D}"/>
          </ac:spMkLst>
        </pc:spChg>
        <pc:spChg chg="mod">
          <ac:chgData name="Tom Tierney" userId="98ae919e-0f69-4050-89a6-75b9e3bee043" providerId="ADAL" clId="{C9E7D7B6-C0B2-46CD-AA0B-E045614F7A11}" dt="2020-03-19T13:38:52.491" v="590" actId="1076"/>
          <ac:spMkLst>
            <pc:docMk/>
            <pc:sldMk cId="0" sldId="257"/>
            <ac:spMk id="18" creationId="{D5655A95-DB04-4128-AD06-3B776DEF0FF7}"/>
          </ac:spMkLst>
        </pc:spChg>
        <pc:spChg chg="add">
          <ac:chgData name="Tom Tierney" userId="98ae919e-0f69-4050-89a6-75b9e3bee043" providerId="ADAL" clId="{C9E7D7B6-C0B2-46CD-AA0B-E045614F7A11}" dt="2020-03-19T13:38:00.770" v="583"/>
          <ac:spMkLst>
            <pc:docMk/>
            <pc:sldMk cId="0" sldId="257"/>
            <ac:spMk id="20" creationId="{E60C6412-927F-48A0-8B61-5D2119DDACD6}"/>
          </ac:spMkLst>
        </pc:spChg>
        <pc:spChg chg="mod">
          <ac:chgData name="Tom Tierney" userId="98ae919e-0f69-4050-89a6-75b9e3bee043" providerId="ADAL" clId="{C9E7D7B6-C0B2-46CD-AA0B-E045614F7A11}" dt="2020-03-19T13:38:52.491" v="590" actId="1076"/>
          <ac:spMkLst>
            <pc:docMk/>
            <pc:sldMk cId="0" sldId="257"/>
            <ac:spMk id="58377" creationId="{9D2F28C1-3BE6-468A-9478-336D04F5D774}"/>
          </ac:spMkLst>
        </pc:spChg>
        <pc:spChg chg="del">
          <ac:chgData name="Tom Tierney" userId="98ae919e-0f69-4050-89a6-75b9e3bee043" providerId="ADAL" clId="{C9E7D7B6-C0B2-46CD-AA0B-E045614F7A11}" dt="2020-03-19T13:45:26.992" v="739" actId="478"/>
          <ac:spMkLst>
            <pc:docMk/>
            <pc:sldMk cId="0" sldId="257"/>
            <ac:spMk id="58381" creationId="{44809545-4361-4BAD-82CC-E5A4716D346D}"/>
          </ac:spMkLst>
        </pc:spChg>
        <pc:spChg chg="del">
          <ac:chgData name="Tom Tierney" userId="98ae919e-0f69-4050-89a6-75b9e3bee043" providerId="ADAL" clId="{C9E7D7B6-C0B2-46CD-AA0B-E045614F7A11}" dt="2020-03-19T13:38:04.420" v="584" actId="478"/>
          <ac:spMkLst>
            <pc:docMk/>
            <pc:sldMk cId="0" sldId="257"/>
            <ac:spMk id="58382" creationId="{2A8996B0-7CCD-4E83-9354-7C36A0780442}"/>
          </ac:spMkLst>
        </pc:spChg>
        <pc:spChg chg="del">
          <ac:chgData name="Tom Tierney" userId="98ae919e-0f69-4050-89a6-75b9e3bee043" providerId="ADAL" clId="{C9E7D7B6-C0B2-46CD-AA0B-E045614F7A11}" dt="2020-03-19T13:38:10.180" v="586" actId="478"/>
          <ac:spMkLst>
            <pc:docMk/>
            <pc:sldMk cId="0" sldId="257"/>
            <ac:spMk id="58383" creationId="{8CA3D0E7-86DE-4E8C-865C-74AB616C4219}"/>
          </ac:spMkLst>
        </pc:spChg>
        <pc:spChg chg="del">
          <ac:chgData name="Tom Tierney" userId="98ae919e-0f69-4050-89a6-75b9e3bee043" providerId="ADAL" clId="{C9E7D7B6-C0B2-46CD-AA0B-E045614F7A11}" dt="2020-03-19T13:38:07.520" v="585" actId="478"/>
          <ac:spMkLst>
            <pc:docMk/>
            <pc:sldMk cId="0" sldId="257"/>
            <ac:spMk id="58384" creationId="{53E74C2F-D7A4-4FA9-AF86-1446D621A1E2}"/>
          </ac:spMkLst>
        </pc:spChg>
        <pc:spChg chg="del">
          <ac:chgData name="Tom Tierney" userId="98ae919e-0f69-4050-89a6-75b9e3bee043" providerId="ADAL" clId="{C9E7D7B6-C0B2-46CD-AA0B-E045614F7A11}" dt="2020-03-19T13:38:07.520" v="585" actId="478"/>
          <ac:spMkLst>
            <pc:docMk/>
            <pc:sldMk cId="0" sldId="257"/>
            <ac:spMk id="58385" creationId="{E316E30E-05CF-4308-9337-383AEC8B57FD}"/>
          </ac:spMkLst>
        </pc:spChg>
        <pc:spChg chg="del">
          <ac:chgData name="Tom Tierney" userId="98ae919e-0f69-4050-89a6-75b9e3bee043" providerId="ADAL" clId="{C9E7D7B6-C0B2-46CD-AA0B-E045614F7A11}" dt="2020-03-19T13:38:14.165" v="587" actId="478"/>
          <ac:spMkLst>
            <pc:docMk/>
            <pc:sldMk cId="0" sldId="257"/>
            <ac:spMk id="58386" creationId="{2F9520A8-CA6F-41A4-BA21-CE6349C40C91}"/>
          </ac:spMkLst>
        </pc:spChg>
        <pc:spChg chg="del">
          <ac:chgData name="Tom Tierney" userId="98ae919e-0f69-4050-89a6-75b9e3bee043" providerId="ADAL" clId="{C9E7D7B6-C0B2-46CD-AA0B-E045614F7A11}" dt="2020-03-19T13:38:16.950" v="588" actId="478"/>
          <ac:spMkLst>
            <pc:docMk/>
            <pc:sldMk cId="0" sldId="257"/>
            <ac:spMk id="58387" creationId="{020C11F3-141A-4198-9179-2A1101BB5705}"/>
          </ac:spMkLst>
        </pc:spChg>
      </pc:sldChg>
      <pc:sldChg chg="addSp delSp modSp modAnim">
        <pc:chgData name="Tom Tierney" userId="98ae919e-0f69-4050-89a6-75b9e3bee043" providerId="ADAL" clId="{C9E7D7B6-C0B2-46CD-AA0B-E045614F7A11}" dt="2020-03-19T13:16:04.465" v="545" actId="255"/>
        <pc:sldMkLst>
          <pc:docMk/>
          <pc:sldMk cId="3118131355" sldId="261"/>
        </pc:sldMkLst>
        <pc:spChg chg="add del mod">
          <ac:chgData name="Tom Tierney" userId="98ae919e-0f69-4050-89a6-75b9e3bee043" providerId="ADAL" clId="{C9E7D7B6-C0B2-46CD-AA0B-E045614F7A11}" dt="2020-03-19T13:14:30.035" v="519" actId="478"/>
          <ac:spMkLst>
            <pc:docMk/>
            <pc:sldMk cId="3118131355" sldId="261"/>
            <ac:spMk id="4" creationId="{E50E0C93-8802-4667-AEA1-0AE333CF9599}"/>
          </ac:spMkLst>
        </pc:spChg>
        <pc:spChg chg="add del mod">
          <ac:chgData name="Tom Tierney" userId="98ae919e-0f69-4050-89a6-75b9e3bee043" providerId="ADAL" clId="{C9E7D7B6-C0B2-46CD-AA0B-E045614F7A11}" dt="2020-03-19T13:15:45.215" v="540"/>
          <ac:spMkLst>
            <pc:docMk/>
            <pc:sldMk cId="3118131355" sldId="261"/>
            <ac:spMk id="5" creationId="{E0A5156F-8BDB-4736-8D6C-1C9FE37CFE1B}"/>
          </ac:spMkLst>
        </pc:spChg>
        <pc:spChg chg="add mod">
          <ac:chgData name="Tom Tierney" userId="98ae919e-0f69-4050-89a6-75b9e3bee043" providerId="ADAL" clId="{C9E7D7B6-C0B2-46CD-AA0B-E045614F7A11}" dt="2020-03-19T13:16:04.465" v="545" actId="255"/>
          <ac:spMkLst>
            <pc:docMk/>
            <pc:sldMk cId="3118131355" sldId="261"/>
            <ac:spMk id="6" creationId="{7D06A21E-FA99-465F-B7B8-1901F97AF059}"/>
          </ac:spMkLst>
        </pc:spChg>
        <pc:spChg chg="del">
          <ac:chgData name="Tom Tierney" userId="98ae919e-0f69-4050-89a6-75b9e3bee043" providerId="ADAL" clId="{C9E7D7B6-C0B2-46CD-AA0B-E045614F7A11}" dt="2020-03-19T13:14:26.235" v="518" actId="478"/>
          <ac:spMkLst>
            <pc:docMk/>
            <pc:sldMk cId="3118131355" sldId="261"/>
            <ac:spMk id="18" creationId="{00000000-0000-0000-0000-000000000000}"/>
          </ac:spMkLst>
        </pc:spChg>
        <pc:spChg chg="add">
          <ac:chgData name="Tom Tierney" userId="98ae919e-0f69-4050-89a6-75b9e3bee043" providerId="ADAL" clId="{C9E7D7B6-C0B2-46CD-AA0B-E045614F7A11}" dt="2020-03-19T13:14:47.005" v="521"/>
          <ac:spMkLst>
            <pc:docMk/>
            <pc:sldMk cId="3118131355" sldId="261"/>
            <ac:spMk id="22" creationId="{CF00B117-D57F-463E-B210-63D80BBD0E3D}"/>
          </ac:spMkLst>
        </pc:spChg>
        <pc:graphicFrameChg chg="del">
          <ac:chgData name="Tom Tierney" userId="98ae919e-0f69-4050-89a6-75b9e3bee043" providerId="ADAL" clId="{C9E7D7B6-C0B2-46CD-AA0B-E045614F7A11}" dt="2020-03-19T13:14:55.356" v="522" actId="478"/>
          <ac:graphicFrameMkLst>
            <pc:docMk/>
            <pc:sldMk cId="3118131355" sldId="261"/>
            <ac:graphicFrameMk id="19" creationId="{00000000-0000-0000-0000-000000000000}"/>
          </ac:graphicFrameMkLst>
        </pc:graphicFrameChg>
        <pc:graphicFrameChg chg="mod">
          <ac:chgData name="Tom Tierney" userId="98ae919e-0f69-4050-89a6-75b9e3bee043" providerId="ADAL" clId="{C9E7D7B6-C0B2-46CD-AA0B-E045614F7A11}" dt="2020-03-19T13:15:55.425" v="543" actId="1076"/>
          <ac:graphicFrameMkLst>
            <pc:docMk/>
            <pc:sldMk cId="3118131355" sldId="261"/>
            <ac:graphicFrameMk id="197645" creationId="{00000000-0000-0000-0000-000000000000}"/>
          </ac:graphicFrameMkLst>
        </pc:graphicFrameChg>
        <pc:graphicFrameChg chg="mod">
          <ac:chgData name="Tom Tierney" userId="98ae919e-0f69-4050-89a6-75b9e3bee043" providerId="ADAL" clId="{C9E7D7B6-C0B2-46CD-AA0B-E045614F7A11}" dt="2020-03-19T13:15:50.535" v="541" actId="1076"/>
          <ac:graphicFrameMkLst>
            <pc:docMk/>
            <pc:sldMk cId="3118131355" sldId="261"/>
            <ac:graphicFrameMk id="197646" creationId="{00000000-0000-0000-0000-000000000000}"/>
          </ac:graphicFrameMkLst>
        </pc:graphicFrameChg>
        <pc:graphicFrameChg chg="mod">
          <ac:chgData name="Tom Tierney" userId="98ae919e-0f69-4050-89a6-75b9e3bee043" providerId="ADAL" clId="{C9E7D7B6-C0B2-46CD-AA0B-E045614F7A11}" dt="2020-03-19T13:15:58.065" v="544" actId="1076"/>
          <ac:graphicFrameMkLst>
            <pc:docMk/>
            <pc:sldMk cId="3118131355" sldId="261"/>
            <ac:graphicFrameMk id="197647" creationId="{00000000-0000-0000-0000-000000000000}"/>
          </ac:graphicFrameMkLst>
        </pc:graphicFrameChg>
        <pc:graphicFrameChg chg="mod">
          <ac:chgData name="Tom Tierney" userId="98ae919e-0f69-4050-89a6-75b9e3bee043" providerId="ADAL" clId="{C9E7D7B6-C0B2-46CD-AA0B-E045614F7A11}" dt="2020-03-19T13:15:53.325" v="542" actId="1076"/>
          <ac:graphicFrameMkLst>
            <pc:docMk/>
            <pc:sldMk cId="3118131355" sldId="261"/>
            <ac:graphicFrameMk id="197648" creationId="{00000000-0000-0000-0000-000000000000}"/>
          </ac:graphicFrameMkLst>
        </pc:graphicFrameChg>
      </pc:sldChg>
      <pc:sldChg chg="addSp delSp modSp add del modAnim">
        <pc:chgData name="Tom Tierney" userId="98ae919e-0f69-4050-89a6-75b9e3bee043" providerId="ADAL" clId="{C9E7D7B6-C0B2-46CD-AA0B-E045614F7A11}" dt="2020-04-02T15:12:57.221" v="908" actId="2696"/>
        <pc:sldMkLst>
          <pc:docMk/>
          <pc:sldMk cId="0" sldId="273"/>
        </pc:sldMkLst>
        <pc:spChg chg="add del mod">
          <ac:chgData name="Tom Tierney" userId="98ae919e-0f69-4050-89a6-75b9e3bee043" providerId="ADAL" clId="{C9E7D7B6-C0B2-46CD-AA0B-E045614F7A11}" dt="2020-03-19T13:53:31.899" v="810"/>
          <ac:spMkLst>
            <pc:docMk/>
            <pc:sldMk cId="0" sldId="273"/>
            <ac:spMk id="2" creationId="{D8DA0B95-7285-440C-A8E2-A45C4E147CD5}"/>
          </ac:spMkLst>
        </pc:spChg>
        <pc:spChg chg="mod">
          <ac:chgData name="Tom Tierney" userId="98ae919e-0f69-4050-89a6-75b9e3bee043" providerId="ADAL" clId="{C9E7D7B6-C0B2-46CD-AA0B-E045614F7A11}" dt="2020-03-19T13:52:36.503" v="784" actId="20577"/>
          <ac:spMkLst>
            <pc:docMk/>
            <pc:sldMk cId="0" sldId="273"/>
            <ac:spMk id="5" creationId="{A154C549-27E4-44FB-93C9-E44A498C7602}"/>
          </ac:spMkLst>
        </pc:spChg>
        <pc:spChg chg="mod">
          <ac:chgData name="Tom Tierney" userId="98ae919e-0f69-4050-89a6-75b9e3bee043" providerId="ADAL" clId="{C9E7D7B6-C0B2-46CD-AA0B-E045614F7A11}" dt="2020-03-19T13:52:47.359" v="788" actId="6549"/>
          <ac:spMkLst>
            <pc:docMk/>
            <pc:sldMk cId="0" sldId="273"/>
            <ac:spMk id="6" creationId="{C1C7F623-74F6-49D1-ACD3-A7C79278C2EC}"/>
          </ac:spMkLst>
        </pc:spChg>
        <pc:spChg chg="mod">
          <ac:chgData name="Tom Tierney" userId="98ae919e-0f69-4050-89a6-75b9e3bee043" providerId="ADAL" clId="{C9E7D7B6-C0B2-46CD-AA0B-E045614F7A11}" dt="2020-03-19T13:53:10.503" v="807" actId="6549"/>
          <ac:spMkLst>
            <pc:docMk/>
            <pc:sldMk cId="0" sldId="273"/>
            <ac:spMk id="7" creationId="{3DBFE122-2B84-49FA-A7A8-FB3DEF422409}"/>
          </ac:spMkLst>
        </pc:spChg>
        <pc:spChg chg="add">
          <ac:chgData name="Tom Tierney" userId="98ae919e-0f69-4050-89a6-75b9e3bee043" providerId="ADAL" clId="{C9E7D7B6-C0B2-46CD-AA0B-E045614F7A11}" dt="2020-03-19T13:52:10.673" v="764"/>
          <ac:spMkLst>
            <pc:docMk/>
            <pc:sldMk cId="0" sldId="273"/>
            <ac:spMk id="8" creationId="{09093D7D-329E-481E-A1DC-5AEB1E85F8E1}"/>
          </ac:spMkLst>
        </pc:spChg>
        <pc:spChg chg="add mod">
          <ac:chgData name="Tom Tierney" userId="98ae919e-0f69-4050-89a6-75b9e3bee043" providerId="ADAL" clId="{C9E7D7B6-C0B2-46CD-AA0B-E045614F7A11}" dt="2020-03-19T13:54:02.004" v="894" actId="6549"/>
          <ac:spMkLst>
            <pc:docMk/>
            <pc:sldMk cId="0" sldId="273"/>
            <ac:spMk id="9" creationId="{B04F82A1-36CC-493D-AF72-95D06C9FB49B}"/>
          </ac:spMkLst>
        </pc:spChg>
        <pc:picChg chg="add del">
          <ac:chgData name="Tom Tierney" userId="98ae919e-0f69-4050-89a6-75b9e3bee043" providerId="ADAL" clId="{C9E7D7B6-C0B2-46CD-AA0B-E045614F7A11}" dt="2020-04-02T12:04:18.042" v="907" actId="478"/>
          <ac:picMkLst>
            <pc:docMk/>
            <pc:sldMk cId="0" sldId="273"/>
            <ac:picMk id="2" creationId="{FAEE9B74-9EB1-4909-B91B-F574E753C499}"/>
          </ac:picMkLst>
        </pc:picChg>
        <pc:picChg chg="mod">
          <ac:chgData name="Tom Tierney" userId="98ae919e-0f69-4050-89a6-75b9e3bee043" providerId="ADAL" clId="{C9E7D7B6-C0B2-46CD-AA0B-E045614F7A11}" dt="2020-03-19T13:52:12.403" v="765" actId="1076"/>
          <ac:picMkLst>
            <pc:docMk/>
            <pc:sldMk cId="0" sldId="273"/>
            <ac:picMk id="10242" creationId="{6E7C7049-3246-44CD-B051-6C516D25B4EC}"/>
          </ac:picMkLst>
        </pc:picChg>
      </pc:sldChg>
      <pc:sldChg chg="modAnim">
        <pc:chgData name="Tom Tierney" userId="98ae919e-0f69-4050-89a6-75b9e3bee043" providerId="ADAL" clId="{C9E7D7B6-C0B2-46CD-AA0B-E045614F7A11}" dt="2020-03-19T12:52:16.232" v="29"/>
        <pc:sldMkLst>
          <pc:docMk/>
          <pc:sldMk cId="2320055952" sldId="389"/>
        </pc:sldMkLst>
      </pc:sldChg>
      <pc:sldChg chg="modSp modAnim">
        <pc:chgData name="Tom Tierney" userId="98ae919e-0f69-4050-89a6-75b9e3bee043" providerId="ADAL" clId="{C9E7D7B6-C0B2-46CD-AA0B-E045614F7A11}" dt="2020-03-19T12:54:30.327" v="148"/>
        <pc:sldMkLst>
          <pc:docMk/>
          <pc:sldMk cId="2906812114" sldId="391"/>
        </pc:sldMkLst>
        <pc:spChg chg="mod">
          <ac:chgData name="Tom Tierney" userId="98ae919e-0f69-4050-89a6-75b9e3bee043" providerId="ADAL" clId="{C9E7D7B6-C0B2-46CD-AA0B-E045614F7A11}" dt="2020-03-19T12:54:08.124" v="146" actId="20577"/>
          <ac:spMkLst>
            <pc:docMk/>
            <pc:sldMk cId="2906812114" sldId="391"/>
            <ac:spMk id="5" creationId="{BEB16663-D0C1-460C-97A3-3DF99BDA0D02}"/>
          </ac:spMkLst>
        </pc:spChg>
        <pc:spChg chg="mod">
          <ac:chgData name="Tom Tierney" userId="98ae919e-0f69-4050-89a6-75b9e3bee043" providerId="ADAL" clId="{C9E7D7B6-C0B2-46CD-AA0B-E045614F7A11}" dt="2020-03-18T14:54:30.101" v="27" actId="20577"/>
          <ac:spMkLst>
            <pc:docMk/>
            <pc:sldMk cId="2906812114" sldId="391"/>
            <ac:spMk id="7" creationId="{0AE39AC2-13E0-4C73-BCC9-02C1EBF2AB74}"/>
          </ac:spMkLst>
        </pc:spChg>
        <pc:spChg chg="mod">
          <ac:chgData name="Tom Tierney" userId="98ae919e-0f69-4050-89a6-75b9e3bee043" providerId="ADAL" clId="{C9E7D7B6-C0B2-46CD-AA0B-E045614F7A11}" dt="2020-03-18T14:54:18.664" v="26" actId="20577"/>
          <ac:spMkLst>
            <pc:docMk/>
            <pc:sldMk cId="2906812114" sldId="391"/>
            <ac:spMk id="14" creationId="{D0F0208E-89E9-48F8-A8B0-D92DD41ED2B8}"/>
          </ac:spMkLst>
        </pc:spChg>
      </pc:sldChg>
      <pc:sldChg chg="addSp delSp modSp add delAnim modAnim">
        <pc:chgData name="Tom Tierney" userId="98ae919e-0f69-4050-89a6-75b9e3bee043" providerId="ADAL" clId="{C9E7D7B6-C0B2-46CD-AA0B-E045614F7A11}" dt="2020-03-19T15:39:40.745" v="905" actId="20577"/>
        <pc:sldMkLst>
          <pc:docMk/>
          <pc:sldMk cId="3405695641" sldId="393"/>
        </pc:sldMkLst>
        <pc:spChg chg="add del mod">
          <ac:chgData name="Tom Tierney" userId="98ae919e-0f69-4050-89a6-75b9e3bee043" providerId="ADAL" clId="{C9E7D7B6-C0B2-46CD-AA0B-E045614F7A11}" dt="2020-03-19T12:55:38.768" v="153" actId="478"/>
          <ac:spMkLst>
            <pc:docMk/>
            <pc:sldMk cId="3405695641" sldId="393"/>
            <ac:spMk id="4" creationId="{7E83729E-0E5A-4A4D-AE1E-4ED6C6A78D31}"/>
          </ac:spMkLst>
        </pc:spChg>
        <pc:spChg chg="add del mod">
          <ac:chgData name="Tom Tierney" userId="98ae919e-0f69-4050-89a6-75b9e3bee043" providerId="ADAL" clId="{C9E7D7B6-C0B2-46CD-AA0B-E045614F7A11}" dt="2020-03-19T12:56:47.842" v="210" actId="478"/>
          <ac:spMkLst>
            <pc:docMk/>
            <pc:sldMk cId="3405695641" sldId="393"/>
            <ac:spMk id="6" creationId="{6FE203E0-CAF1-453B-BD92-C2174CE66667}"/>
          </ac:spMkLst>
        </pc:spChg>
        <pc:spChg chg="add del mod">
          <ac:chgData name="Tom Tierney" userId="98ae919e-0f69-4050-89a6-75b9e3bee043" providerId="ADAL" clId="{C9E7D7B6-C0B2-46CD-AA0B-E045614F7A11}" dt="2020-03-19T12:56:50.262" v="211" actId="478"/>
          <ac:spMkLst>
            <pc:docMk/>
            <pc:sldMk cId="3405695641" sldId="393"/>
            <ac:spMk id="8" creationId="{476B2577-254B-423B-B7E5-FF966EB9FA7A}"/>
          </ac:spMkLst>
        </pc:spChg>
        <pc:spChg chg="add del mod">
          <ac:chgData name="Tom Tierney" userId="98ae919e-0f69-4050-89a6-75b9e3bee043" providerId="ADAL" clId="{C9E7D7B6-C0B2-46CD-AA0B-E045614F7A11}" dt="2020-03-19T12:56:53.302" v="212" actId="478"/>
          <ac:spMkLst>
            <pc:docMk/>
            <pc:sldMk cId="3405695641" sldId="393"/>
            <ac:spMk id="10" creationId="{B5582683-206C-4208-9503-49C07D2FC647}"/>
          </ac:spMkLst>
        </pc:spChg>
        <pc:spChg chg="add mod">
          <ac:chgData name="Tom Tierney" userId="98ae919e-0f69-4050-89a6-75b9e3bee043" providerId="ADAL" clId="{C9E7D7B6-C0B2-46CD-AA0B-E045614F7A11}" dt="2020-03-19T13:03:23.493" v="416" actId="1076"/>
          <ac:spMkLst>
            <pc:docMk/>
            <pc:sldMk cId="3405695641" sldId="393"/>
            <ac:spMk id="11" creationId="{6FAF10E0-7E65-40E4-949F-68F59A78D816}"/>
          </ac:spMkLst>
        </pc:spChg>
        <pc:spChg chg="add mod">
          <ac:chgData name="Tom Tierney" userId="98ae919e-0f69-4050-89a6-75b9e3bee043" providerId="ADAL" clId="{C9E7D7B6-C0B2-46CD-AA0B-E045614F7A11}" dt="2020-03-19T13:03:45.253" v="420" actId="1076"/>
          <ac:spMkLst>
            <pc:docMk/>
            <pc:sldMk cId="3405695641" sldId="393"/>
            <ac:spMk id="14" creationId="{C1D5ABD5-A0B5-48E2-B41F-91BE64EE3BA1}"/>
          </ac:spMkLst>
        </pc:spChg>
        <pc:spChg chg="add mod">
          <ac:chgData name="Tom Tierney" userId="98ae919e-0f69-4050-89a6-75b9e3bee043" providerId="ADAL" clId="{C9E7D7B6-C0B2-46CD-AA0B-E045614F7A11}" dt="2020-03-19T13:07:39.893" v="504" actId="5793"/>
          <ac:spMkLst>
            <pc:docMk/>
            <pc:sldMk cId="3405695641" sldId="393"/>
            <ac:spMk id="17" creationId="{A52C0C90-EF4E-4B53-8B19-AF610B2D7463}"/>
          </ac:spMkLst>
        </pc:spChg>
        <pc:spChg chg="del">
          <ac:chgData name="Tom Tierney" userId="98ae919e-0f69-4050-89a6-75b9e3bee043" providerId="ADAL" clId="{C9E7D7B6-C0B2-46CD-AA0B-E045614F7A11}" dt="2020-03-19T12:55:36.772" v="152" actId="478"/>
          <ac:spMkLst>
            <pc:docMk/>
            <pc:sldMk cId="3405695641" sldId="393"/>
            <ac:spMk id="18" creationId="{00000000-0000-0000-0000-000000000000}"/>
          </ac:spMkLst>
        </pc:spChg>
        <pc:spChg chg="add mod">
          <ac:chgData name="Tom Tierney" userId="98ae919e-0f69-4050-89a6-75b9e3bee043" providerId="ADAL" clId="{C9E7D7B6-C0B2-46CD-AA0B-E045614F7A11}" dt="2020-03-19T13:13:43.495" v="513" actId="255"/>
          <ac:spMkLst>
            <pc:docMk/>
            <pc:sldMk cId="3405695641" sldId="393"/>
            <ac:spMk id="20" creationId="{61BC1E83-7E9D-4480-8D9B-4E2BEABEE2D2}"/>
          </ac:spMkLst>
        </pc:spChg>
        <pc:spChg chg="add">
          <ac:chgData name="Tom Tierney" userId="98ae919e-0f69-4050-89a6-75b9e3bee043" providerId="ADAL" clId="{C9E7D7B6-C0B2-46CD-AA0B-E045614F7A11}" dt="2020-03-19T12:55:46.512" v="154"/>
          <ac:spMkLst>
            <pc:docMk/>
            <pc:sldMk cId="3405695641" sldId="393"/>
            <ac:spMk id="22" creationId="{106712C6-EE1D-4ADE-B89F-9288F1785761}"/>
          </ac:spMkLst>
        </pc:spChg>
        <pc:spChg chg="add mod">
          <ac:chgData name="Tom Tierney" userId="98ae919e-0f69-4050-89a6-75b9e3bee043" providerId="ADAL" clId="{C9E7D7B6-C0B2-46CD-AA0B-E045614F7A11}" dt="2020-03-19T13:03:32.443" v="418" actId="1076"/>
          <ac:spMkLst>
            <pc:docMk/>
            <pc:sldMk cId="3405695641" sldId="393"/>
            <ac:spMk id="30" creationId="{A46C16E1-D897-45B5-A891-556016EE8DA0}"/>
          </ac:spMkLst>
        </pc:spChg>
        <pc:spChg chg="add del mod">
          <ac:chgData name="Tom Tierney" userId="98ae919e-0f69-4050-89a6-75b9e3bee043" providerId="ADAL" clId="{C9E7D7B6-C0B2-46CD-AA0B-E045614F7A11}" dt="2020-03-19T13:03:03.382" v="414" actId="478"/>
          <ac:spMkLst>
            <pc:docMk/>
            <pc:sldMk cId="3405695641" sldId="393"/>
            <ac:spMk id="31" creationId="{02FD340F-A91E-4B01-916A-CACE7A49708B}"/>
          </ac:spMkLst>
        </pc:spChg>
        <pc:spChg chg="add mod">
          <ac:chgData name="Tom Tierney" userId="98ae919e-0f69-4050-89a6-75b9e3bee043" providerId="ADAL" clId="{C9E7D7B6-C0B2-46CD-AA0B-E045614F7A11}" dt="2020-03-19T15:39:40.745" v="905" actId="20577"/>
          <ac:spMkLst>
            <pc:docMk/>
            <pc:sldMk cId="3405695641" sldId="393"/>
            <ac:spMk id="32" creationId="{AF165196-6026-4C0B-9C14-59B1C1971AE6}"/>
          </ac:spMkLst>
        </pc:spChg>
        <pc:spChg chg="add mod">
          <ac:chgData name="Tom Tierney" userId="98ae919e-0f69-4050-89a6-75b9e3bee043" providerId="ADAL" clId="{C9E7D7B6-C0B2-46CD-AA0B-E045614F7A11}" dt="2020-03-19T13:04:02.573" v="434" actId="14100"/>
          <ac:spMkLst>
            <pc:docMk/>
            <pc:sldMk cId="3405695641" sldId="393"/>
            <ac:spMk id="33" creationId="{B764E2E6-103F-4016-8731-4662E311E1B3}"/>
          </ac:spMkLst>
        </pc:spChg>
        <pc:graphicFrameChg chg="add del mod replId">
          <ac:chgData name="Tom Tierney" userId="98ae919e-0f69-4050-89a6-75b9e3bee043" providerId="ADAL" clId="{C9E7D7B6-C0B2-46CD-AA0B-E045614F7A11}" dt="2020-03-19T12:59:50.687" v="367"/>
          <ac:graphicFrameMkLst>
            <pc:docMk/>
            <pc:sldMk cId="3405695641" sldId="393"/>
            <ac:graphicFrameMk id="12" creationId="{02FD340F-A91E-4B01-916A-CACE7A49708B}"/>
          </ac:graphicFrameMkLst>
        </pc:graphicFrameChg>
        <pc:graphicFrameChg chg="del">
          <ac:chgData name="Tom Tierney" userId="98ae919e-0f69-4050-89a6-75b9e3bee043" providerId="ADAL" clId="{C9E7D7B6-C0B2-46CD-AA0B-E045614F7A11}" dt="2020-03-19T12:55:57.092" v="155" actId="478"/>
          <ac:graphicFrameMkLst>
            <pc:docMk/>
            <pc:sldMk cId="3405695641" sldId="393"/>
            <ac:graphicFrameMk id="19" creationId="{00000000-0000-0000-0000-000000000000}"/>
          </ac:graphicFrameMkLst>
        </pc:graphicFrameChg>
        <pc:graphicFrameChg chg="del">
          <ac:chgData name="Tom Tierney" userId="98ae919e-0f69-4050-89a6-75b9e3bee043" providerId="ADAL" clId="{C9E7D7B6-C0B2-46CD-AA0B-E045614F7A11}" dt="2020-03-19T12:56:00.362" v="156" actId="478"/>
          <ac:graphicFrameMkLst>
            <pc:docMk/>
            <pc:sldMk cId="3405695641" sldId="393"/>
            <ac:graphicFrameMk id="197645" creationId="{00000000-0000-0000-0000-000000000000}"/>
          </ac:graphicFrameMkLst>
        </pc:graphicFrameChg>
        <pc:graphicFrameChg chg="mod">
          <ac:chgData name="Tom Tierney" userId="98ae919e-0f69-4050-89a6-75b9e3bee043" providerId="ADAL" clId="{C9E7D7B6-C0B2-46CD-AA0B-E045614F7A11}" dt="2020-03-19T13:03:28.833" v="417" actId="1076"/>
          <ac:graphicFrameMkLst>
            <pc:docMk/>
            <pc:sldMk cId="3405695641" sldId="393"/>
            <ac:graphicFrameMk id="197646" creationId="{00000000-0000-0000-0000-000000000000}"/>
          </ac:graphicFrameMkLst>
        </pc:graphicFrameChg>
        <pc:graphicFrameChg chg="del">
          <ac:chgData name="Tom Tierney" userId="98ae919e-0f69-4050-89a6-75b9e3bee043" providerId="ADAL" clId="{C9E7D7B6-C0B2-46CD-AA0B-E045614F7A11}" dt="2020-03-19T12:56:00.362" v="156" actId="478"/>
          <ac:graphicFrameMkLst>
            <pc:docMk/>
            <pc:sldMk cId="3405695641" sldId="393"/>
            <ac:graphicFrameMk id="197647" creationId="{00000000-0000-0000-0000-000000000000}"/>
          </ac:graphicFrameMkLst>
        </pc:graphicFrameChg>
        <pc:graphicFrameChg chg="del">
          <ac:chgData name="Tom Tierney" userId="98ae919e-0f69-4050-89a6-75b9e3bee043" providerId="ADAL" clId="{C9E7D7B6-C0B2-46CD-AA0B-E045614F7A11}" dt="2020-03-19T12:56:00.362" v="156" actId="478"/>
          <ac:graphicFrameMkLst>
            <pc:docMk/>
            <pc:sldMk cId="3405695641" sldId="393"/>
            <ac:graphicFrameMk id="197648" creationId="{00000000-0000-0000-0000-000000000000}"/>
          </ac:graphicFrameMkLst>
        </pc:graphicFrameChg>
        <pc:cxnChg chg="add mod">
          <ac:chgData name="Tom Tierney" userId="98ae919e-0f69-4050-89a6-75b9e3bee043" providerId="ADAL" clId="{C9E7D7B6-C0B2-46CD-AA0B-E045614F7A11}" dt="2020-03-19T13:04:21.323" v="435" actId="11529"/>
          <ac:cxnSpMkLst>
            <pc:docMk/>
            <pc:sldMk cId="3405695641" sldId="393"/>
            <ac:cxnSpMk id="16" creationId="{3D1C9FCF-B8CF-41CE-AB16-FA8B1DA38922}"/>
          </ac:cxnSpMkLst>
        </pc:cxnChg>
      </pc:sldChg>
      <pc:sldChg chg="addSp delSp modSp add modAnim">
        <pc:chgData name="Tom Tierney" userId="98ae919e-0f69-4050-89a6-75b9e3bee043" providerId="ADAL" clId="{C9E7D7B6-C0B2-46CD-AA0B-E045614F7A11}" dt="2020-03-19T13:29:55.898" v="559"/>
        <pc:sldMkLst>
          <pc:docMk/>
          <pc:sldMk cId="845984866" sldId="394"/>
        </pc:sldMkLst>
        <pc:spChg chg="del">
          <ac:chgData name="Tom Tierney" userId="98ae919e-0f69-4050-89a6-75b9e3bee043" providerId="ADAL" clId="{C9E7D7B6-C0B2-46CD-AA0B-E045614F7A11}" dt="2020-03-19T13:23:14.317" v="547" actId="478"/>
          <ac:spMkLst>
            <pc:docMk/>
            <pc:sldMk cId="845984866" sldId="394"/>
            <ac:spMk id="2" creationId="{014C720B-00E7-4969-9F69-15B76B99863D}"/>
          </ac:spMkLst>
        </pc:spChg>
        <pc:spChg chg="del">
          <ac:chgData name="Tom Tierney" userId="98ae919e-0f69-4050-89a6-75b9e3bee043" providerId="ADAL" clId="{C9E7D7B6-C0B2-46CD-AA0B-E045614F7A11}" dt="2020-03-19T13:23:15.947" v="548" actId="478"/>
          <ac:spMkLst>
            <pc:docMk/>
            <pc:sldMk cId="845984866" sldId="394"/>
            <ac:spMk id="3" creationId="{630D18FE-C122-4638-969F-B73A6A80BD7D}"/>
          </ac:spMkLst>
        </pc:spChg>
        <pc:spChg chg="del">
          <ac:chgData name="Tom Tierney" userId="98ae919e-0f69-4050-89a6-75b9e3bee043" providerId="ADAL" clId="{C9E7D7B6-C0B2-46CD-AA0B-E045614F7A11}" dt="2020-03-19T13:23:19.447" v="549" actId="478"/>
          <ac:spMkLst>
            <pc:docMk/>
            <pc:sldMk cId="845984866" sldId="394"/>
            <ac:spMk id="4" creationId="{BFD449D4-D9C9-40E7-8736-95044E42FB3E}"/>
          </ac:spMkLst>
        </pc:spChg>
        <pc:spChg chg="del">
          <ac:chgData name="Tom Tierney" userId="98ae919e-0f69-4050-89a6-75b9e3bee043" providerId="ADAL" clId="{C9E7D7B6-C0B2-46CD-AA0B-E045614F7A11}" dt="2020-03-19T13:23:24.717" v="552" actId="478"/>
          <ac:spMkLst>
            <pc:docMk/>
            <pc:sldMk cId="845984866" sldId="394"/>
            <ac:spMk id="5" creationId="{AE6CCD9F-A17F-435C-895B-BABA055BDE57}"/>
          </ac:spMkLst>
        </pc:spChg>
        <pc:spChg chg="del mod">
          <ac:chgData name="Tom Tierney" userId="98ae919e-0f69-4050-89a6-75b9e3bee043" providerId="ADAL" clId="{C9E7D7B6-C0B2-46CD-AA0B-E045614F7A11}" dt="2020-03-19T13:23:22.167" v="551" actId="478"/>
          <ac:spMkLst>
            <pc:docMk/>
            <pc:sldMk cId="845984866" sldId="394"/>
            <ac:spMk id="6" creationId="{87D01FC7-9549-4699-845C-94113BFFD5BE}"/>
          </ac:spMkLst>
        </pc:spChg>
        <pc:spChg chg="add">
          <ac:chgData name="Tom Tierney" userId="98ae919e-0f69-4050-89a6-75b9e3bee043" providerId="ADAL" clId="{C9E7D7B6-C0B2-46CD-AA0B-E045614F7A11}" dt="2020-03-19T13:23:39.857" v="555"/>
          <ac:spMkLst>
            <pc:docMk/>
            <pc:sldMk cId="845984866" sldId="394"/>
            <ac:spMk id="8" creationId="{67D2F6E4-FB03-48C9-8DE7-1F4BF74C2B78}"/>
          </ac:spMkLst>
        </pc:spChg>
        <pc:picChg chg="add mod">
          <ac:chgData name="Tom Tierney" userId="98ae919e-0f69-4050-89a6-75b9e3bee043" providerId="ADAL" clId="{C9E7D7B6-C0B2-46CD-AA0B-E045614F7A11}" dt="2020-03-19T13:23:44.977" v="556" actId="1076"/>
          <ac:picMkLst>
            <pc:docMk/>
            <pc:sldMk cId="845984866" sldId="394"/>
            <ac:picMk id="7" creationId="{990CDB01-2E2C-4FAA-9773-423009CA2726}"/>
          </ac:picMkLst>
        </pc:picChg>
        <pc:picChg chg="add mod">
          <ac:chgData name="Tom Tierney" userId="98ae919e-0f69-4050-89a6-75b9e3bee043" providerId="ADAL" clId="{C9E7D7B6-C0B2-46CD-AA0B-E045614F7A11}" dt="2020-03-19T13:29:52.438" v="558" actId="1076"/>
          <ac:picMkLst>
            <pc:docMk/>
            <pc:sldMk cId="845984866" sldId="394"/>
            <ac:picMk id="9" creationId="{258192EC-759F-401E-9B80-782599785F32}"/>
          </ac:picMkLst>
        </pc:picChg>
      </pc:sldChg>
      <pc:sldChg chg="addSp delSp modSp add modAnim">
        <pc:chgData name="Tom Tierney" userId="98ae919e-0f69-4050-89a6-75b9e3bee043" providerId="ADAL" clId="{C9E7D7B6-C0B2-46CD-AA0B-E045614F7A11}" dt="2020-03-19T13:31:30.169" v="574"/>
        <pc:sldMkLst>
          <pc:docMk/>
          <pc:sldMk cId="584263733" sldId="395"/>
        </pc:sldMkLst>
        <pc:spChg chg="del">
          <ac:chgData name="Tom Tierney" userId="98ae919e-0f69-4050-89a6-75b9e3bee043" providerId="ADAL" clId="{C9E7D7B6-C0B2-46CD-AA0B-E045614F7A11}" dt="2020-03-19T13:30:29.398" v="561" actId="478"/>
          <ac:spMkLst>
            <pc:docMk/>
            <pc:sldMk cId="584263733" sldId="395"/>
            <ac:spMk id="2" creationId="{5FDE7D92-030B-4D45-9E41-6B3C14F38922}"/>
          </ac:spMkLst>
        </pc:spChg>
        <pc:spChg chg="del">
          <ac:chgData name="Tom Tierney" userId="98ae919e-0f69-4050-89a6-75b9e3bee043" providerId="ADAL" clId="{C9E7D7B6-C0B2-46CD-AA0B-E045614F7A11}" dt="2020-03-19T13:30:30.928" v="562" actId="478"/>
          <ac:spMkLst>
            <pc:docMk/>
            <pc:sldMk cId="584263733" sldId="395"/>
            <ac:spMk id="3" creationId="{93A672BA-E4B3-4E93-B551-6D98072ECD8B}"/>
          </ac:spMkLst>
        </pc:spChg>
        <pc:spChg chg="del mod">
          <ac:chgData name="Tom Tierney" userId="98ae919e-0f69-4050-89a6-75b9e3bee043" providerId="ADAL" clId="{C9E7D7B6-C0B2-46CD-AA0B-E045614F7A11}" dt="2020-03-19T13:30:34.528" v="564" actId="478"/>
          <ac:spMkLst>
            <pc:docMk/>
            <pc:sldMk cId="584263733" sldId="395"/>
            <ac:spMk id="4" creationId="{88BA8397-3E2E-4FFA-847F-69DD53CCBD30}"/>
          </ac:spMkLst>
        </pc:spChg>
        <pc:spChg chg="del">
          <ac:chgData name="Tom Tierney" userId="98ae919e-0f69-4050-89a6-75b9e3bee043" providerId="ADAL" clId="{C9E7D7B6-C0B2-46CD-AA0B-E045614F7A11}" dt="2020-03-19T13:30:39.649" v="566" actId="478"/>
          <ac:spMkLst>
            <pc:docMk/>
            <pc:sldMk cId="584263733" sldId="395"/>
            <ac:spMk id="5" creationId="{53DD3293-D3AF-4B22-A77C-1A041D81385B}"/>
          </ac:spMkLst>
        </pc:spChg>
        <pc:spChg chg="del">
          <ac:chgData name="Tom Tierney" userId="98ae919e-0f69-4050-89a6-75b9e3bee043" providerId="ADAL" clId="{C9E7D7B6-C0B2-46CD-AA0B-E045614F7A11}" dt="2020-03-19T13:30:36.439" v="565" actId="478"/>
          <ac:spMkLst>
            <pc:docMk/>
            <pc:sldMk cId="584263733" sldId="395"/>
            <ac:spMk id="6" creationId="{F470768B-327B-48EE-9152-475D1D0A27D5}"/>
          </ac:spMkLst>
        </pc:spChg>
        <pc:spChg chg="add">
          <ac:chgData name="Tom Tierney" userId="98ae919e-0f69-4050-89a6-75b9e3bee043" providerId="ADAL" clId="{C9E7D7B6-C0B2-46CD-AA0B-E045614F7A11}" dt="2020-03-19T13:30:52.948" v="569"/>
          <ac:spMkLst>
            <pc:docMk/>
            <pc:sldMk cId="584263733" sldId="395"/>
            <ac:spMk id="8" creationId="{4F7A3FA4-6749-4200-946B-E4B344184E8E}"/>
          </ac:spMkLst>
        </pc:spChg>
        <pc:picChg chg="add mod">
          <ac:chgData name="Tom Tierney" userId="98ae919e-0f69-4050-89a6-75b9e3bee043" providerId="ADAL" clId="{C9E7D7B6-C0B2-46CD-AA0B-E045614F7A11}" dt="2020-03-19T13:31:19.729" v="572" actId="1076"/>
          <ac:picMkLst>
            <pc:docMk/>
            <pc:sldMk cId="584263733" sldId="395"/>
            <ac:picMk id="7" creationId="{52738325-E255-417E-9E01-B38C93AE5956}"/>
          </ac:picMkLst>
        </pc:picChg>
        <pc:picChg chg="add mod">
          <ac:chgData name="Tom Tierney" userId="98ae919e-0f69-4050-89a6-75b9e3bee043" providerId="ADAL" clId="{C9E7D7B6-C0B2-46CD-AA0B-E045614F7A11}" dt="2020-03-19T13:31:25.504" v="573" actId="1076"/>
          <ac:picMkLst>
            <pc:docMk/>
            <pc:sldMk cId="584263733" sldId="395"/>
            <ac:picMk id="9" creationId="{08F6E88B-9422-4F43-99A5-00918CDF70AC}"/>
          </ac:picMkLst>
        </pc:picChg>
      </pc:sldChg>
      <pc:sldChg chg="addSp delSp modSp add delAnim modAnim">
        <pc:chgData name="Tom Tierney" userId="98ae919e-0f69-4050-89a6-75b9e3bee043" providerId="ADAL" clId="{C9E7D7B6-C0B2-46CD-AA0B-E045614F7A11}" dt="2020-03-19T13:44:24.781" v="738"/>
        <pc:sldMkLst>
          <pc:docMk/>
          <pc:sldMk cId="1830557522" sldId="396"/>
        </pc:sldMkLst>
        <pc:spChg chg="add mod">
          <ac:chgData name="Tom Tierney" userId="98ae919e-0f69-4050-89a6-75b9e3bee043" providerId="ADAL" clId="{C9E7D7B6-C0B2-46CD-AA0B-E045614F7A11}" dt="2020-03-19T13:40:43.641" v="688" actId="1076"/>
          <ac:spMkLst>
            <pc:docMk/>
            <pc:sldMk cId="1830557522" sldId="396"/>
            <ac:spMk id="3" creationId="{85BE4383-3900-4949-9A58-65EFF0B3C2C1}"/>
          </ac:spMkLst>
        </pc:spChg>
        <pc:spChg chg="add mod">
          <ac:chgData name="Tom Tierney" userId="98ae919e-0f69-4050-89a6-75b9e3bee043" providerId="ADAL" clId="{C9E7D7B6-C0B2-46CD-AA0B-E045614F7A11}" dt="2020-03-19T13:43:41.241" v="734" actId="20577"/>
          <ac:spMkLst>
            <pc:docMk/>
            <pc:sldMk cId="1830557522" sldId="396"/>
            <ac:spMk id="4" creationId="{95E591F0-6FA0-4126-8836-81D0FD2C5CB0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17" creationId="{4D8E70A0-199B-4D12-A932-FBBB2920E667}"/>
          </ac:spMkLst>
        </pc:spChg>
        <pc:spChg chg="del">
          <ac:chgData name="Tom Tierney" userId="98ae919e-0f69-4050-89a6-75b9e3bee043" providerId="ADAL" clId="{C9E7D7B6-C0B2-46CD-AA0B-E045614F7A11}" dt="2020-03-19T13:40:12.261" v="658" actId="478"/>
          <ac:spMkLst>
            <pc:docMk/>
            <pc:sldMk cId="1830557522" sldId="396"/>
            <ac:spMk id="18" creationId="{D5655A95-DB04-4128-AD06-3B776DEF0FF7}"/>
          </ac:spMkLst>
        </pc:spChg>
        <pc:spChg chg="del">
          <ac:chgData name="Tom Tierney" userId="98ae919e-0f69-4050-89a6-75b9e3bee043" providerId="ADAL" clId="{C9E7D7B6-C0B2-46CD-AA0B-E045614F7A11}" dt="2020-03-19T13:40:12.261" v="658" actId="478"/>
          <ac:spMkLst>
            <pc:docMk/>
            <pc:sldMk cId="1830557522" sldId="396"/>
            <ac:spMk id="19" creationId="{28401E04-AC46-4BDB-AAF3-15C02AC79D4D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21" creationId="{EED1E63B-E5E4-4439-8791-2721B400C470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22" creationId="{BAC32EB4-640B-4E21-A395-08AB67640A38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23" creationId="{9BD7962A-275F-43D0-A9E7-644B57A0B378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24" creationId="{6D117A26-8C9A-4D2F-943D-C061B3D586C7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25" creationId="{7A98DA1D-54CD-409A-90B1-E6D8C4CEC8C0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26" creationId="{FFDA2BE3-E568-499A-A3E4-5A4ADC955499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27" creationId="{17031141-22D8-4298-8B6C-48E9D94F7A82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28" creationId="{D7E2772A-7E03-4984-82F7-18C3C74E98B4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29" creationId="{49D7576B-619C-4777-BC79-EBB24FC47F3F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30" creationId="{5F6BF969-74EC-46F6-BFB6-5E911AE1998C}"/>
          </ac:spMkLst>
        </pc:spChg>
        <pc:spChg chg="add mod">
          <ac:chgData name="Tom Tierney" userId="98ae919e-0f69-4050-89a6-75b9e3bee043" providerId="ADAL" clId="{C9E7D7B6-C0B2-46CD-AA0B-E045614F7A11}" dt="2020-03-19T13:40:40.561" v="687" actId="1076"/>
          <ac:spMkLst>
            <pc:docMk/>
            <pc:sldMk cId="1830557522" sldId="396"/>
            <ac:spMk id="31" creationId="{F8C87FAB-B1EC-4566-9E16-B900FE72BA17}"/>
          </ac:spMkLst>
        </pc:spChg>
        <pc:spChg chg="add del mod">
          <ac:chgData name="Tom Tierney" userId="98ae919e-0f69-4050-89a6-75b9e3bee043" providerId="ADAL" clId="{C9E7D7B6-C0B2-46CD-AA0B-E045614F7A11}" dt="2020-03-19T13:42:03.021" v="700" actId="478"/>
          <ac:spMkLst>
            <pc:docMk/>
            <pc:sldMk cId="1830557522" sldId="396"/>
            <ac:spMk id="32" creationId="{C1FCF392-5A8A-4106-B968-068956A93C17}"/>
          </ac:spMkLst>
        </pc:spChg>
        <pc:spChg chg="add mod">
          <ac:chgData name="Tom Tierney" userId="98ae919e-0f69-4050-89a6-75b9e3bee043" providerId="ADAL" clId="{C9E7D7B6-C0B2-46CD-AA0B-E045614F7A11}" dt="2020-03-19T13:42:42.991" v="717" actId="114"/>
          <ac:spMkLst>
            <pc:docMk/>
            <pc:sldMk cId="1830557522" sldId="396"/>
            <ac:spMk id="33" creationId="{8CDBA709-16AC-4D39-AFA5-A05FA2A2A3AB}"/>
          </ac:spMkLst>
        </pc:spChg>
        <pc:spChg chg="add del mod">
          <ac:chgData name="Tom Tierney" userId="98ae919e-0f69-4050-89a6-75b9e3bee043" providerId="ADAL" clId="{C9E7D7B6-C0B2-46CD-AA0B-E045614F7A11}" dt="2020-03-19T13:42:49.491" v="718" actId="478"/>
          <ac:spMkLst>
            <pc:docMk/>
            <pc:sldMk cId="1830557522" sldId="396"/>
            <ac:spMk id="34" creationId="{71BFE908-BFFC-441C-9CB4-D1F27AC90E19}"/>
          </ac:spMkLst>
        </pc:spChg>
        <pc:spChg chg="add mod">
          <ac:chgData name="Tom Tierney" userId="98ae919e-0f69-4050-89a6-75b9e3bee043" providerId="ADAL" clId="{C9E7D7B6-C0B2-46CD-AA0B-E045614F7A11}" dt="2020-03-19T13:42:38.191" v="715" actId="207"/>
          <ac:spMkLst>
            <pc:docMk/>
            <pc:sldMk cId="1830557522" sldId="396"/>
            <ac:spMk id="35" creationId="{033A0813-29D4-484C-97CF-D78AC02C6C6E}"/>
          </ac:spMkLst>
        </pc:spChg>
        <pc:spChg chg="add del">
          <ac:chgData name="Tom Tierney" userId="98ae919e-0f69-4050-89a6-75b9e3bee043" providerId="ADAL" clId="{C9E7D7B6-C0B2-46CD-AA0B-E045614F7A11}" dt="2020-03-19T13:42:55.011" v="719" actId="478"/>
          <ac:spMkLst>
            <pc:docMk/>
            <pc:sldMk cId="1830557522" sldId="396"/>
            <ac:spMk id="36" creationId="{B5882F75-3F21-468F-88A4-9203E1D65968}"/>
          </ac:spMkLst>
        </pc:spChg>
        <pc:spChg chg="del">
          <ac:chgData name="Tom Tierney" userId="98ae919e-0f69-4050-89a6-75b9e3bee043" providerId="ADAL" clId="{C9E7D7B6-C0B2-46CD-AA0B-E045614F7A11}" dt="2020-03-19T13:40:12.261" v="658" actId="478"/>
          <ac:spMkLst>
            <pc:docMk/>
            <pc:sldMk cId="1830557522" sldId="396"/>
            <ac:spMk id="58377" creationId="{9D2F28C1-3BE6-468A-9478-336D04F5D774}"/>
          </ac:spMkLst>
        </pc:spChg>
        <pc:spChg chg="del">
          <ac:chgData name="Tom Tierney" userId="98ae919e-0f69-4050-89a6-75b9e3bee043" providerId="ADAL" clId="{C9E7D7B6-C0B2-46CD-AA0B-E045614F7A11}" dt="2020-03-19T13:40:12.261" v="658" actId="478"/>
          <ac:spMkLst>
            <pc:docMk/>
            <pc:sldMk cId="1830557522" sldId="396"/>
            <ac:spMk id="58378" creationId="{850B7A70-7DB1-4FB3-80A1-6D3674921D4E}"/>
          </ac:spMkLst>
        </pc:spChg>
        <pc:spChg chg="del">
          <ac:chgData name="Tom Tierney" userId="98ae919e-0f69-4050-89a6-75b9e3bee043" providerId="ADAL" clId="{C9E7D7B6-C0B2-46CD-AA0B-E045614F7A11}" dt="2020-03-19T13:40:12.261" v="658" actId="478"/>
          <ac:spMkLst>
            <pc:docMk/>
            <pc:sldMk cId="1830557522" sldId="396"/>
            <ac:spMk id="58379" creationId="{88B95935-FB7E-4150-8177-BE8F3FEA7C4E}"/>
          </ac:spMkLst>
        </pc:spChg>
        <pc:spChg chg="del">
          <ac:chgData name="Tom Tierney" userId="98ae919e-0f69-4050-89a6-75b9e3bee043" providerId="ADAL" clId="{C9E7D7B6-C0B2-46CD-AA0B-E045614F7A11}" dt="2020-03-19T13:40:12.261" v="658" actId="478"/>
          <ac:spMkLst>
            <pc:docMk/>
            <pc:sldMk cId="1830557522" sldId="396"/>
            <ac:spMk id="58380" creationId="{C40D5E57-C592-4737-BBF9-050F8B573984}"/>
          </ac:spMkLst>
        </pc:spChg>
        <pc:spChg chg="del">
          <ac:chgData name="Tom Tierney" userId="98ae919e-0f69-4050-89a6-75b9e3bee043" providerId="ADAL" clId="{C9E7D7B6-C0B2-46CD-AA0B-E045614F7A11}" dt="2020-03-19T13:40:12.261" v="658" actId="478"/>
          <ac:spMkLst>
            <pc:docMk/>
            <pc:sldMk cId="1830557522" sldId="396"/>
            <ac:spMk id="58381" creationId="{44809545-4361-4BAD-82CC-E5A4716D346D}"/>
          </ac:spMkLst>
        </pc:spChg>
        <pc:picChg chg="del">
          <ac:chgData name="Tom Tierney" userId="98ae919e-0f69-4050-89a6-75b9e3bee043" providerId="ADAL" clId="{C9E7D7B6-C0B2-46CD-AA0B-E045614F7A11}" dt="2020-03-19T13:40:12.261" v="658" actId="478"/>
          <ac:picMkLst>
            <pc:docMk/>
            <pc:sldMk cId="1830557522" sldId="396"/>
            <ac:picMk id="3074" creationId="{0D6B02DE-399D-4ADC-B68B-7340684C7D67}"/>
          </ac:picMkLst>
        </pc:picChg>
        <pc:picChg chg="del">
          <ac:chgData name="Tom Tierney" userId="98ae919e-0f69-4050-89a6-75b9e3bee043" providerId="ADAL" clId="{C9E7D7B6-C0B2-46CD-AA0B-E045614F7A11}" dt="2020-03-19T13:40:12.261" v="658" actId="478"/>
          <ac:picMkLst>
            <pc:docMk/>
            <pc:sldMk cId="1830557522" sldId="396"/>
            <ac:picMk id="3075" creationId="{D41795AA-3F89-4190-875A-135389F964EB}"/>
          </ac:picMkLst>
        </pc:picChg>
        <pc:picChg chg="del">
          <ac:chgData name="Tom Tierney" userId="98ae919e-0f69-4050-89a6-75b9e3bee043" providerId="ADAL" clId="{C9E7D7B6-C0B2-46CD-AA0B-E045614F7A11}" dt="2020-03-19T13:40:12.261" v="658" actId="478"/>
          <ac:picMkLst>
            <pc:docMk/>
            <pc:sldMk cId="1830557522" sldId="396"/>
            <ac:picMk id="3076" creationId="{7D463952-D6F6-431D-9D19-4E29C241C1B1}"/>
          </ac:picMkLst>
        </pc:picChg>
        <pc:picChg chg="del">
          <ac:chgData name="Tom Tierney" userId="98ae919e-0f69-4050-89a6-75b9e3bee043" providerId="ADAL" clId="{C9E7D7B6-C0B2-46CD-AA0B-E045614F7A11}" dt="2020-03-19T13:40:12.261" v="658" actId="478"/>
          <ac:picMkLst>
            <pc:docMk/>
            <pc:sldMk cId="1830557522" sldId="396"/>
            <ac:picMk id="3077" creationId="{C7C63FB1-977D-4966-83E8-3BFD18B25636}"/>
          </ac:picMkLst>
        </pc:picChg>
        <pc:picChg chg="del">
          <ac:chgData name="Tom Tierney" userId="98ae919e-0f69-4050-89a6-75b9e3bee043" providerId="ADAL" clId="{C9E7D7B6-C0B2-46CD-AA0B-E045614F7A11}" dt="2020-03-19T13:40:12.261" v="658" actId="478"/>
          <ac:picMkLst>
            <pc:docMk/>
            <pc:sldMk cId="1830557522" sldId="396"/>
            <ac:picMk id="3078" creationId="{C648CA4E-12BF-45D3-ACE4-DCF363A503FA}"/>
          </ac:picMkLst>
        </pc:picChg>
      </pc:sldChg>
      <pc:sldChg chg="addSp delSp modSp add del">
        <pc:chgData name="Tom Tierney" userId="98ae919e-0f69-4050-89a6-75b9e3bee043" providerId="ADAL" clId="{C9E7D7B6-C0B2-46CD-AA0B-E045614F7A11}" dt="2020-04-02T15:13:00.387" v="909" actId="2696"/>
        <pc:sldMkLst>
          <pc:docMk/>
          <pc:sldMk cId="2670211379" sldId="397"/>
        </pc:sldMkLst>
        <pc:spChg chg="del">
          <ac:chgData name="Tom Tierney" userId="98ae919e-0f69-4050-89a6-75b9e3bee043" providerId="ADAL" clId="{C9E7D7B6-C0B2-46CD-AA0B-E045614F7A11}" dt="2020-03-19T15:00:58.002" v="896"/>
          <ac:spMkLst>
            <pc:docMk/>
            <pc:sldMk cId="2670211379" sldId="397"/>
            <ac:spMk id="3" creationId="{1291E493-720C-4899-8B39-892586544373}"/>
          </ac:spMkLst>
        </pc:spChg>
        <pc:picChg chg="add mod">
          <ac:chgData name="Tom Tierney" userId="98ae919e-0f69-4050-89a6-75b9e3bee043" providerId="ADAL" clId="{C9E7D7B6-C0B2-46CD-AA0B-E045614F7A11}" dt="2020-03-19T15:00:58.002" v="896"/>
          <ac:picMkLst>
            <pc:docMk/>
            <pc:sldMk cId="2670211379" sldId="397"/>
            <ac:picMk id="5" creationId="{FA909029-8163-4B88-AFC5-BA22028D9D82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" Type="http://schemas.openxmlformats.org/officeDocument/2006/relationships/image" Target="../media/image7.wmf"/><Relationship Id="rId4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DFA2-663F-45F3-A378-51301BD31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94F3A-F538-4790-B0BF-795BD6475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A6C0-2FBB-43C6-B034-48CADE71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9B262-892B-45EA-AE47-45D502A7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1FB6-52F4-43E0-8456-B0FD24A5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45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EC08-6F07-4DED-9ED0-2A6F746D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94ED5-2483-4CB5-802E-EC7771515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5709C-3C13-4F67-AF6D-B7E7D490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FAFEE-1043-4384-BBE5-EFE9FDCE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5D9DF-F1E1-40D3-9AB7-A11172B8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979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0C9B-A93F-426E-892C-A66EFADE2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9CE38-D114-4501-B2C4-046887AF5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98B40-E1F4-4A5E-8D41-ED245A64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8D606-9FFC-4EC5-B47D-66402C57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14738-2C93-493F-BCE5-5D5CD4EA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37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E962BE-D487-4794-8E54-65CEF198D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81F48D-4600-4989-A5B4-999C5963F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77AED-D66F-4FFA-8E76-2626D7A3A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6B5A0-45FC-441A-AF51-AB5CE1AB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35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26CC-8BBF-45FC-9288-6A16576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0CA00-1AA0-4746-A96F-8E549D9DB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6F6C8-FD28-497F-B1F7-37574064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808D2-5BB8-4C94-AF57-6E0FF687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A4B1-C4DB-494D-9920-8046D932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641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DA09-40DF-40D3-8651-2BF1C50B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36348-A20D-40F5-927B-872EB5B9C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D334D-4C2B-43D3-93D2-11D93A52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EBC4-C29C-4233-AF15-FDAA99A1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BAEA8-EB16-406B-B6EB-86656562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627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2146-AC6F-4327-AC69-22D0D09B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56004-F59D-4352-88D7-2078C05DE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02BF-384F-4C02-9913-84D7960EA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C899A-F2E8-488B-A1CE-09CF91AF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DAD86-E305-44B2-9B9C-32CFE8A3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21AB-D0B3-4020-AEE8-EAC7B52E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681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A99F-97DC-4648-A807-DB19AACB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E2DE9-95AE-4B91-B915-F5406BEA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BE77A-033C-4588-992E-C51ADEF6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CF840-1CAB-4DCD-8047-75EFE776F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7F18F-CD56-48ED-8F77-7ECA78108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D1E55-9DD5-4D16-A204-349F1E77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F9C656-6836-47AA-9B0C-DDCF0BE8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3A101-3B71-4347-82D2-3A9317C4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5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404A-AC31-40FA-937F-2DB9D9ED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A8D42-8F8B-4FF4-8AEC-08BD3331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4E1C3-C627-4799-9F20-1C751CB7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D7FBD-618E-41B2-BE8A-B7DC59EB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394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86CF4-DB12-4468-AFA6-7B0D5FDE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3AF22-2C81-40EF-99BE-0F22924E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F083B-ADA6-4AB4-949D-41DF7BC0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5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C7C0-D87B-46C3-AA66-DF6AD141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95C0-587A-43A3-8D7D-4414140CD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76273-338C-492B-BF31-CA6D0D886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57A8A-7860-478A-BD12-A1254315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A9C1E-7E40-4213-ADB6-C2D09B8F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EC597-CC30-4D2D-971B-217B131C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195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B534-486A-4A39-BC43-42417C4E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531D6-C9D3-4E71-ACB6-193564EC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265D4-81B8-43C6-B5AB-303DE0BB1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1D8F4-F782-4995-91F9-BF72796A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7C771-5F11-4E36-8F41-D20318B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8823D-F390-41DD-B676-229D4CE8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224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290BC-6004-4D5A-A117-423C6340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2A005-BE53-4E62-A39C-E4C986476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D5DEE-1D48-42C6-89D2-F63F94CD4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CF2A-7839-49F6-85EA-158C25C0509B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9D75B-6D05-496D-83EB-641D7C69B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89D65-D358-437E-8351-1EAA3491F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5FCF8-19AF-4133-8C6E-3A861C11B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309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5593EA64-5D4C-4803-BD1A-B214DE3A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188913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4400" dirty="0">
                <a:solidFill>
                  <a:srgbClr val="000066"/>
                </a:solidFill>
              </a:rPr>
              <a:t>Circular Motion</a:t>
            </a:r>
            <a:endParaRPr lang="en-GB" altLang="en-US" sz="4400" dirty="0">
              <a:solidFill>
                <a:srgbClr val="000066"/>
              </a:solidFill>
            </a:endParaRPr>
          </a:p>
        </p:txBody>
      </p:sp>
      <p:pic>
        <p:nvPicPr>
          <p:cNvPr id="59393" name="Picture 1" descr="luann de lesseps GIF">
            <a:extLst>
              <a:ext uri="{FF2B5EF4-FFF2-40B4-BE49-F238E27FC236}">
                <a16:creationId xmlns:a16="http://schemas.microsoft.com/office/drawing/2014/main" id="{82CAA9A0-AEFA-49C2-8A84-71B5769DE1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6" y="1809751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tricks wheel GIF">
            <a:extLst>
              <a:ext uri="{FF2B5EF4-FFF2-40B4-BE49-F238E27FC236}">
                <a16:creationId xmlns:a16="http://schemas.microsoft.com/office/drawing/2014/main" id="{B8C0DC37-0BEE-4453-82AB-819D029D53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96" y="113427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rrrrrrrroll GIF">
            <a:extLst>
              <a:ext uri="{FF2B5EF4-FFF2-40B4-BE49-F238E27FC236}">
                <a16:creationId xmlns:a16="http://schemas.microsoft.com/office/drawing/2014/main" id="{37CF6E9F-4648-4E1E-91AA-68ADDE2902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6" y="3122259"/>
            <a:ext cx="2362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A4F419-318D-4433-8416-E3B6BFF8D2A2}"/>
              </a:ext>
            </a:extLst>
          </p:cNvPr>
          <p:cNvSpPr txBox="1"/>
          <p:nvPr/>
        </p:nvSpPr>
        <p:spPr>
          <a:xfrm>
            <a:off x="768096" y="4908499"/>
            <a:ext cx="1091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Objects can be made to travel in a circle in many different ways e.g. electric motors, diesel engines, gravity 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F84BA-2039-4FDB-BA12-5C3775046A39}"/>
              </a:ext>
            </a:extLst>
          </p:cNvPr>
          <p:cNvSpPr txBox="1"/>
          <p:nvPr/>
        </p:nvSpPr>
        <p:spPr>
          <a:xfrm>
            <a:off x="768096" y="5625454"/>
            <a:ext cx="1091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this section we look at the maths that apply to </a:t>
            </a:r>
            <a:r>
              <a:rPr lang="en-GB" i="1" dirty="0"/>
              <a:t>anything </a:t>
            </a:r>
            <a:r>
              <a:rPr lang="en-GB" dirty="0"/>
              <a:t>travelling in a circle, regardless of why it is doing so…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00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5593EA64-5D4C-4803-BD1A-B214DE3A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188913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4400" dirty="0">
                <a:solidFill>
                  <a:srgbClr val="000066"/>
                </a:solidFill>
              </a:rPr>
              <a:t>Circular Motion</a:t>
            </a:r>
            <a:endParaRPr lang="en-GB" altLang="en-US" sz="4400" dirty="0">
              <a:solidFill>
                <a:srgbClr val="0000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9DB0C-2A02-4552-8343-F36B92B49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39" y="1534449"/>
            <a:ext cx="2095500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16663-D0C1-460C-97A3-3DF99BDA0D02}"/>
              </a:ext>
            </a:extLst>
          </p:cNvPr>
          <p:cNvSpPr txBox="1"/>
          <p:nvPr/>
        </p:nvSpPr>
        <p:spPr>
          <a:xfrm>
            <a:off x="3317966" y="1580169"/>
            <a:ext cx="8647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When something is moving in a circle, we can measure its speed in 2 ways….</a:t>
            </a:r>
          </a:p>
          <a:p>
            <a:endParaRPr lang="en-GB" sz="2000" dirty="0"/>
          </a:p>
          <a:p>
            <a:r>
              <a:rPr lang="en-GB" sz="2000" dirty="0"/>
              <a:t>We can measure…</a:t>
            </a:r>
          </a:p>
          <a:p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its </a:t>
            </a:r>
            <a:r>
              <a:rPr lang="en-GB" sz="2000" i="1" dirty="0"/>
              <a:t>linear </a:t>
            </a:r>
            <a:r>
              <a:rPr lang="en-GB" sz="2000" dirty="0"/>
              <a:t>speed – how fast  a point moves in metres per second</a:t>
            </a:r>
          </a:p>
          <a:p>
            <a:r>
              <a:rPr lang="en-GB" sz="2000" dirty="0"/>
              <a:t>               (maybe how fast one of her fingers is moving)</a:t>
            </a:r>
          </a:p>
          <a:p>
            <a:endParaRPr lang="en-GB" sz="2000" dirty="0"/>
          </a:p>
          <a:p>
            <a:r>
              <a:rPr lang="en-GB" sz="2000" dirty="0"/>
              <a:t>2.     its </a:t>
            </a:r>
            <a:r>
              <a:rPr lang="en-GB" sz="2000" i="1" dirty="0"/>
              <a:t>angular </a:t>
            </a:r>
            <a:r>
              <a:rPr lang="en-GB" sz="2000" dirty="0"/>
              <a:t>speed – what angle it moves through every second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IE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6430C-29F4-4B68-8E16-A0D6378F2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64" y="4232365"/>
            <a:ext cx="2332834" cy="2464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E39AC2-13E0-4C73-BCC9-02C1EBF2AB74}"/>
              </a:ext>
            </a:extLst>
          </p:cNvPr>
          <p:cNvSpPr txBox="1"/>
          <p:nvPr/>
        </p:nvSpPr>
        <p:spPr>
          <a:xfrm>
            <a:off x="2952206" y="4659086"/>
            <a:ext cx="911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two objects would have the same </a:t>
            </a:r>
            <a:r>
              <a:rPr lang="en-GB" i="1" dirty="0"/>
              <a:t>angular</a:t>
            </a:r>
            <a:r>
              <a:rPr lang="en-GB" dirty="0"/>
              <a:t> speed, as they move through the same angle each second…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0208E-89E9-48F8-A8B0-D92DD41ED2B8}"/>
              </a:ext>
            </a:extLst>
          </p:cNvPr>
          <p:cNvSpPr txBox="1"/>
          <p:nvPr/>
        </p:nvSpPr>
        <p:spPr>
          <a:xfrm>
            <a:off x="2847703" y="5567235"/>
            <a:ext cx="911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…but they would not have the same </a:t>
            </a:r>
            <a:r>
              <a:rPr lang="en-GB" i="1" dirty="0"/>
              <a:t>linear</a:t>
            </a:r>
            <a:r>
              <a:rPr lang="en-GB" dirty="0"/>
              <a:t> speed: the object on the outside is moving through a greater distance each second</a:t>
            </a:r>
          </a:p>
        </p:txBody>
      </p:sp>
    </p:spTree>
    <p:extLst>
      <p:ext uri="{BB962C8B-B14F-4D97-AF65-F5344CB8AC3E}">
        <p14:creationId xmlns:p14="http://schemas.microsoft.com/office/powerpoint/2010/main" val="29068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Oval 2"/>
          <p:cNvSpPr>
            <a:spLocks noChangeArrowheads="1"/>
          </p:cNvSpPr>
          <p:nvPr/>
        </p:nvSpPr>
        <p:spPr bwMode="auto">
          <a:xfrm>
            <a:off x="1845310" y="2089150"/>
            <a:ext cx="3671888" cy="3671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197635" name="Oval 3"/>
          <p:cNvSpPr>
            <a:spLocks noChangeArrowheads="1"/>
          </p:cNvSpPr>
          <p:nvPr/>
        </p:nvSpPr>
        <p:spPr bwMode="auto">
          <a:xfrm>
            <a:off x="5372735" y="3602036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 flipV="1">
            <a:off x="5517198" y="1944686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7637" name="Oval 5"/>
          <p:cNvSpPr>
            <a:spLocks noChangeArrowheads="1"/>
          </p:cNvSpPr>
          <p:nvPr/>
        </p:nvSpPr>
        <p:spPr bwMode="auto">
          <a:xfrm>
            <a:off x="5012373" y="2665411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H="1" flipV="1">
            <a:off x="4148774" y="1441450"/>
            <a:ext cx="935037" cy="1252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7639" name="Freeform 7"/>
          <p:cNvSpPr>
            <a:spLocks/>
          </p:cNvSpPr>
          <p:nvPr/>
        </p:nvSpPr>
        <p:spPr bwMode="auto">
          <a:xfrm>
            <a:off x="5158424" y="2808286"/>
            <a:ext cx="358775" cy="865188"/>
          </a:xfrm>
          <a:custGeom>
            <a:avLst/>
            <a:gdLst>
              <a:gd name="T0" fmla="*/ 2147483646 w 226"/>
              <a:gd name="T1" fmla="*/ 2147483646 h 545"/>
              <a:gd name="T2" fmla="*/ 2147483646 w 226"/>
              <a:gd name="T3" fmla="*/ 2147483646 h 545"/>
              <a:gd name="T4" fmla="*/ 2147483646 w 226"/>
              <a:gd name="T5" fmla="*/ 2147483646 h 545"/>
              <a:gd name="T6" fmla="*/ 0 w 226"/>
              <a:gd name="T7" fmla="*/ 0 h 5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545">
                <a:moveTo>
                  <a:pt x="226" y="545"/>
                </a:moveTo>
                <a:lnTo>
                  <a:pt x="136" y="272"/>
                </a:lnTo>
                <a:lnTo>
                  <a:pt x="90" y="136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4725035" y="3097211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1600" b="1" i="1">
                <a:solidFill>
                  <a:srgbClr val="292929"/>
                </a:solidFill>
              </a:rPr>
              <a:t>l</a:t>
            </a:r>
            <a:endParaRPr lang="en-GB" altLang="en-US" sz="1600" b="1" i="1">
              <a:solidFill>
                <a:srgbClr val="292929"/>
              </a:solidFill>
            </a:endParaRPr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3789998" y="3744911"/>
            <a:ext cx="172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 flipV="1">
            <a:off x="3789998" y="2736849"/>
            <a:ext cx="1295400" cy="1008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3861436" y="3457574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400">
                <a:solidFill>
                  <a:srgbClr val="000066"/>
                </a:solidFill>
                <a:cs typeface="Times New Roman" panose="02020603050405020304" pitchFamily="18" charset="0"/>
              </a:rPr>
              <a:t>θ</a:t>
            </a:r>
          </a:p>
        </p:txBody>
      </p:sp>
      <p:sp>
        <p:nvSpPr>
          <p:cNvPr id="197644" name="Freeform 12"/>
          <p:cNvSpPr>
            <a:spLocks/>
          </p:cNvSpPr>
          <p:nvPr/>
        </p:nvSpPr>
        <p:spPr bwMode="auto">
          <a:xfrm>
            <a:off x="4366260" y="3384549"/>
            <a:ext cx="82550" cy="360362"/>
          </a:xfrm>
          <a:custGeom>
            <a:avLst/>
            <a:gdLst>
              <a:gd name="T0" fmla="*/ 2147483646 w 52"/>
              <a:gd name="T1" fmla="*/ 2147483646 h 227"/>
              <a:gd name="T2" fmla="*/ 2147483646 w 52"/>
              <a:gd name="T3" fmla="*/ 2147483646 h 227"/>
              <a:gd name="T4" fmla="*/ 0 w 52"/>
              <a:gd name="T5" fmla="*/ 0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227">
                <a:moveTo>
                  <a:pt x="45" y="227"/>
                </a:moveTo>
                <a:cubicBezTo>
                  <a:pt x="48" y="178"/>
                  <a:pt x="52" y="129"/>
                  <a:pt x="45" y="91"/>
                </a:cubicBezTo>
                <a:cubicBezTo>
                  <a:pt x="38" y="53"/>
                  <a:pt x="19" y="26"/>
                  <a:pt x="0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graphicFrame>
        <p:nvGraphicFramePr>
          <p:cNvPr id="197646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009220"/>
              </p:ext>
            </p:extLst>
          </p:nvPr>
        </p:nvGraphicFramePr>
        <p:xfrm>
          <a:off x="7831661" y="981083"/>
          <a:ext cx="563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42751" imgH="393529" progId="Equation.3">
                  <p:embed/>
                </p:oleObj>
              </mc:Choice>
              <mc:Fallback>
                <p:oleObj name="Equation" r:id="rId3" imgW="342751" imgH="393529" progId="Equation.3">
                  <p:embed/>
                  <p:pic>
                    <p:nvPicPr>
                      <p:cNvPr id="1976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661" y="981083"/>
                        <a:ext cx="5635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475038-530E-46C4-B35B-8BB76563E150}"/>
              </a:ext>
            </a:extLst>
          </p:cNvPr>
          <p:cNvSpPr txBox="1"/>
          <p:nvPr/>
        </p:nvSpPr>
        <p:spPr>
          <a:xfrm>
            <a:off x="4509136" y="3794123"/>
            <a:ext cx="100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r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106712C6-EE1D-4ADE-B89F-9288F178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188913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4400" dirty="0">
                <a:solidFill>
                  <a:srgbClr val="000066"/>
                </a:solidFill>
              </a:rPr>
              <a:t>Circular Motion</a:t>
            </a:r>
            <a:endParaRPr lang="en-GB" altLang="en-US" sz="4400" dirty="0">
              <a:solidFill>
                <a:srgbClr val="0000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F10E0-7E65-40E4-949F-68F59A78D816}"/>
              </a:ext>
            </a:extLst>
          </p:cNvPr>
          <p:cNvSpPr txBox="1"/>
          <p:nvPr/>
        </p:nvSpPr>
        <p:spPr>
          <a:xfrm>
            <a:off x="6165806" y="391110"/>
            <a:ext cx="42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v</a:t>
            </a:r>
            <a:r>
              <a:rPr lang="en-GB" i="1" dirty="0"/>
              <a:t>        </a:t>
            </a:r>
            <a:r>
              <a:rPr lang="en-GB" dirty="0"/>
              <a:t>represents the linear speed</a:t>
            </a:r>
            <a:endParaRPr lang="en-I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6C16E1-D897-45B5-A891-556016EE8DA0}"/>
              </a:ext>
            </a:extLst>
          </p:cNvPr>
          <p:cNvSpPr txBox="1"/>
          <p:nvPr/>
        </p:nvSpPr>
        <p:spPr>
          <a:xfrm>
            <a:off x="6593298" y="1904484"/>
            <a:ext cx="428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measured in meters per second (ms</a:t>
            </a:r>
            <a:r>
              <a:rPr lang="en-GB" baseline="30000" dirty="0"/>
              <a:t>-1</a:t>
            </a:r>
            <a:r>
              <a:rPr lang="en-GB" dirty="0"/>
              <a:t>)</a:t>
            </a:r>
            <a:endParaRPr lang="en-I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165196-6026-4C0B-9C14-59B1C1971AE6}"/>
              </a:ext>
            </a:extLst>
          </p:cNvPr>
          <p:cNvSpPr txBox="1"/>
          <p:nvPr/>
        </p:nvSpPr>
        <p:spPr>
          <a:xfrm>
            <a:off x="6199236" y="2826066"/>
            <a:ext cx="5724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ω</a:t>
            </a:r>
            <a:r>
              <a:rPr lang="en-GB" i="1" dirty="0"/>
              <a:t>        </a:t>
            </a:r>
            <a:r>
              <a:rPr lang="en-GB" dirty="0"/>
              <a:t>represents the angular speed</a:t>
            </a:r>
          </a:p>
          <a:p>
            <a:r>
              <a:rPr lang="en-GB" dirty="0"/>
              <a:t>                          (</a:t>
            </a:r>
            <a:r>
              <a:rPr lang="el-GR" dirty="0"/>
              <a:t>ω</a:t>
            </a:r>
            <a:r>
              <a:rPr lang="en-GB" dirty="0"/>
              <a:t> is the Greek letter, pronounced omega)</a:t>
            </a:r>
            <a:endParaRPr lang="en-I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64E2E6-103F-4016-8731-4662E311E1B3}"/>
              </a:ext>
            </a:extLst>
          </p:cNvPr>
          <p:cNvSpPr txBox="1"/>
          <p:nvPr/>
        </p:nvSpPr>
        <p:spPr>
          <a:xfrm>
            <a:off x="6674804" y="4528075"/>
            <a:ext cx="450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measured in radians per second (rad s</a:t>
            </a:r>
            <a:r>
              <a:rPr lang="en-GB" baseline="30000" dirty="0"/>
              <a:t>-1</a:t>
            </a:r>
            <a:r>
              <a:rPr lang="en-GB" dirty="0"/>
              <a:t>)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D5ABD5-A0B5-48E2-B41F-91BE64EE3BA1}"/>
                  </a:ext>
                </a:extLst>
              </p:cNvPr>
              <p:cNvSpPr txBox="1"/>
              <p:nvPr/>
            </p:nvSpPr>
            <p:spPr>
              <a:xfrm>
                <a:off x="6898596" y="3766868"/>
                <a:ext cx="2429692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i="1" dirty="0">
                              <a:latin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D5ABD5-A0B5-48E2-B41F-91BE64EE3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96" y="3766868"/>
                <a:ext cx="2429692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1C9FCF-B8CF-41CE-AB16-FA8B1DA38922}"/>
              </a:ext>
            </a:extLst>
          </p:cNvPr>
          <p:cNvCxnSpPr/>
          <p:nvPr/>
        </p:nvCxnSpPr>
        <p:spPr>
          <a:xfrm>
            <a:off x="7454537" y="2665411"/>
            <a:ext cx="3344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2C0C90-EF4E-4B53-8B19-AF610B2D7463}"/>
              </a:ext>
            </a:extLst>
          </p:cNvPr>
          <p:cNvSpPr txBox="1"/>
          <p:nvPr/>
        </p:nvSpPr>
        <p:spPr>
          <a:xfrm>
            <a:off x="5588635" y="5277394"/>
            <a:ext cx="572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two measurements are related by the equation…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C1E83-7E9D-4480-8D9B-4E2BEABEE2D2}"/>
                  </a:ext>
                </a:extLst>
              </p:cNvPr>
              <p:cNvSpPr txBox="1"/>
              <p:nvPr/>
            </p:nvSpPr>
            <p:spPr>
              <a:xfrm>
                <a:off x="7454537" y="5876916"/>
                <a:ext cx="2508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IE" sz="2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C1E83-7E9D-4480-8D9B-4E2BEABEE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37" y="5876916"/>
                <a:ext cx="250806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6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2" grpId="0"/>
      <p:bldP spid="33" grpId="0"/>
      <p:bldP spid="14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Oval 2"/>
          <p:cNvSpPr>
            <a:spLocks noChangeArrowheads="1"/>
          </p:cNvSpPr>
          <p:nvPr/>
        </p:nvSpPr>
        <p:spPr bwMode="auto">
          <a:xfrm>
            <a:off x="1845310" y="2089150"/>
            <a:ext cx="3671888" cy="3671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197635" name="Oval 3"/>
          <p:cNvSpPr>
            <a:spLocks noChangeArrowheads="1"/>
          </p:cNvSpPr>
          <p:nvPr/>
        </p:nvSpPr>
        <p:spPr bwMode="auto">
          <a:xfrm>
            <a:off x="5372735" y="3602036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 flipV="1">
            <a:off x="5517198" y="1944686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7637" name="Oval 5"/>
          <p:cNvSpPr>
            <a:spLocks noChangeArrowheads="1"/>
          </p:cNvSpPr>
          <p:nvPr/>
        </p:nvSpPr>
        <p:spPr bwMode="auto">
          <a:xfrm>
            <a:off x="5012373" y="2665411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H="1" flipV="1">
            <a:off x="4148774" y="1441450"/>
            <a:ext cx="935037" cy="1252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7639" name="Freeform 7"/>
          <p:cNvSpPr>
            <a:spLocks/>
          </p:cNvSpPr>
          <p:nvPr/>
        </p:nvSpPr>
        <p:spPr bwMode="auto">
          <a:xfrm>
            <a:off x="5158424" y="2808286"/>
            <a:ext cx="358775" cy="865188"/>
          </a:xfrm>
          <a:custGeom>
            <a:avLst/>
            <a:gdLst>
              <a:gd name="T0" fmla="*/ 2147483646 w 226"/>
              <a:gd name="T1" fmla="*/ 2147483646 h 545"/>
              <a:gd name="T2" fmla="*/ 2147483646 w 226"/>
              <a:gd name="T3" fmla="*/ 2147483646 h 545"/>
              <a:gd name="T4" fmla="*/ 2147483646 w 226"/>
              <a:gd name="T5" fmla="*/ 2147483646 h 545"/>
              <a:gd name="T6" fmla="*/ 0 w 226"/>
              <a:gd name="T7" fmla="*/ 0 h 5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545">
                <a:moveTo>
                  <a:pt x="226" y="545"/>
                </a:moveTo>
                <a:lnTo>
                  <a:pt x="136" y="272"/>
                </a:lnTo>
                <a:lnTo>
                  <a:pt x="90" y="136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4725035" y="3097211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1600" b="1" i="1">
                <a:solidFill>
                  <a:srgbClr val="292929"/>
                </a:solidFill>
              </a:rPr>
              <a:t>l</a:t>
            </a:r>
            <a:endParaRPr lang="en-GB" altLang="en-US" sz="1600" b="1" i="1">
              <a:solidFill>
                <a:srgbClr val="292929"/>
              </a:solidFill>
            </a:endParaRPr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3789998" y="3744911"/>
            <a:ext cx="172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 flipV="1">
            <a:off x="3789998" y="2736849"/>
            <a:ext cx="1295400" cy="1008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3861436" y="3457574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400">
                <a:solidFill>
                  <a:srgbClr val="000066"/>
                </a:solidFill>
                <a:cs typeface="Times New Roman" panose="02020603050405020304" pitchFamily="18" charset="0"/>
              </a:rPr>
              <a:t>θ</a:t>
            </a:r>
          </a:p>
        </p:txBody>
      </p:sp>
      <p:sp>
        <p:nvSpPr>
          <p:cNvPr id="197644" name="Freeform 12"/>
          <p:cNvSpPr>
            <a:spLocks/>
          </p:cNvSpPr>
          <p:nvPr/>
        </p:nvSpPr>
        <p:spPr bwMode="auto">
          <a:xfrm>
            <a:off x="4366260" y="3384549"/>
            <a:ext cx="82550" cy="360362"/>
          </a:xfrm>
          <a:custGeom>
            <a:avLst/>
            <a:gdLst>
              <a:gd name="T0" fmla="*/ 2147483646 w 52"/>
              <a:gd name="T1" fmla="*/ 2147483646 h 227"/>
              <a:gd name="T2" fmla="*/ 2147483646 w 52"/>
              <a:gd name="T3" fmla="*/ 2147483646 h 227"/>
              <a:gd name="T4" fmla="*/ 0 w 52"/>
              <a:gd name="T5" fmla="*/ 0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227">
                <a:moveTo>
                  <a:pt x="45" y="227"/>
                </a:moveTo>
                <a:cubicBezTo>
                  <a:pt x="48" y="178"/>
                  <a:pt x="52" y="129"/>
                  <a:pt x="45" y="91"/>
                </a:cubicBezTo>
                <a:cubicBezTo>
                  <a:pt x="38" y="53"/>
                  <a:pt x="19" y="26"/>
                  <a:pt x="0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graphicFrame>
        <p:nvGraphicFramePr>
          <p:cNvPr id="197645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6400670"/>
              </p:ext>
            </p:extLst>
          </p:nvPr>
        </p:nvGraphicFramePr>
        <p:xfrm>
          <a:off x="8415975" y="2816584"/>
          <a:ext cx="711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495085" imgH="431613" progId="Equation.3">
                  <p:embed/>
                </p:oleObj>
              </mc:Choice>
              <mc:Fallback>
                <p:oleObj name="Equation" r:id="rId3" imgW="495085" imgH="431613" progId="Equation.3">
                  <p:embed/>
                  <p:pic>
                    <p:nvPicPr>
                      <p:cNvPr id="1976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5975" y="2816584"/>
                        <a:ext cx="7112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6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32033090"/>
              </p:ext>
            </p:extLst>
          </p:nvPr>
        </p:nvGraphicFramePr>
        <p:xfrm>
          <a:off x="8271513" y="1089019"/>
          <a:ext cx="563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342751" imgH="393529" progId="Equation.3">
                  <p:embed/>
                </p:oleObj>
              </mc:Choice>
              <mc:Fallback>
                <p:oleObj name="Equation" r:id="rId5" imgW="342751" imgH="393529" progId="Equation.3">
                  <p:embed/>
                  <p:pic>
                    <p:nvPicPr>
                      <p:cNvPr id="1976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1513" y="1089019"/>
                        <a:ext cx="5635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7" name="Object 1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97250559"/>
              </p:ext>
            </p:extLst>
          </p:nvPr>
        </p:nvGraphicFramePr>
        <p:xfrm>
          <a:off x="8415975" y="1988520"/>
          <a:ext cx="5207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1976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5975" y="1988520"/>
                        <a:ext cx="5207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8" name="Object 1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46088789"/>
              </p:ext>
            </p:extLst>
          </p:nvPr>
        </p:nvGraphicFramePr>
        <p:xfrm>
          <a:off x="8271513" y="3758925"/>
          <a:ext cx="85566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444307" imgH="139639" progId="Equation.3">
                  <p:embed/>
                </p:oleObj>
              </mc:Choice>
              <mc:Fallback>
                <p:oleObj name="Equation" r:id="rId9" imgW="444307" imgH="139639" progId="Equation.3">
                  <p:embed/>
                  <p:pic>
                    <p:nvPicPr>
                      <p:cNvPr id="1976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1513" y="3758925"/>
                        <a:ext cx="855663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475038-530E-46C4-B35B-8BB76563E150}"/>
              </a:ext>
            </a:extLst>
          </p:cNvPr>
          <p:cNvSpPr txBox="1"/>
          <p:nvPr/>
        </p:nvSpPr>
        <p:spPr>
          <a:xfrm>
            <a:off x="4509136" y="3794123"/>
            <a:ext cx="100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r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CF00B117-D57F-463E-B210-63D80BBD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188913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4400" dirty="0">
                <a:solidFill>
                  <a:srgbClr val="000066"/>
                </a:solidFill>
              </a:rPr>
              <a:t>Circular Motion</a:t>
            </a:r>
            <a:endParaRPr lang="en-GB" altLang="en-US" sz="4400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6A21E-FA99-465F-B7B8-1901F97AF059}"/>
              </a:ext>
            </a:extLst>
          </p:cNvPr>
          <p:cNvSpPr txBox="1"/>
          <p:nvPr/>
        </p:nvSpPr>
        <p:spPr>
          <a:xfrm>
            <a:off x="5878061" y="1119101"/>
            <a:ext cx="202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Derivation: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1181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ranstrav">
            <a:extLst>
              <a:ext uri="{FF2B5EF4-FFF2-40B4-BE49-F238E27FC236}">
                <a16:creationId xmlns:a16="http://schemas.microsoft.com/office/drawing/2014/main" id="{0D6B02DE-399D-4ADC-B68B-7340684C7D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9138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transtrav">
            <a:extLst>
              <a:ext uri="{FF2B5EF4-FFF2-40B4-BE49-F238E27FC236}">
                <a16:creationId xmlns:a16="http://schemas.microsoft.com/office/drawing/2014/main" id="{D41795AA-3F89-4190-875A-135389F9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005013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transtrav">
            <a:extLst>
              <a:ext uri="{FF2B5EF4-FFF2-40B4-BE49-F238E27FC236}">
                <a16:creationId xmlns:a16="http://schemas.microsoft.com/office/drawing/2014/main" id="{7D463952-D6F6-431D-9D19-4E29C241C1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9138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transtrav">
            <a:extLst>
              <a:ext uri="{FF2B5EF4-FFF2-40B4-BE49-F238E27FC236}">
                <a16:creationId xmlns:a16="http://schemas.microsoft.com/office/drawing/2014/main" id="{C7C63FB1-977D-4966-83E8-3BFD18B256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9138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transtrav">
            <a:extLst>
              <a:ext uri="{FF2B5EF4-FFF2-40B4-BE49-F238E27FC236}">
                <a16:creationId xmlns:a16="http://schemas.microsoft.com/office/drawing/2014/main" id="{C648CA4E-12BF-45D3-ACE4-DCF363A503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9138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Line 9">
            <a:extLst>
              <a:ext uri="{FF2B5EF4-FFF2-40B4-BE49-F238E27FC236}">
                <a16:creationId xmlns:a16="http://schemas.microsoft.com/office/drawing/2014/main" id="{9D2F28C1-3BE6-468A-9478-336D04F5D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3" y="299720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id="{850B7A70-7DB1-4FB3-80A1-6D367492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9" y="4665663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frequency (</a:t>
            </a:r>
            <a:r>
              <a:rPr lang="en-GB" altLang="en-US" sz="2400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GB" altLang="en-US" sz="24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= no. of waves passing per second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88B95935-FB7E-4150-8177-BE8F3FEA7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5122863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measured in hertz  (Hz</a:t>
            </a:r>
            <a:r>
              <a:rPr lang="en-GB" altLang="en-US" sz="24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8380" name="Line 12">
            <a:extLst>
              <a:ext uri="{FF2B5EF4-FFF2-40B4-BE49-F238E27FC236}">
                <a16:creationId xmlns:a16="http://schemas.microsoft.com/office/drawing/2014/main" id="{C40D5E57-C592-4737-BBF9-050F8B573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2492375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D5655A95-DB04-4128-AD06-3B776DEF0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1" y="3184526"/>
            <a:ext cx="6480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Period (</a:t>
            </a:r>
            <a:r>
              <a:rPr lang="en-GB" altLang="en-US" sz="2400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altLang="en-US" sz="24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= time for one wave to pass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28401E04-AC46-4BDB-AAF3-15C02AC79D4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087938" y="3588092"/>
            <a:ext cx="6480175" cy="85093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IE">
                <a:noFill/>
              </a:rPr>
              <a:t> 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E60C6412-927F-48A0-8B61-5D2119DD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188913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4400" dirty="0">
                <a:solidFill>
                  <a:srgbClr val="000066"/>
                </a:solidFill>
              </a:rPr>
              <a:t>Circular Motion</a:t>
            </a:r>
            <a:endParaRPr lang="en-GB" altLang="en-US" sz="4400" dirty="0">
              <a:solidFill>
                <a:srgbClr val="0000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AE0124-7C4C-4A21-8F7B-67D036EFFB6D}"/>
              </a:ext>
            </a:extLst>
          </p:cNvPr>
          <p:cNvSpPr txBox="1"/>
          <p:nvPr/>
        </p:nvSpPr>
        <p:spPr>
          <a:xfrm>
            <a:off x="1367246" y="1050735"/>
            <a:ext cx="741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how waves have a frequency, </a:t>
            </a:r>
            <a:r>
              <a:rPr lang="en-GB" i="1" dirty="0"/>
              <a:t>f, </a:t>
            </a:r>
            <a:r>
              <a:rPr lang="en-GB" dirty="0"/>
              <a:t>and period, </a:t>
            </a:r>
            <a:r>
              <a:rPr lang="en-GB" i="1" dirty="0"/>
              <a:t>T</a:t>
            </a:r>
            <a:r>
              <a:rPr lang="en-GB" dirty="0"/>
              <a:t>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  <p:bldP spid="5837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E60C6412-927F-48A0-8B61-5D2119DD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188913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4400" dirty="0">
                <a:solidFill>
                  <a:srgbClr val="000066"/>
                </a:solidFill>
              </a:rPr>
              <a:t>Circular Motion</a:t>
            </a:r>
            <a:endParaRPr lang="en-GB" altLang="en-US" sz="4400" dirty="0">
              <a:solidFill>
                <a:srgbClr val="0000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AE0124-7C4C-4A21-8F7B-67D036EFFB6D}"/>
              </a:ext>
            </a:extLst>
          </p:cNvPr>
          <p:cNvSpPr txBox="1"/>
          <p:nvPr/>
        </p:nvSpPr>
        <p:spPr>
          <a:xfrm>
            <a:off x="1367246" y="1050735"/>
            <a:ext cx="741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how waves have a frequency, </a:t>
            </a:r>
            <a:r>
              <a:rPr lang="en-GB" i="1" dirty="0"/>
              <a:t>f, </a:t>
            </a:r>
            <a:r>
              <a:rPr lang="en-GB" dirty="0"/>
              <a:t>and period, </a:t>
            </a:r>
            <a:r>
              <a:rPr lang="en-GB" i="1" dirty="0"/>
              <a:t>T</a:t>
            </a:r>
            <a:r>
              <a:rPr lang="en-GB" dirty="0"/>
              <a:t>.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E4383-3900-4949-9A58-65EFF0B3C2C1}"/>
              </a:ext>
            </a:extLst>
          </p:cNvPr>
          <p:cNvSpPr txBox="1"/>
          <p:nvPr/>
        </p:nvSpPr>
        <p:spPr>
          <a:xfrm>
            <a:off x="1372462" y="1655259"/>
            <a:ext cx="614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So, does circular motion.</a:t>
            </a:r>
            <a:endParaRPr lang="en-IE" dirty="0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4D8E70A0-199B-4D12-A932-FBBB2920E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206" y="2884885"/>
            <a:ext cx="3671888" cy="3671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21" name="Oval 3">
            <a:extLst>
              <a:ext uri="{FF2B5EF4-FFF2-40B4-BE49-F238E27FC236}">
                <a16:creationId xmlns:a16="http://schemas.microsoft.com/office/drawing/2014/main" id="{EED1E63B-E5E4-4439-8791-2721B40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631" y="4397771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22" name="Line 4">
            <a:extLst>
              <a:ext uri="{FF2B5EF4-FFF2-40B4-BE49-F238E27FC236}">
                <a16:creationId xmlns:a16="http://schemas.microsoft.com/office/drawing/2014/main" id="{BAC32EB4-640B-4E21-A395-08AB67640A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0094" y="2740421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9BD7962A-275F-43D0-A9E7-644B57A0B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269" y="3461146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id="{6D117A26-8C9A-4D2F-943D-C061B3D586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1670" y="2237185"/>
            <a:ext cx="935037" cy="1252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7A98DA1D-54CD-409A-90B1-E6D8C4CEC8C0}"/>
              </a:ext>
            </a:extLst>
          </p:cNvPr>
          <p:cNvSpPr>
            <a:spLocks/>
          </p:cNvSpPr>
          <p:nvPr/>
        </p:nvSpPr>
        <p:spPr bwMode="auto">
          <a:xfrm>
            <a:off x="4741320" y="3604021"/>
            <a:ext cx="358775" cy="865188"/>
          </a:xfrm>
          <a:custGeom>
            <a:avLst/>
            <a:gdLst>
              <a:gd name="T0" fmla="*/ 2147483646 w 226"/>
              <a:gd name="T1" fmla="*/ 2147483646 h 545"/>
              <a:gd name="T2" fmla="*/ 2147483646 w 226"/>
              <a:gd name="T3" fmla="*/ 2147483646 h 545"/>
              <a:gd name="T4" fmla="*/ 2147483646 w 226"/>
              <a:gd name="T5" fmla="*/ 2147483646 h 545"/>
              <a:gd name="T6" fmla="*/ 0 w 226"/>
              <a:gd name="T7" fmla="*/ 0 h 5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545">
                <a:moveTo>
                  <a:pt x="226" y="545"/>
                </a:moveTo>
                <a:lnTo>
                  <a:pt x="136" y="272"/>
                </a:lnTo>
                <a:lnTo>
                  <a:pt x="90" y="136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FFDA2BE3-E568-499A-A3E4-5A4ADC955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931" y="3892946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1600" b="1" i="1">
                <a:solidFill>
                  <a:srgbClr val="292929"/>
                </a:solidFill>
              </a:rPr>
              <a:t>l</a:t>
            </a:r>
            <a:endParaRPr lang="en-GB" altLang="en-US" sz="1600" b="1" i="1">
              <a:solidFill>
                <a:srgbClr val="292929"/>
              </a:solidFill>
            </a:endParaRPr>
          </a:p>
        </p:txBody>
      </p:sp>
      <p:sp>
        <p:nvSpPr>
          <p:cNvPr id="27" name="Line 9">
            <a:extLst>
              <a:ext uri="{FF2B5EF4-FFF2-40B4-BE49-F238E27FC236}">
                <a16:creationId xmlns:a16="http://schemas.microsoft.com/office/drawing/2014/main" id="{17031141-22D8-4298-8B6C-48E9D94F7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2894" y="4540646"/>
            <a:ext cx="172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D7E2772A-7E03-4984-82F7-18C3C74E9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2894" y="3532584"/>
            <a:ext cx="1295400" cy="1008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49D7576B-619C-4777-BC79-EBB24FC4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332" y="4253309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400">
                <a:solidFill>
                  <a:srgbClr val="000066"/>
                </a:solidFill>
                <a:cs typeface="Times New Roman" panose="02020603050405020304" pitchFamily="18" charset="0"/>
              </a:rPr>
              <a:t>θ</a:t>
            </a:r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5F6BF969-74EC-46F6-BFB6-5E911AE1998C}"/>
              </a:ext>
            </a:extLst>
          </p:cNvPr>
          <p:cNvSpPr>
            <a:spLocks/>
          </p:cNvSpPr>
          <p:nvPr/>
        </p:nvSpPr>
        <p:spPr bwMode="auto">
          <a:xfrm>
            <a:off x="3949156" y="4180284"/>
            <a:ext cx="82550" cy="360362"/>
          </a:xfrm>
          <a:custGeom>
            <a:avLst/>
            <a:gdLst>
              <a:gd name="T0" fmla="*/ 2147483646 w 52"/>
              <a:gd name="T1" fmla="*/ 2147483646 h 227"/>
              <a:gd name="T2" fmla="*/ 2147483646 w 52"/>
              <a:gd name="T3" fmla="*/ 2147483646 h 227"/>
              <a:gd name="T4" fmla="*/ 0 w 52"/>
              <a:gd name="T5" fmla="*/ 0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227">
                <a:moveTo>
                  <a:pt x="45" y="227"/>
                </a:moveTo>
                <a:cubicBezTo>
                  <a:pt x="48" y="178"/>
                  <a:pt x="52" y="129"/>
                  <a:pt x="45" y="91"/>
                </a:cubicBezTo>
                <a:cubicBezTo>
                  <a:pt x="38" y="53"/>
                  <a:pt x="19" y="26"/>
                  <a:pt x="0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C87FAB-B1EC-4566-9E16-B900FE72BA17}"/>
              </a:ext>
            </a:extLst>
          </p:cNvPr>
          <p:cNvSpPr txBox="1"/>
          <p:nvPr/>
        </p:nvSpPr>
        <p:spPr>
          <a:xfrm>
            <a:off x="4092032" y="4589858"/>
            <a:ext cx="100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r</a:t>
            </a: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8CDBA709-16AC-4D39-AFA5-A05FA2A2A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018" y="2827881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Frequency (f) =  no. of circles per second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033A0813-29D4-484C-97CF-D78AC02C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017" y="2062907"/>
            <a:ext cx="6480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Period (T) = time for one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E591F0-6FA0-4126-8836-81D0FD2C5CB0}"/>
                  </a:ext>
                </a:extLst>
              </p:cNvPr>
              <p:cNvSpPr txBox="1"/>
              <p:nvPr/>
            </p:nvSpPr>
            <p:spPr>
              <a:xfrm>
                <a:off x="6165669" y="3677046"/>
                <a:ext cx="4319451" cy="685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E591F0-6FA0-4126-8836-81D0FD2C5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669" y="3677046"/>
                <a:ext cx="4319451" cy="685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5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/>
      <p:bldP spid="33" grpId="0"/>
      <p:bldP spid="3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0CDB01-2E2C-4FAA-9773-423009CA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27" y="1563461"/>
            <a:ext cx="8124825" cy="146685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67D2F6E4-FB03-48C9-8DE7-1F4BF74C2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188913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4400" dirty="0">
                <a:solidFill>
                  <a:srgbClr val="000066"/>
                </a:solidFill>
              </a:rPr>
              <a:t>Circular Motion</a:t>
            </a:r>
            <a:endParaRPr lang="en-GB" altLang="en-US" sz="4400" dirty="0">
              <a:solidFill>
                <a:srgbClr val="00006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8192EC-759F-401E-9B80-78259978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08" y="3989886"/>
            <a:ext cx="77819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738325-E255-417E-9E01-B38C93AE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950913"/>
            <a:ext cx="8124825" cy="192405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F7A3FA4-6749-4200-946B-E4B344184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188913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4400" dirty="0">
                <a:solidFill>
                  <a:srgbClr val="000066"/>
                </a:solidFill>
              </a:rPr>
              <a:t>Circular Motion</a:t>
            </a:r>
            <a:endParaRPr lang="en-GB" altLang="en-US" sz="4400" dirty="0">
              <a:solidFill>
                <a:srgbClr val="00006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F6E88B-9422-4F43-99A5-00918CDF7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249" y="3011487"/>
            <a:ext cx="76485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Tierney</dc:creator>
  <cp:lastModifiedBy>Tom Tierney</cp:lastModifiedBy>
  <cp:revision>11</cp:revision>
  <dcterms:created xsi:type="dcterms:W3CDTF">2020-03-18T14:29:56Z</dcterms:created>
  <dcterms:modified xsi:type="dcterms:W3CDTF">2020-04-02T15:13:09Z</dcterms:modified>
</cp:coreProperties>
</file>