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4" r:id="rId4"/>
  </p:sldMasterIdLst>
  <p:notesMasterIdLst>
    <p:notesMasterId r:id="rId15"/>
  </p:notesMasterIdLst>
  <p:sldIdLst>
    <p:sldId id="292" r:id="rId5"/>
    <p:sldId id="280" r:id="rId6"/>
    <p:sldId id="281" r:id="rId7"/>
    <p:sldId id="282" r:id="rId8"/>
    <p:sldId id="293" r:id="rId9"/>
    <p:sldId id="283" r:id="rId10"/>
    <p:sldId id="284" r:id="rId11"/>
    <p:sldId id="285" r:id="rId12"/>
    <p:sldId id="290" r:id="rId13"/>
    <p:sldId id="28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95168" autoAdjust="0"/>
  </p:normalViewPr>
  <p:slideViewPr>
    <p:cSldViewPr snapToGrid="0">
      <p:cViewPr>
        <p:scale>
          <a:sx n="74" d="100"/>
          <a:sy n="74" d="100"/>
        </p:scale>
        <p:origin x="1024" y="3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078E0-D9EE-45AF-BF04-A697F78A9371}" type="datetimeFigureOut">
              <a:rPr lang="en-IE" smtClean="0"/>
              <a:t>08/02/2022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08C20-978A-4DC4-BF35-696CB3736B54}" type="slidenum">
              <a:rPr lang="en-IE" smtClean="0"/>
              <a:t>‹#›</a:t>
            </a:fld>
            <a:endParaRPr lang="en-IE"/>
          </a:p>
        </p:txBody>
      </p:sp>
    </p:spTree>
    <p:extLst>
      <p:ext uri="{BB962C8B-B14F-4D97-AF65-F5344CB8AC3E}">
        <p14:creationId xmlns:p14="http://schemas.microsoft.com/office/powerpoint/2010/main" val="3420115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6"/>
        <p:cNvGrpSpPr/>
        <p:nvPr/>
      </p:nvGrpSpPr>
      <p:grpSpPr>
        <a:xfrm>
          <a:off x="0" y="0"/>
          <a:ext cx="0" cy="0"/>
          <a:chOff x="0" y="0"/>
          <a:chExt cx="0" cy="0"/>
        </a:xfrm>
      </p:grpSpPr>
      <p:sp>
        <p:nvSpPr>
          <p:cNvPr id="6097" name="Google Shape;6097;gee6873aab4_0_49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98" name="Google Shape;6098;gee6873aab4_0_49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6"/>
        <p:cNvGrpSpPr/>
        <p:nvPr/>
      </p:nvGrpSpPr>
      <p:grpSpPr>
        <a:xfrm>
          <a:off x="0" y="0"/>
          <a:ext cx="0" cy="0"/>
          <a:chOff x="0" y="0"/>
          <a:chExt cx="0" cy="0"/>
        </a:xfrm>
      </p:grpSpPr>
      <p:sp>
        <p:nvSpPr>
          <p:cNvPr id="6097" name="Google Shape;6097;gee6873aab4_0_49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98" name="Google Shape;6098;gee6873aab4_0_49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cover: Colour">
  <p:cSld name="Front cover: Colour">
    <p:bg>
      <p:bgPr>
        <a:solidFill>
          <a:schemeClr val="dk2"/>
        </a:solidFill>
        <a:effectLst/>
      </p:bgPr>
    </p:bg>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695400" y="6496604"/>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14DD795-3529-4F91-931B-6BF8DCD83F60}" type="datetimeFigureOut">
              <a:rPr lang="en-IE" smtClean="0"/>
              <a:t>08/02/2022</a:t>
            </a:fld>
            <a:endParaRPr lang="en-IE"/>
          </a:p>
        </p:txBody>
      </p:sp>
      <p:sp>
        <p:nvSpPr>
          <p:cNvPr id="17" name="Google Shape;17;p25"/>
          <p:cNvSpPr txBox="1">
            <a:spLocks noGrp="1"/>
          </p:cNvSpPr>
          <p:nvPr>
            <p:ph type="ftr" idx="11"/>
          </p:nvPr>
        </p:nvSpPr>
        <p:spPr>
          <a:xfrm>
            <a:off x="695400" y="6416541"/>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E"/>
          </a:p>
        </p:txBody>
      </p:sp>
      <p:sp>
        <p:nvSpPr>
          <p:cNvPr id="18" name="Google Shape;18;p25"/>
          <p:cNvSpPr txBox="1">
            <a:spLocks noGrp="1"/>
          </p:cNvSpPr>
          <p:nvPr>
            <p:ph type="sldNum" idx="12"/>
          </p:nvPr>
        </p:nvSpPr>
        <p:spPr>
          <a:xfrm>
            <a:off x="-12703" y="6356350"/>
            <a:ext cx="7933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36DFE959-551D-4183-9968-D744C6A302A3}" type="slidenum">
              <a:rPr lang="en-IE" smtClean="0"/>
              <a:t>‹#›</a:t>
            </a:fld>
            <a:endParaRPr lang="en-IE"/>
          </a:p>
        </p:txBody>
      </p:sp>
      <p:grpSp>
        <p:nvGrpSpPr>
          <p:cNvPr id="19" name="Google Shape;19;p25"/>
          <p:cNvGrpSpPr/>
          <p:nvPr/>
        </p:nvGrpSpPr>
        <p:grpSpPr>
          <a:xfrm>
            <a:off x="6961787" y="1092812"/>
            <a:ext cx="2484415" cy="997345"/>
            <a:chOff x="1899" y="899"/>
            <a:chExt cx="4165" cy="1672"/>
          </a:xfrm>
        </p:grpSpPr>
        <p:sp>
          <p:nvSpPr>
            <p:cNvPr id="20" name="Google Shape;20;p25"/>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p25"/>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25"/>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25"/>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24;p25"/>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5;p25"/>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25"/>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25"/>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25"/>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25"/>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25"/>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25"/>
            <p:cNvSpPr/>
            <p:nvPr/>
          </p:nvSpPr>
          <p:spPr>
            <a:xfrm>
              <a:off x="2762" y="2203"/>
              <a:ext cx="28"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25"/>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3;p25"/>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25"/>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25"/>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 name="Google Shape;36;p25"/>
            <p:cNvSpPr/>
            <p:nvPr/>
          </p:nvSpPr>
          <p:spPr>
            <a:xfrm>
              <a:off x="3203" y="2203"/>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 name="Google Shape;37;p25"/>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 name="Google Shape;38;p25"/>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 name="Google Shape;39;p25"/>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 name="Google Shape;40;p25"/>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 name="Google Shape;41;p25"/>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 name="Google Shape;42;p25"/>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 name="Google Shape;43;p25"/>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 name="Google Shape;44;p25"/>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45;p25"/>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 name="Google Shape;46;p25"/>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25"/>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25"/>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25"/>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25"/>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25"/>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25"/>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25"/>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25"/>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25"/>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25"/>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57;p25"/>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25"/>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25"/>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25"/>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25"/>
            <p:cNvSpPr/>
            <p:nvPr/>
          </p:nvSpPr>
          <p:spPr>
            <a:xfrm>
              <a:off x="1899" y="1222"/>
              <a:ext cx="707" cy="797"/>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25"/>
            <p:cNvSpPr/>
            <p:nvPr/>
          </p:nvSpPr>
          <p:spPr>
            <a:xfrm>
              <a:off x="2711" y="1222"/>
              <a:ext cx="732" cy="797"/>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63;p25"/>
            <p:cNvSpPr/>
            <p:nvPr/>
          </p:nvSpPr>
          <p:spPr>
            <a:xfrm>
              <a:off x="3536" y="1208"/>
              <a:ext cx="639" cy="824"/>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25"/>
            <p:cNvSpPr/>
            <p:nvPr/>
          </p:nvSpPr>
          <p:spPr>
            <a:xfrm>
              <a:off x="4259" y="1222"/>
              <a:ext cx="690" cy="797"/>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25"/>
            <p:cNvSpPr/>
            <p:nvPr/>
          </p:nvSpPr>
          <p:spPr>
            <a:xfrm>
              <a:off x="4372" y="1311"/>
              <a:ext cx="1692" cy="714"/>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25"/>
            <p:cNvSpPr/>
            <p:nvPr/>
          </p:nvSpPr>
          <p:spPr>
            <a:xfrm>
              <a:off x="5470" y="899"/>
              <a:ext cx="366" cy="482"/>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 name="Google Shape;67;p25"/>
            <p:cNvSpPr/>
            <p:nvPr/>
          </p:nvSpPr>
          <p:spPr>
            <a:xfrm>
              <a:off x="4862" y="1770"/>
              <a:ext cx="1155"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Google Shape;68;p25"/>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25"/>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 name="Google Shape;70;p25"/>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 name="Google Shape;71;p25"/>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25"/>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 name="Google Shape;73;p25"/>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 name="Google Shape;74;p25"/>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25"/>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 name="Google Shape;76;p25"/>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 name="Google Shape;77;p25"/>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25"/>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25"/>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 name="Google Shape;80;p25"/>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 name="Google Shape;81;p25"/>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 name="Google Shape;82;p25"/>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 name="Google Shape;83;p25"/>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 name="Google Shape;84;p25"/>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25"/>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25"/>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25"/>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25"/>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25"/>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25"/>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25"/>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25"/>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25"/>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25"/>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25"/>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25"/>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25"/>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25"/>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25"/>
            <p:cNvSpPr/>
            <p:nvPr/>
          </p:nvSpPr>
          <p:spPr>
            <a:xfrm>
              <a:off x="4838" y="2425"/>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5"/>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25"/>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25"/>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25"/>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25"/>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25"/>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 name="Google Shape;106;p25"/>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25"/>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25"/>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p25"/>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25"/>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25"/>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25"/>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13" name="Google Shape;113;p25"/>
            <p:cNvCxnSpPr/>
            <p:nvPr/>
          </p:nvCxnSpPr>
          <p:spPr>
            <a:xfrm>
              <a:off x="3964" y="2205"/>
              <a:ext cx="0" cy="366"/>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sp>
        <p:nvSpPr>
          <p:cNvPr id="114" name="Google Shape;114;p25"/>
          <p:cNvSpPr txBox="1">
            <a:spLocks noGrp="1"/>
          </p:cNvSpPr>
          <p:nvPr>
            <p:ph type="title"/>
          </p:nvPr>
        </p:nvSpPr>
        <p:spPr>
          <a:xfrm>
            <a:off x="6961787" y="2456475"/>
            <a:ext cx="4624582" cy="1928219"/>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000"/>
              <a:buFont typeface="Calibri"/>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5"/>
          <p:cNvSpPr txBox="1">
            <a:spLocks noGrp="1"/>
          </p:cNvSpPr>
          <p:nvPr>
            <p:ph type="body" idx="1"/>
          </p:nvPr>
        </p:nvSpPr>
        <p:spPr>
          <a:xfrm>
            <a:off x="6961787" y="4720790"/>
            <a:ext cx="4624582" cy="70346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400"/>
              </a:spcBef>
              <a:spcAft>
                <a:spcPts val="0"/>
              </a:spcAft>
              <a:buClr>
                <a:schemeClr val="lt1"/>
              </a:buClr>
              <a:buSzPts val="2000"/>
              <a:buNone/>
              <a:defRPr sz="2000">
                <a:solidFill>
                  <a:schemeClr val="lt1"/>
                </a:solidFill>
              </a:defRPr>
            </a:lvl1pPr>
            <a:lvl2pPr marL="914400" lvl="1" indent="-228600" algn="l">
              <a:lnSpc>
                <a:spcPct val="90000"/>
              </a:lnSpc>
              <a:spcBef>
                <a:spcPts val="400"/>
              </a:spcBef>
              <a:spcAft>
                <a:spcPts val="0"/>
              </a:spcAft>
              <a:buClr>
                <a:schemeClr val="lt1"/>
              </a:buClr>
              <a:buSzPts val="1800"/>
              <a:buNone/>
              <a:defRPr sz="1800">
                <a:solidFill>
                  <a:schemeClr val="lt1"/>
                </a:solidFill>
              </a:defRPr>
            </a:lvl2pPr>
            <a:lvl3pPr marL="1371600" lvl="2" indent="-342900" algn="l">
              <a:lnSpc>
                <a:spcPct val="90000"/>
              </a:lnSpc>
              <a:spcBef>
                <a:spcPts val="400"/>
              </a:spcBef>
              <a:spcAft>
                <a:spcPts val="0"/>
              </a:spcAft>
              <a:buSzPts val="1800"/>
              <a:buChar char="•"/>
              <a:defRPr>
                <a:solidFill>
                  <a:srgbClr val="FF0000"/>
                </a:solidFill>
              </a:defRPr>
            </a:lvl3pPr>
            <a:lvl4pPr marL="1828800" lvl="3" indent="-330200" algn="l">
              <a:lnSpc>
                <a:spcPct val="90000"/>
              </a:lnSpc>
              <a:spcBef>
                <a:spcPts val="400"/>
              </a:spcBef>
              <a:spcAft>
                <a:spcPts val="0"/>
              </a:spcAft>
              <a:buSzPts val="1600"/>
              <a:buChar char="•"/>
              <a:defRPr>
                <a:solidFill>
                  <a:srgbClr val="FF0000"/>
                </a:solidFill>
              </a:defRPr>
            </a:lvl4pPr>
            <a:lvl5pPr marL="2286000" lvl="4" indent="-228600" algn="l">
              <a:lnSpc>
                <a:spcPct val="90000"/>
              </a:lnSpc>
              <a:spcBef>
                <a:spcPts val="800"/>
              </a:spcBef>
              <a:spcAft>
                <a:spcPts val="0"/>
              </a:spcAft>
              <a:buClr>
                <a:srgbClr val="FF0000"/>
              </a:buClr>
              <a:buSzPts val="2000"/>
              <a:buNone/>
              <a:defRPr>
                <a:solidFill>
                  <a:srgbClr val="FF0000"/>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5"/>
          <p:cNvSpPr/>
          <p:nvPr/>
        </p:nvSpPr>
        <p:spPr>
          <a:xfrm>
            <a:off x="-2330633" y="180542"/>
            <a:ext cx="8883034" cy="6220708"/>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7" name="Google Shape;117;p25"/>
          <p:cNvGrpSpPr/>
          <p:nvPr/>
        </p:nvGrpSpPr>
        <p:grpSpPr>
          <a:xfrm>
            <a:off x="-1932891" y="195833"/>
            <a:ext cx="1368152" cy="2725764"/>
            <a:chOff x="-1555624" y="1196393"/>
            <a:chExt cx="1368152" cy="2725764"/>
          </a:xfrm>
        </p:grpSpPr>
        <p:grpSp>
          <p:nvGrpSpPr>
            <p:cNvPr id="118" name="Google Shape;118;p25"/>
            <p:cNvGrpSpPr/>
            <p:nvPr/>
          </p:nvGrpSpPr>
          <p:grpSpPr>
            <a:xfrm>
              <a:off x="-1555624" y="1488707"/>
              <a:ext cx="1368152" cy="2433450"/>
              <a:chOff x="-1836712" y="3275837"/>
              <a:chExt cx="1368152" cy="2433450"/>
            </a:xfrm>
          </p:grpSpPr>
          <p:sp>
            <p:nvSpPr>
              <p:cNvPr id="119" name="Google Shape;119;p25"/>
              <p:cNvSpPr txBox="1"/>
              <p:nvPr/>
            </p:nvSpPr>
            <p:spPr>
              <a:xfrm>
                <a:off x="-1836712" y="3677962"/>
                <a:ext cx="1368152" cy="2031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background 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&gt;Solid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&gt;choose a colour from the top line of the colour palette. Avoid setting the background colour the same as your font colour.</a:t>
                </a:r>
                <a:endParaRPr/>
              </a:p>
            </p:txBody>
          </p:sp>
          <p:pic>
            <p:nvPicPr>
              <p:cNvPr id="120" name="Google Shape;120;p25"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121" name="Google Shape;121;p25" descr="fill.png"/>
            <p:cNvPicPr preferRelativeResize="0"/>
            <p:nvPr/>
          </p:nvPicPr>
          <p:blipFill rotWithShape="1">
            <a:blip r:embed="rId3">
              <a:alphaModFix/>
            </a:blip>
            <a:srcRect/>
            <a:stretch/>
          </p:blipFill>
          <p:spPr>
            <a:xfrm>
              <a:off x="-1368152" y="1304800"/>
              <a:ext cx="324000" cy="324000"/>
            </a:xfrm>
            <a:prstGeom prst="rect">
              <a:avLst/>
            </a:prstGeom>
            <a:noFill/>
            <a:ln>
              <a:noFill/>
            </a:ln>
          </p:spPr>
        </p:pic>
        <p:sp>
          <p:nvSpPr>
            <p:cNvPr id="122" name="Google Shape;122;p25"/>
            <p:cNvSpPr/>
            <p:nvPr/>
          </p:nvSpPr>
          <p:spPr>
            <a:xfrm>
              <a:off x="-1473415" y="1196393"/>
              <a:ext cx="540060" cy="54006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123" name="Google Shape;123;p25"/>
          <p:cNvPicPr preferRelativeResize="0"/>
          <p:nvPr/>
        </p:nvPicPr>
        <p:blipFill rotWithShape="1">
          <a:blip r:embed="rId4">
            <a:alphaModFix/>
          </a:blip>
          <a:srcRect/>
          <a:stretch/>
        </p:blipFill>
        <p:spPr>
          <a:xfrm>
            <a:off x="9894956" y="1260131"/>
            <a:ext cx="1713706" cy="692705"/>
          </a:xfrm>
          <a:prstGeom prst="rect">
            <a:avLst/>
          </a:prstGeom>
          <a:noFill/>
          <a:ln>
            <a:noFill/>
          </a:ln>
        </p:spPr>
      </p:pic>
    </p:spTree>
    <p:extLst>
      <p:ext uri="{BB962C8B-B14F-4D97-AF65-F5344CB8AC3E}">
        <p14:creationId xmlns:p14="http://schemas.microsoft.com/office/powerpoint/2010/main" val="375672036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nodeType="withEffect">
                                  <p:stCondLst>
                                    <p:cond delay="0"/>
                                  </p:stCondLst>
                                  <p:childTnLst>
                                    <p:set>
                                      <p:cBhvr>
                                        <p:cTn id="13" dur="1" fill="hold">
                                          <p:stCondLst>
                                            <p:cond delay="0"/>
                                          </p:stCondLst>
                                        </p:cTn>
                                        <p:tgtEl>
                                          <p:spTgt spid="114"/>
                                        </p:tgtEl>
                                        <p:attrNameLst>
                                          <p:attrName>style.visibility</p:attrName>
                                        </p:attrNameLst>
                                      </p:cBhvr>
                                      <p:to>
                                        <p:strVal val="visible"/>
                                      </p:to>
                                    </p:set>
                                    <p:animEffect transition="in" filter="fade">
                                      <p:cBhvr>
                                        <p:cTn id="14" dur="500"/>
                                        <p:tgtEl>
                                          <p:spTgt spid="114"/>
                                        </p:tgtEl>
                                      </p:cBhvr>
                                    </p:animEffect>
                                  </p:childTnLst>
                                </p:cTn>
                              </p:par>
                              <p:par>
                                <p:cTn id="15" presetID="10" presetClass="entr" presetSubtype="0" fill="hold" nodeType="withEffect">
                                  <p:stCondLst>
                                    <p:cond delay="0"/>
                                  </p:stCondLst>
                                  <p:childTnLst>
                                    <p:set>
                                      <p:cBhvr>
                                        <p:cTn id="16" dur="1" fill="hold">
                                          <p:stCondLst>
                                            <p:cond delay="0"/>
                                          </p:stCondLst>
                                        </p:cTn>
                                        <p:tgtEl>
                                          <p:spTgt spid="115">
                                            <p:txEl>
                                              <p:pRg st="0" end="0"/>
                                            </p:txEl>
                                          </p:spTgt>
                                        </p:tgtEl>
                                        <p:attrNameLst>
                                          <p:attrName>style.visibility</p:attrName>
                                        </p:attrNameLst>
                                      </p:cBhvr>
                                      <p:to>
                                        <p:strVal val="visible"/>
                                      </p:to>
                                    </p:set>
                                    <p:animEffect transition="in" filter="fade">
                                      <p:cBhvr>
                                        <p:cTn id="17" dur="500"/>
                                        <p:tgtEl>
                                          <p:spTgt spid="115">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5">
                                            <p:txEl>
                                              <p:charRg st="1" end="1"/>
                                            </p:txEl>
                                          </p:spTgt>
                                        </p:tgtEl>
                                        <p:attrNameLst>
                                          <p:attrName>style.visibility</p:attrName>
                                        </p:attrNameLst>
                                      </p:cBhvr>
                                      <p:to>
                                        <p:strVal val="visible"/>
                                      </p:to>
                                    </p:set>
                                    <p:animEffect transition="in" filter="fade">
                                      <p:cBhvr>
                                        <p:cTn id="20" dur="500"/>
                                        <p:tgtEl>
                                          <p:spTgt spid="115">
                                            <p:txEl>
                                              <p:char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5">
                                            <p:txEl>
                                              <p:charRg st="1" end="1"/>
                                            </p:txEl>
                                          </p:spTgt>
                                        </p:tgtEl>
                                        <p:attrNameLst>
                                          <p:attrName>style.visibility</p:attrName>
                                        </p:attrNameLst>
                                      </p:cBhvr>
                                      <p:to>
                                        <p:strVal val="visible"/>
                                      </p:to>
                                    </p:set>
                                    <p:animEffect transition="in" filter="fade">
                                      <p:cBhvr>
                                        <p:cTn id="23" dur="500"/>
                                        <p:tgtEl>
                                          <p:spTgt spid="115">
                                            <p:txEl>
                                              <p:char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5">
                                            <p:txEl>
                                              <p:charRg st="1" end="1"/>
                                            </p:txEl>
                                          </p:spTgt>
                                        </p:tgtEl>
                                        <p:attrNameLst>
                                          <p:attrName>style.visibility</p:attrName>
                                        </p:attrNameLst>
                                      </p:cBhvr>
                                      <p:to>
                                        <p:strVal val="visible"/>
                                      </p:to>
                                    </p:set>
                                    <p:animEffect transition="in" filter="fade">
                                      <p:cBhvr>
                                        <p:cTn id="26" dur="500"/>
                                        <p:tgtEl>
                                          <p:spTgt spid="115">
                                            <p:txEl>
                                              <p:char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15">
                                            <p:txEl>
                                              <p:charRg st="1" end="1"/>
                                            </p:txEl>
                                          </p:spTgt>
                                        </p:tgtEl>
                                        <p:attrNameLst>
                                          <p:attrName>style.visibility</p:attrName>
                                        </p:attrNameLst>
                                      </p:cBhvr>
                                      <p:to>
                                        <p:strVal val="visible"/>
                                      </p:to>
                                    </p:set>
                                    <p:animEffect transition="in" filter="fade">
                                      <p:cBhvr>
                                        <p:cTn id="29" dur="500"/>
                                        <p:tgtEl>
                                          <p:spTgt spid="115">
                                            <p:txEl>
                                              <p:char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15">
                                            <p:txEl>
                                              <p:charRg st="1" end="1"/>
                                            </p:txEl>
                                          </p:spTgt>
                                        </p:tgtEl>
                                        <p:attrNameLst>
                                          <p:attrName>style.visibility</p:attrName>
                                        </p:attrNameLst>
                                      </p:cBhvr>
                                      <p:to>
                                        <p:strVal val="visible"/>
                                      </p:to>
                                    </p:set>
                                    <p:animEffect transition="in" filter="fade">
                                      <p:cBhvr>
                                        <p:cTn id="32" dur="500"/>
                                        <p:tgtEl>
                                          <p:spTgt spid="115">
                                            <p:txEl>
                                              <p:char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15">
                                            <p:txEl>
                                              <p:charRg st="1" end="1"/>
                                            </p:txEl>
                                          </p:spTgt>
                                        </p:tgtEl>
                                        <p:attrNameLst>
                                          <p:attrName>style.visibility</p:attrName>
                                        </p:attrNameLst>
                                      </p:cBhvr>
                                      <p:to>
                                        <p:strVal val="visible"/>
                                      </p:to>
                                    </p:set>
                                    <p:animEffect transition="in" filter="fade">
                                      <p:cBhvr>
                                        <p:cTn id="35" dur="500"/>
                                        <p:tgtEl>
                                          <p:spTgt spid="115">
                                            <p:txEl>
                                              <p:char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15">
                                            <p:txEl>
                                              <p:charRg st="1" end="1"/>
                                            </p:txEl>
                                          </p:spTgt>
                                        </p:tgtEl>
                                        <p:attrNameLst>
                                          <p:attrName>style.visibility</p:attrName>
                                        </p:attrNameLst>
                                      </p:cBhvr>
                                      <p:to>
                                        <p:strVal val="visible"/>
                                      </p:to>
                                    </p:set>
                                    <p:animEffect transition="in" filter="fade">
                                      <p:cBhvr>
                                        <p:cTn id="38" dur="500"/>
                                        <p:tgtEl>
                                          <p:spTgt spid="115">
                                            <p:txEl>
                                              <p:char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15">
                                            <p:txEl>
                                              <p:charRg st="1" end="1"/>
                                            </p:txEl>
                                          </p:spTgt>
                                        </p:tgtEl>
                                        <p:attrNameLst>
                                          <p:attrName>style.visibility</p:attrName>
                                        </p:attrNameLst>
                                      </p:cBhvr>
                                      <p:to>
                                        <p:strVal val="visible"/>
                                      </p:to>
                                    </p:set>
                                    <p:animEffect transition="in" filter="fade">
                                      <p:cBhvr>
                                        <p:cTn id="41" dur="500"/>
                                        <p:tgtEl>
                                          <p:spTgt spid="115">
                                            <p:txEl>
                                              <p:charRg st="1" end="1"/>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fade">
                                      <p:cBhvr>
                                        <p:cTn id="45"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2 x content 1">
  <p:cSld name="Title and 2 x content 1">
    <p:bg>
      <p:bgPr>
        <a:solidFill>
          <a:schemeClr val="lt1"/>
        </a:solidFill>
        <a:effectLst/>
      </p:bgPr>
    </p:bg>
    <p:spTree>
      <p:nvGrpSpPr>
        <p:cNvPr id="1" name="Shape 1028"/>
        <p:cNvGrpSpPr/>
        <p:nvPr/>
      </p:nvGrpSpPr>
      <p:grpSpPr>
        <a:xfrm>
          <a:off x="0" y="0"/>
          <a:ext cx="0" cy="0"/>
          <a:chOff x="0" y="0"/>
          <a:chExt cx="0" cy="0"/>
        </a:xfrm>
      </p:grpSpPr>
      <p:sp>
        <p:nvSpPr>
          <p:cNvPr id="1029" name="Google Shape;1029;p35"/>
          <p:cNvSpPr/>
          <p:nvPr/>
        </p:nvSpPr>
        <p:spPr>
          <a:xfrm>
            <a:off x="0" y="0"/>
            <a:ext cx="122044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867" b="0" i="0" u="none" strike="noStrike" cap="none">
              <a:solidFill>
                <a:schemeClr val="lt1"/>
              </a:solidFill>
              <a:latin typeface="Calibri"/>
              <a:ea typeface="Calibri"/>
              <a:cs typeface="Calibri"/>
              <a:sym typeface="Calibri"/>
            </a:endParaRPr>
          </a:p>
        </p:txBody>
      </p:sp>
      <p:sp>
        <p:nvSpPr>
          <p:cNvPr id="1030" name="Google Shape;1030;p35"/>
          <p:cNvSpPr txBox="1">
            <a:spLocks noGrp="1"/>
          </p:cNvSpPr>
          <p:nvPr>
            <p:ph type="title"/>
          </p:nvPr>
        </p:nvSpPr>
        <p:spPr>
          <a:xfrm>
            <a:off x="514800"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1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1" name="Google Shape;1031;p35"/>
          <p:cNvSpPr txBox="1">
            <a:spLocks noGrp="1"/>
          </p:cNvSpPr>
          <p:nvPr>
            <p:ph type="dt" idx="10"/>
          </p:nvPr>
        </p:nvSpPr>
        <p:spPr>
          <a:xfrm>
            <a:off x="695400" y="6496604"/>
            <a:ext cx="5580800" cy="1604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accent2"/>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fld id="{E14DD795-3529-4F91-931B-6BF8DCD83F60}" type="datetimeFigureOut">
              <a:rPr lang="en-IE" smtClean="0"/>
              <a:t>08/02/2022</a:t>
            </a:fld>
            <a:endParaRPr lang="en-IE"/>
          </a:p>
        </p:txBody>
      </p:sp>
      <p:sp>
        <p:nvSpPr>
          <p:cNvPr id="1032" name="Google Shape;1032;p35"/>
          <p:cNvSpPr txBox="1">
            <a:spLocks noGrp="1"/>
          </p:cNvSpPr>
          <p:nvPr>
            <p:ph type="ftr" idx="11"/>
          </p:nvPr>
        </p:nvSpPr>
        <p:spPr>
          <a:xfrm>
            <a:off x="695400" y="6416541"/>
            <a:ext cx="5580800" cy="1604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accent2"/>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lang="en-IE"/>
          </a:p>
        </p:txBody>
      </p:sp>
      <p:sp>
        <p:nvSpPr>
          <p:cNvPr id="1033" name="Google Shape;1033;p35"/>
          <p:cNvSpPr txBox="1">
            <a:spLocks noGrp="1"/>
          </p:cNvSpPr>
          <p:nvPr>
            <p:ph type="sldNum" idx="12"/>
          </p:nvPr>
        </p:nvSpPr>
        <p:spPr>
          <a:xfrm>
            <a:off x="-12703" y="6356351"/>
            <a:ext cx="79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chemeClr val="accent2"/>
              </a:buClr>
              <a:buSzPts val="1200"/>
              <a:buFont typeface="Calibri"/>
              <a:buNone/>
              <a:defRPr sz="16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chemeClr val="accent2"/>
              </a:buClr>
              <a:buSzPts val="1200"/>
              <a:buFont typeface="Calibri"/>
              <a:buNone/>
              <a:defRPr sz="16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chemeClr val="accent2"/>
              </a:buClr>
              <a:buSzPts val="1200"/>
              <a:buFont typeface="Calibri"/>
              <a:buNone/>
              <a:defRPr sz="16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chemeClr val="accent2"/>
              </a:buClr>
              <a:buSzPts val="1200"/>
              <a:buFont typeface="Calibri"/>
              <a:buNone/>
              <a:defRPr sz="16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chemeClr val="accent2"/>
              </a:buClr>
              <a:buSzPts val="1200"/>
              <a:buFont typeface="Calibri"/>
              <a:buNone/>
              <a:defRPr sz="16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chemeClr val="accent2"/>
              </a:buClr>
              <a:buSzPts val="1200"/>
              <a:buFont typeface="Calibri"/>
              <a:buNone/>
              <a:defRPr sz="16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chemeClr val="accent2"/>
              </a:buClr>
              <a:buSzPts val="1200"/>
              <a:buFont typeface="Calibri"/>
              <a:buNone/>
              <a:defRPr sz="16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chemeClr val="accent2"/>
              </a:buClr>
              <a:buSzPts val="1200"/>
              <a:buFont typeface="Calibri"/>
              <a:buNone/>
              <a:defRPr sz="16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chemeClr val="accent2"/>
              </a:buClr>
              <a:buSzPts val="1200"/>
              <a:buFont typeface="Calibri"/>
              <a:buNone/>
              <a:defRPr sz="1600" b="1" i="0" u="none" strike="noStrike" cap="none">
                <a:solidFill>
                  <a:schemeClr val="accent2"/>
                </a:solidFill>
                <a:latin typeface="Calibri"/>
                <a:ea typeface="Calibri"/>
                <a:cs typeface="Calibri"/>
                <a:sym typeface="Calibri"/>
              </a:defRPr>
            </a:lvl9pPr>
          </a:lstStyle>
          <a:p>
            <a:fld id="{36DFE959-551D-4183-9968-D744C6A302A3}" type="slidenum">
              <a:rPr lang="en-IE" smtClean="0"/>
              <a:t>‹#›</a:t>
            </a:fld>
            <a:endParaRPr lang="en-IE"/>
          </a:p>
        </p:txBody>
      </p:sp>
      <p:sp>
        <p:nvSpPr>
          <p:cNvPr id="1034" name="Google Shape;1034;p35"/>
          <p:cNvSpPr txBox="1">
            <a:spLocks noGrp="1"/>
          </p:cNvSpPr>
          <p:nvPr>
            <p:ph type="body" idx="1"/>
          </p:nvPr>
        </p:nvSpPr>
        <p:spPr>
          <a:xfrm>
            <a:off x="514799" y="2263939"/>
            <a:ext cx="47888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1500"/>
              <a:buNone/>
              <a:defRPr>
                <a:solidFill>
                  <a:schemeClr val="dk2"/>
                </a:solidFill>
              </a:defRPr>
            </a:lvl1pPr>
            <a:lvl2pPr marL="914400" lvl="1" indent="-228600" algn="l">
              <a:lnSpc>
                <a:spcPct val="90000"/>
              </a:lnSpc>
              <a:spcBef>
                <a:spcPts val="400"/>
              </a:spcBef>
              <a:spcAft>
                <a:spcPts val="0"/>
              </a:spcAft>
              <a:buClr>
                <a:schemeClr val="dk2"/>
              </a:buClr>
              <a:buSzPts val="1400"/>
              <a:buNone/>
              <a:defRPr>
                <a:solidFill>
                  <a:schemeClr val="dk2"/>
                </a:solidFill>
              </a:defRPr>
            </a:lvl2pPr>
            <a:lvl3pPr marL="1371600" lvl="2" indent="-317500" algn="l">
              <a:lnSpc>
                <a:spcPct val="90000"/>
              </a:lnSpc>
              <a:spcBef>
                <a:spcPts val="400"/>
              </a:spcBef>
              <a:spcAft>
                <a:spcPts val="0"/>
              </a:spcAft>
              <a:buClr>
                <a:schemeClr val="accent2"/>
              </a:buClr>
              <a:buSzPts val="1400"/>
              <a:buChar char="•"/>
              <a:defRPr>
                <a:solidFill>
                  <a:schemeClr val="dk2"/>
                </a:solidFill>
              </a:defRPr>
            </a:lvl3pPr>
            <a:lvl4pPr marL="1828800" lvl="3" indent="-304800" algn="l">
              <a:lnSpc>
                <a:spcPct val="90000"/>
              </a:lnSpc>
              <a:spcBef>
                <a:spcPts val="400"/>
              </a:spcBef>
              <a:spcAft>
                <a:spcPts val="0"/>
              </a:spcAft>
              <a:buClr>
                <a:schemeClr val="accent2"/>
              </a:buClr>
              <a:buSzPts val="1200"/>
              <a:buChar char="•"/>
              <a:defRPr>
                <a:solidFill>
                  <a:schemeClr val="dk2"/>
                </a:solidFill>
              </a:defRPr>
            </a:lvl4pPr>
            <a:lvl5pPr marL="2286000" lvl="4" indent="-228600" algn="l">
              <a:lnSpc>
                <a:spcPct val="90000"/>
              </a:lnSpc>
              <a:spcBef>
                <a:spcPts val="800"/>
              </a:spcBef>
              <a:spcAft>
                <a:spcPts val="0"/>
              </a:spcAft>
              <a:buClr>
                <a:schemeClr val="dk2"/>
              </a:buClr>
              <a:buSzPts val="1500"/>
              <a:buNone/>
              <a:defRPr>
                <a:solidFill>
                  <a:schemeClr val="dk2"/>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grpSp>
        <p:nvGrpSpPr>
          <p:cNvPr id="1035" name="Google Shape;1035;p35"/>
          <p:cNvGrpSpPr/>
          <p:nvPr/>
        </p:nvGrpSpPr>
        <p:grpSpPr>
          <a:xfrm>
            <a:off x="-2040903" y="3988723"/>
            <a:ext cx="1872300" cy="2902793"/>
            <a:chOff x="6195941" y="562596"/>
            <a:chExt cx="1872300" cy="2902793"/>
          </a:xfrm>
        </p:grpSpPr>
        <p:grpSp>
          <p:nvGrpSpPr>
            <p:cNvPr id="1036" name="Google Shape;1036;p35"/>
            <p:cNvGrpSpPr/>
            <p:nvPr/>
          </p:nvGrpSpPr>
          <p:grpSpPr>
            <a:xfrm>
              <a:off x="6195941" y="832605"/>
              <a:ext cx="1872300" cy="2632784"/>
              <a:chOff x="-1872716" y="660661"/>
              <a:chExt cx="1872300" cy="1974637"/>
            </a:xfrm>
          </p:grpSpPr>
          <p:sp>
            <p:nvSpPr>
              <p:cNvPr id="1037" name="Google Shape;1037;p35"/>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Calibri"/>
                  <a:buNone/>
                </a:pPr>
                <a:r>
                  <a:rPr lang="en-IE" sz="1067"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867"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Calibri"/>
                  <a:buNone/>
                </a:pPr>
                <a:endParaRPr sz="1067"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Calibri"/>
                  <a:buNone/>
                </a:pPr>
                <a:r>
                  <a:rPr lang="en-IE" sz="1067" b="0" i="0" u="none" strike="noStrike" cap="none">
                    <a:solidFill>
                      <a:srgbClr val="000000"/>
                    </a:solidFill>
                    <a:latin typeface="Calibri"/>
                    <a:ea typeface="Calibri"/>
                    <a:cs typeface="Calibri"/>
                    <a:sym typeface="Calibri"/>
                  </a:rPr>
                  <a:t>Do not use the bullet point button to format your text.</a:t>
                </a:r>
                <a:endParaRPr sz="1067" b="0" i="0" u="none" strike="noStrike" cap="none">
                  <a:solidFill>
                    <a:srgbClr val="000000"/>
                  </a:solidFill>
                  <a:latin typeface="Calibri"/>
                  <a:ea typeface="Calibri"/>
                  <a:cs typeface="Calibri"/>
                  <a:sym typeface="Calibri"/>
                </a:endParaRPr>
              </a:p>
            </p:txBody>
          </p:sp>
          <p:pic>
            <p:nvPicPr>
              <p:cNvPr id="1038" name="Google Shape;1038;p35"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1039" name="Google Shape;1039;p35"/>
            <p:cNvGrpSpPr/>
            <p:nvPr/>
          </p:nvGrpSpPr>
          <p:grpSpPr>
            <a:xfrm>
              <a:off x="6303954" y="562596"/>
              <a:ext cx="540000" cy="540000"/>
              <a:chOff x="6303954" y="562596"/>
              <a:chExt cx="540000" cy="540000"/>
            </a:xfrm>
          </p:grpSpPr>
          <p:sp>
            <p:nvSpPr>
              <p:cNvPr id="1040" name="Google Shape;1040;p35"/>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pic>
            <p:nvPicPr>
              <p:cNvPr id="1041" name="Google Shape;1041;p35"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1042" name="Google Shape;1042;p35"/>
          <p:cNvSpPr/>
          <p:nvPr/>
        </p:nvSpPr>
        <p:spPr>
          <a:xfrm>
            <a:off x="3019073" y="1772952"/>
            <a:ext cx="12448507" cy="8717579"/>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8235"/>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grpSp>
        <p:nvGrpSpPr>
          <p:cNvPr id="1043" name="Google Shape;1043;p35"/>
          <p:cNvGrpSpPr/>
          <p:nvPr/>
        </p:nvGrpSpPr>
        <p:grpSpPr>
          <a:xfrm>
            <a:off x="10555200" y="295200"/>
            <a:ext cx="1191992" cy="478600"/>
            <a:chOff x="1899" y="899"/>
            <a:chExt cx="4163" cy="1671"/>
          </a:xfrm>
        </p:grpSpPr>
        <p:sp>
          <p:nvSpPr>
            <p:cNvPr id="1044" name="Google Shape;1044;p35"/>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45" name="Google Shape;1045;p35"/>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46" name="Google Shape;1046;p35"/>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47" name="Google Shape;1047;p35"/>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48" name="Google Shape;1048;p35"/>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49" name="Google Shape;1049;p35"/>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50" name="Google Shape;1050;p35"/>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51" name="Google Shape;1051;p35"/>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52" name="Google Shape;1052;p35"/>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53" name="Google Shape;1053;p35"/>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54" name="Google Shape;1054;p35"/>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55" name="Google Shape;1055;p35"/>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56" name="Google Shape;1056;p35"/>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57" name="Google Shape;1057;p35"/>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58" name="Google Shape;1058;p35"/>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59" name="Google Shape;1059;p35"/>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60" name="Google Shape;1060;p35"/>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61" name="Google Shape;1061;p35"/>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62" name="Google Shape;1062;p35"/>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63" name="Google Shape;1063;p35"/>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64" name="Google Shape;1064;p35"/>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65" name="Google Shape;1065;p35"/>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66" name="Google Shape;1066;p35"/>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67" name="Google Shape;1067;p35"/>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68" name="Google Shape;1068;p35"/>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69" name="Google Shape;1069;p35"/>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70" name="Google Shape;1070;p35"/>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71" name="Google Shape;1071;p35"/>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72" name="Google Shape;1072;p35"/>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73" name="Google Shape;1073;p35"/>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74" name="Google Shape;1074;p35"/>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75" name="Google Shape;1075;p35"/>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76" name="Google Shape;1076;p35"/>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77" name="Google Shape;1077;p35"/>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78" name="Google Shape;1078;p35"/>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79" name="Google Shape;1079;p35"/>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80" name="Google Shape;1080;p35"/>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81" name="Google Shape;1081;p35"/>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82" name="Google Shape;1082;p35"/>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83" name="Google Shape;1083;p35"/>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84" name="Google Shape;1084;p35"/>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85" name="Google Shape;1085;p35"/>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86" name="Google Shape;1086;p35"/>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87" name="Google Shape;1087;p35"/>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88" name="Google Shape;1088;p35"/>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89" name="Google Shape;1089;p35"/>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90" name="Google Shape;1090;p35"/>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91" name="Google Shape;1091;p35"/>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92" name="Google Shape;1092;p35"/>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93" name="Google Shape;1093;p35"/>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94" name="Google Shape;1094;p35"/>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95" name="Google Shape;1095;p35"/>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96" name="Google Shape;1096;p35"/>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97" name="Google Shape;1097;p35"/>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98" name="Google Shape;1098;p35"/>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099" name="Google Shape;1099;p35"/>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00" name="Google Shape;1100;p35"/>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01" name="Google Shape;1101;p35"/>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02" name="Google Shape;1102;p35"/>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03" name="Google Shape;1103;p35"/>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04" name="Google Shape;1104;p35"/>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05" name="Google Shape;1105;p35"/>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06" name="Google Shape;1106;p35"/>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07" name="Google Shape;1107;p35"/>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08" name="Google Shape;1108;p35"/>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09" name="Google Shape;1109;p35"/>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10" name="Google Shape;1110;p35"/>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11" name="Google Shape;1111;p35"/>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12" name="Google Shape;1112;p35"/>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13" name="Google Shape;1113;p35"/>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14" name="Google Shape;1114;p35"/>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15" name="Google Shape;1115;p35"/>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16" name="Google Shape;1116;p35"/>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17" name="Google Shape;1117;p35"/>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18" name="Google Shape;1118;p35"/>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19" name="Google Shape;1119;p35"/>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20" name="Google Shape;1120;p35"/>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21" name="Google Shape;1121;p35"/>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22" name="Google Shape;1122;p35"/>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23" name="Google Shape;1123;p35"/>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24" name="Google Shape;1124;p35"/>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25" name="Google Shape;1125;p35"/>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26" name="Google Shape;1126;p35"/>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27" name="Google Shape;1127;p35"/>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28" name="Google Shape;1128;p35"/>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29" name="Google Shape;1129;p35"/>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30" name="Google Shape;1130;p35"/>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31" name="Google Shape;1131;p35"/>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32" name="Google Shape;1132;p35"/>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33" name="Google Shape;1133;p35"/>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34" name="Google Shape;1134;p35"/>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35" name="Google Shape;1135;p35"/>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sp>
          <p:nvSpPr>
            <p:cNvPr id="1136" name="Google Shape;1136;p35"/>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867" b="0" i="0" u="none" strike="noStrike" cap="none">
                <a:solidFill>
                  <a:schemeClr val="dk1"/>
                </a:solidFill>
                <a:latin typeface="Calibri"/>
                <a:ea typeface="Calibri"/>
                <a:cs typeface="Calibri"/>
                <a:sym typeface="Calibri"/>
              </a:endParaRPr>
            </a:p>
          </p:txBody>
        </p:sp>
        <p:cxnSp>
          <p:nvCxnSpPr>
            <p:cNvPr id="1137" name="Google Shape;1137;p35"/>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sp>
        <p:nvSpPr>
          <p:cNvPr id="1138" name="Google Shape;1138;p35"/>
          <p:cNvSpPr txBox="1">
            <a:spLocks noGrp="1"/>
          </p:cNvSpPr>
          <p:nvPr>
            <p:ph type="body" idx="2"/>
          </p:nvPr>
        </p:nvSpPr>
        <p:spPr>
          <a:xfrm>
            <a:off x="5720811" y="2263939"/>
            <a:ext cx="47888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1500"/>
              <a:buNone/>
              <a:defRPr>
                <a:solidFill>
                  <a:schemeClr val="dk2"/>
                </a:solidFill>
              </a:defRPr>
            </a:lvl1pPr>
            <a:lvl2pPr marL="914400" lvl="1" indent="-228600" algn="l">
              <a:lnSpc>
                <a:spcPct val="90000"/>
              </a:lnSpc>
              <a:spcBef>
                <a:spcPts val="400"/>
              </a:spcBef>
              <a:spcAft>
                <a:spcPts val="0"/>
              </a:spcAft>
              <a:buClr>
                <a:schemeClr val="dk2"/>
              </a:buClr>
              <a:buSzPts val="1400"/>
              <a:buNone/>
              <a:defRPr>
                <a:solidFill>
                  <a:schemeClr val="dk2"/>
                </a:solidFill>
              </a:defRPr>
            </a:lvl2pPr>
            <a:lvl3pPr marL="1371600" lvl="2" indent="-317500" algn="l">
              <a:lnSpc>
                <a:spcPct val="90000"/>
              </a:lnSpc>
              <a:spcBef>
                <a:spcPts val="400"/>
              </a:spcBef>
              <a:spcAft>
                <a:spcPts val="0"/>
              </a:spcAft>
              <a:buClr>
                <a:schemeClr val="accent2"/>
              </a:buClr>
              <a:buSzPts val="1400"/>
              <a:buChar char="•"/>
              <a:defRPr>
                <a:solidFill>
                  <a:schemeClr val="dk2"/>
                </a:solidFill>
              </a:defRPr>
            </a:lvl3pPr>
            <a:lvl4pPr marL="1828800" lvl="3" indent="-304800" algn="l">
              <a:lnSpc>
                <a:spcPct val="90000"/>
              </a:lnSpc>
              <a:spcBef>
                <a:spcPts val="400"/>
              </a:spcBef>
              <a:spcAft>
                <a:spcPts val="0"/>
              </a:spcAft>
              <a:buClr>
                <a:schemeClr val="accent2"/>
              </a:buClr>
              <a:buSzPts val="1200"/>
              <a:buChar char="•"/>
              <a:defRPr>
                <a:solidFill>
                  <a:schemeClr val="dk2"/>
                </a:solidFill>
              </a:defRPr>
            </a:lvl4pPr>
            <a:lvl5pPr marL="2286000" lvl="4" indent="-228600" algn="l">
              <a:lnSpc>
                <a:spcPct val="90000"/>
              </a:lnSpc>
              <a:spcBef>
                <a:spcPts val="800"/>
              </a:spcBef>
              <a:spcAft>
                <a:spcPts val="0"/>
              </a:spcAft>
              <a:buClr>
                <a:schemeClr val="dk2"/>
              </a:buClr>
              <a:buSzPts val="1500"/>
              <a:buNone/>
              <a:defRPr>
                <a:solidFill>
                  <a:schemeClr val="dk2"/>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5362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and 2 x content">
  <p:cSld name="1_Title and 2 x content">
    <p:bg>
      <p:bgPr>
        <a:solidFill>
          <a:schemeClr val="lt1"/>
        </a:solidFill>
        <a:effectLst/>
      </p:bgPr>
    </p:bg>
    <p:spTree>
      <p:nvGrpSpPr>
        <p:cNvPr id="1" name="Shape 1139"/>
        <p:cNvGrpSpPr/>
        <p:nvPr/>
      </p:nvGrpSpPr>
      <p:grpSpPr>
        <a:xfrm>
          <a:off x="0" y="0"/>
          <a:ext cx="0" cy="0"/>
          <a:chOff x="0" y="0"/>
          <a:chExt cx="0" cy="0"/>
        </a:xfrm>
      </p:grpSpPr>
      <p:sp>
        <p:nvSpPr>
          <p:cNvPr id="1140" name="Google Shape;1140;p36"/>
          <p:cNvSpPr/>
          <p:nvPr/>
        </p:nvSpPr>
        <p:spPr>
          <a:xfrm>
            <a:off x="0" y="0"/>
            <a:ext cx="12204703"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1" name="Google Shape;1141;p36"/>
          <p:cNvSpPr txBox="1">
            <a:spLocks noGrp="1"/>
          </p:cNvSpPr>
          <p:nvPr>
            <p:ph type="title"/>
          </p:nvPr>
        </p:nvSpPr>
        <p:spPr>
          <a:xfrm>
            <a:off x="514800" y="897616"/>
            <a:ext cx="5256581" cy="793072"/>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accent2"/>
              </a:buClr>
              <a:buSzPts val="2800"/>
              <a:buFont typeface="Calibri"/>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2" name="Google Shape;1142;p36"/>
          <p:cNvSpPr txBox="1">
            <a:spLocks noGrp="1"/>
          </p:cNvSpPr>
          <p:nvPr>
            <p:ph type="dt" idx="10"/>
          </p:nvPr>
        </p:nvSpPr>
        <p:spPr>
          <a:xfrm>
            <a:off x="695400" y="6496604"/>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14DD795-3529-4F91-931B-6BF8DCD83F60}" type="datetimeFigureOut">
              <a:rPr lang="en-IE" smtClean="0"/>
              <a:t>08/02/2022</a:t>
            </a:fld>
            <a:endParaRPr lang="en-IE"/>
          </a:p>
        </p:txBody>
      </p:sp>
      <p:sp>
        <p:nvSpPr>
          <p:cNvPr id="1143" name="Google Shape;1143;p36"/>
          <p:cNvSpPr txBox="1">
            <a:spLocks noGrp="1"/>
          </p:cNvSpPr>
          <p:nvPr>
            <p:ph type="ftr" idx="11"/>
          </p:nvPr>
        </p:nvSpPr>
        <p:spPr>
          <a:xfrm>
            <a:off x="695400" y="6416541"/>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E"/>
          </a:p>
        </p:txBody>
      </p:sp>
      <p:sp>
        <p:nvSpPr>
          <p:cNvPr id="1144" name="Google Shape;1144;p36"/>
          <p:cNvSpPr txBox="1">
            <a:spLocks noGrp="1"/>
          </p:cNvSpPr>
          <p:nvPr>
            <p:ph type="sldNum" idx="12"/>
          </p:nvPr>
        </p:nvSpPr>
        <p:spPr>
          <a:xfrm>
            <a:off x="-12703" y="6356350"/>
            <a:ext cx="7933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36DFE959-551D-4183-9968-D744C6A302A3}" type="slidenum">
              <a:rPr lang="en-IE" smtClean="0"/>
              <a:t>‹#›</a:t>
            </a:fld>
            <a:endParaRPr lang="en-IE"/>
          </a:p>
        </p:txBody>
      </p:sp>
      <p:sp>
        <p:nvSpPr>
          <p:cNvPr id="1145" name="Google Shape;1145;p36"/>
          <p:cNvSpPr txBox="1">
            <a:spLocks noGrp="1"/>
          </p:cNvSpPr>
          <p:nvPr>
            <p:ph type="body" idx="1"/>
          </p:nvPr>
        </p:nvSpPr>
        <p:spPr>
          <a:xfrm>
            <a:off x="514799" y="2263939"/>
            <a:ext cx="4788479" cy="369644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400"/>
              </a:spcBef>
              <a:spcAft>
                <a:spcPts val="0"/>
              </a:spcAft>
              <a:buClr>
                <a:schemeClr val="dk2"/>
              </a:buClr>
              <a:buSzPts val="2000"/>
              <a:buNone/>
              <a:defRPr>
                <a:solidFill>
                  <a:schemeClr val="dk2"/>
                </a:solidFill>
              </a:defRPr>
            </a:lvl1pPr>
            <a:lvl2pPr marL="914400" lvl="1" indent="-228600" algn="l">
              <a:lnSpc>
                <a:spcPct val="90000"/>
              </a:lnSpc>
              <a:spcBef>
                <a:spcPts val="400"/>
              </a:spcBef>
              <a:spcAft>
                <a:spcPts val="0"/>
              </a:spcAft>
              <a:buClr>
                <a:schemeClr val="dk2"/>
              </a:buClr>
              <a:buSzPts val="1800"/>
              <a:buNone/>
              <a:defRPr>
                <a:solidFill>
                  <a:schemeClr val="dk2"/>
                </a:solidFill>
              </a:defRPr>
            </a:lvl2pPr>
            <a:lvl3pPr marL="1371600" lvl="2" indent="-342900" algn="l">
              <a:lnSpc>
                <a:spcPct val="90000"/>
              </a:lnSpc>
              <a:spcBef>
                <a:spcPts val="400"/>
              </a:spcBef>
              <a:spcAft>
                <a:spcPts val="0"/>
              </a:spcAft>
              <a:buClr>
                <a:schemeClr val="accent2"/>
              </a:buClr>
              <a:buSzPts val="1800"/>
              <a:buChar char="•"/>
              <a:defRPr>
                <a:solidFill>
                  <a:schemeClr val="dk2"/>
                </a:solidFill>
              </a:defRPr>
            </a:lvl3pPr>
            <a:lvl4pPr marL="1828800" lvl="3" indent="-330200" algn="l">
              <a:lnSpc>
                <a:spcPct val="90000"/>
              </a:lnSpc>
              <a:spcBef>
                <a:spcPts val="400"/>
              </a:spcBef>
              <a:spcAft>
                <a:spcPts val="0"/>
              </a:spcAft>
              <a:buClr>
                <a:schemeClr val="accent2"/>
              </a:buClr>
              <a:buSzPts val="1600"/>
              <a:buChar char="•"/>
              <a:defRPr>
                <a:solidFill>
                  <a:schemeClr val="dk2"/>
                </a:solidFill>
              </a:defRPr>
            </a:lvl4pPr>
            <a:lvl5pPr marL="2286000" lvl="4" indent="-228600" algn="l">
              <a:lnSpc>
                <a:spcPct val="90000"/>
              </a:lnSpc>
              <a:spcBef>
                <a:spcPts val="800"/>
              </a:spcBef>
              <a:spcAft>
                <a:spcPts val="0"/>
              </a:spcAft>
              <a:buClr>
                <a:schemeClr val="dk2"/>
              </a:buClr>
              <a:buSzPts val="2000"/>
              <a:buNone/>
              <a:defRPr>
                <a:solidFill>
                  <a:schemeClr val="dk2"/>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46" name="Google Shape;1146;p36"/>
          <p:cNvGrpSpPr/>
          <p:nvPr/>
        </p:nvGrpSpPr>
        <p:grpSpPr>
          <a:xfrm>
            <a:off x="-2040904" y="3988723"/>
            <a:ext cx="1872208" cy="2902681"/>
            <a:chOff x="6195941" y="562596"/>
            <a:chExt cx="1872208" cy="2902681"/>
          </a:xfrm>
        </p:grpSpPr>
        <p:grpSp>
          <p:nvGrpSpPr>
            <p:cNvPr id="1147" name="Google Shape;1147;p36"/>
            <p:cNvGrpSpPr/>
            <p:nvPr/>
          </p:nvGrpSpPr>
          <p:grpSpPr>
            <a:xfrm>
              <a:off x="6195941" y="832626"/>
              <a:ext cx="1872208" cy="2632651"/>
              <a:chOff x="-1872716" y="660661"/>
              <a:chExt cx="1872208" cy="1974490"/>
            </a:xfrm>
          </p:grpSpPr>
          <p:sp>
            <p:nvSpPr>
              <p:cNvPr id="1148" name="Google Shape;1148;p36"/>
              <p:cNvSpPr txBox="1"/>
              <p:nvPr/>
            </p:nvSpPr>
            <p:spPr>
              <a:xfrm>
                <a:off x="-1872716" y="984698"/>
                <a:ext cx="1872208" cy="16504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1149" name="Google Shape;1149;p36"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1150" name="Google Shape;1150;p36"/>
            <p:cNvGrpSpPr/>
            <p:nvPr/>
          </p:nvGrpSpPr>
          <p:grpSpPr>
            <a:xfrm>
              <a:off x="6303954" y="562596"/>
              <a:ext cx="540060" cy="540060"/>
              <a:chOff x="6303954" y="562596"/>
              <a:chExt cx="540060" cy="540060"/>
            </a:xfrm>
          </p:grpSpPr>
          <p:sp>
            <p:nvSpPr>
              <p:cNvPr id="1151" name="Google Shape;1151;p36"/>
              <p:cNvSpPr/>
              <p:nvPr/>
            </p:nvSpPr>
            <p:spPr>
              <a:xfrm>
                <a:off x="6303954" y="562596"/>
                <a:ext cx="540060" cy="54006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152" name="Google Shape;1152;p36"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1153" name="Google Shape;1153;p36"/>
          <p:cNvSpPr/>
          <p:nvPr/>
        </p:nvSpPr>
        <p:spPr>
          <a:xfrm>
            <a:off x="3019072" y="1772952"/>
            <a:ext cx="12448513" cy="8717582"/>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4" name="Google Shape;1154;p36"/>
          <p:cNvSpPr txBox="1">
            <a:spLocks noGrp="1"/>
          </p:cNvSpPr>
          <p:nvPr>
            <p:ph type="body" idx="2"/>
          </p:nvPr>
        </p:nvSpPr>
        <p:spPr>
          <a:xfrm>
            <a:off x="5720811" y="2263939"/>
            <a:ext cx="4788479" cy="369644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400"/>
              </a:spcBef>
              <a:spcAft>
                <a:spcPts val="0"/>
              </a:spcAft>
              <a:buClr>
                <a:schemeClr val="dk2"/>
              </a:buClr>
              <a:buSzPts val="2000"/>
              <a:buNone/>
              <a:defRPr>
                <a:solidFill>
                  <a:schemeClr val="dk2"/>
                </a:solidFill>
              </a:defRPr>
            </a:lvl1pPr>
            <a:lvl2pPr marL="914400" lvl="1" indent="-228600" algn="l">
              <a:lnSpc>
                <a:spcPct val="90000"/>
              </a:lnSpc>
              <a:spcBef>
                <a:spcPts val="400"/>
              </a:spcBef>
              <a:spcAft>
                <a:spcPts val="0"/>
              </a:spcAft>
              <a:buClr>
                <a:schemeClr val="dk2"/>
              </a:buClr>
              <a:buSzPts val="1800"/>
              <a:buNone/>
              <a:defRPr>
                <a:solidFill>
                  <a:schemeClr val="dk2"/>
                </a:solidFill>
              </a:defRPr>
            </a:lvl2pPr>
            <a:lvl3pPr marL="1371600" lvl="2" indent="-342900" algn="l">
              <a:lnSpc>
                <a:spcPct val="90000"/>
              </a:lnSpc>
              <a:spcBef>
                <a:spcPts val="400"/>
              </a:spcBef>
              <a:spcAft>
                <a:spcPts val="0"/>
              </a:spcAft>
              <a:buClr>
                <a:schemeClr val="accent2"/>
              </a:buClr>
              <a:buSzPts val="1800"/>
              <a:buChar char="•"/>
              <a:defRPr>
                <a:solidFill>
                  <a:schemeClr val="dk2"/>
                </a:solidFill>
              </a:defRPr>
            </a:lvl3pPr>
            <a:lvl4pPr marL="1828800" lvl="3" indent="-330200" algn="l">
              <a:lnSpc>
                <a:spcPct val="90000"/>
              </a:lnSpc>
              <a:spcBef>
                <a:spcPts val="400"/>
              </a:spcBef>
              <a:spcAft>
                <a:spcPts val="0"/>
              </a:spcAft>
              <a:buClr>
                <a:schemeClr val="accent2"/>
              </a:buClr>
              <a:buSzPts val="1600"/>
              <a:buChar char="•"/>
              <a:defRPr>
                <a:solidFill>
                  <a:schemeClr val="dk2"/>
                </a:solidFill>
              </a:defRPr>
            </a:lvl4pPr>
            <a:lvl5pPr marL="2286000" lvl="4" indent="-228600" algn="l">
              <a:lnSpc>
                <a:spcPct val="90000"/>
              </a:lnSpc>
              <a:spcBef>
                <a:spcPts val="800"/>
              </a:spcBef>
              <a:spcAft>
                <a:spcPts val="0"/>
              </a:spcAft>
              <a:buClr>
                <a:schemeClr val="dk2"/>
              </a:buClr>
              <a:buSzPts val="2000"/>
              <a:buNone/>
              <a:defRPr>
                <a:solidFill>
                  <a:schemeClr val="dk2"/>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55" name="Google Shape;1155;p36"/>
          <p:cNvGrpSpPr/>
          <p:nvPr/>
        </p:nvGrpSpPr>
        <p:grpSpPr>
          <a:xfrm>
            <a:off x="10555200" y="295200"/>
            <a:ext cx="1192705" cy="478800"/>
            <a:chOff x="1899" y="899"/>
            <a:chExt cx="4165" cy="1672"/>
          </a:xfrm>
        </p:grpSpPr>
        <p:sp>
          <p:nvSpPr>
            <p:cNvPr id="1156" name="Google Shape;1156;p36"/>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7" name="Google Shape;1157;p36"/>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8" name="Google Shape;1158;p36"/>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9" name="Google Shape;1159;p36"/>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0" name="Google Shape;1160;p36"/>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1" name="Google Shape;1161;p36"/>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2" name="Google Shape;1162;p36"/>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3" name="Google Shape;1163;p36"/>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4" name="Google Shape;1164;p36"/>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5" name="Google Shape;1165;p36"/>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6" name="Google Shape;1166;p36"/>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7" name="Google Shape;1167;p36"/>
            <p:cNvSpPr/>
            <p:nvPr/>
          </p:nvSpPr>
          <p:spPr>
            <a:xfrm>
              <a:off x="2762" y="2203"/>
              <a:ext cx="28"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8" name="Google Shape;1168;p36"/>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9" name="Google Shape;1169;p36"/>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0" name="Google Shape;1170;p36"/>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1" name="Google Shape;1171;p36"/>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2" name="Google Shape;1172;p36"/>
            <p:cNvSpPr/>
            <p:nvPr/>
          </p:nvSpPr>
          <p:spPr>
            <a:xfrm>
              <a:off x="3203" y="2203"/>
              <a:ext cx="27"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3" name="Google Shape;1173;p36"/>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4" name="Google Shape;1174;p36"/>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5" name="Google Shape;1175;p36"/>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6" name="Google Shape;1176;p36"/>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7" name="Google Shape;1177;p36"/>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8" name="Google Shape;1178;p36"/>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9" name="Google Shape;1179;p36"/>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0" name="Google Shape;1180;p36"/>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1" name="Google Shape;1181;p36"/>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2" name="Google Shape;1182;p36"/>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3" name="Google Shape;1183;p36"/>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4" name="Google Shape;1184;p36"/>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5" name="Google Shape;1185;p36"/>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6" name="Google Shape;1186;p36"/>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7" name="Google Shape;1187;p36"/>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8" name="Google Shape;1188;p36"/>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9" name="Google Shape;1189;p36"/>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0" name="Google Shape;1190;p36"/>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1" name="Google Shape;1191;p36"/>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2" name="Google Shape;1192;p36"/>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3" name="Google Shape;1193;p36"/>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4" name="Google Shape;1194;p36"/>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5" name="Google Shape;1195;p36"/>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6" name="Google Shape;1196;p36"/>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7" name="Google Shape;1197;p36"/>
            <p:cNvSpPr/>
            <p:nvPr/>
          </p:nvSpPr>
          <p:spPr>
            <a:xfrm>
              <a:off x="1899" y="1222"/>
              <a:ext cx="707" cy="797"/>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8" name="Google Shape;1198;p36"/>
            <p:cNvSpPr/>
            <p:nvPr/>
          </p:nvSpPr>
          <p:spPr>
            <a:xfrm>
              <a:off x="2711" y="1222"/>
              <a:ext cx="732" cy="797"/>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9" name="Google Shape;1199;p36"/>
            <p:cNvSpPr/>
            <p:nvPr/>
          </p:nvSpPr>
          <p:spPr>
            <a:xfrm>
              <a:off x="3536" y="1208"/>
              <a:ext cx="639" cy="824"/>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0" name="Google Shape;1200;p36"/>
            <p:cNvSpPr/>
            <p:nvPr/>
          </p:nvSpPr>
          <p:spPr>
            <a:xfrm>
              <a:off x="4259" y="1222"/>
              <a:ext cx="690" cy="797"/>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1" name="Google Shape;1201;p36"/>
            <p:cNvSpPr/>
            <p:nvPr/>
          </p:nvSpPr>
          <p:spPr>
            <a:xfrm>
              <a:off x="4372" y="1311"/>
              <a:ext cx="1692" cy="714"/>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2" name="Google Shape;1202;p36"/>
            <p:cNvSpPr/>
            <p:nvPr/>
          </p:nvSpPr>
          <p:spPr>
            <a:xfrm>
              <a:off x="5470" y="899"/>
              <a:ext cx="366" cy="482"/>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3" name="Google Shape;1203;p36"/>
            <p:cNvSpPr/>
            <p:nvPr/>
          </p:nvSpPr>
          <p:spPr>
            <a:xfrm>
              <a:off x="4862" y="1770"/>
              <a:ext cx="1155"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4" name="Google Shape;1204;p36"/>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5" name="Google Shape;1205;p36"/>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6" name="Google Shape;1206;p36"/>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7" name="Google Shape;1207;p36"/>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8" name="Google Shape;1208;p36"/>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9" name="Google Shape;1209;p36"/>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0" name="Google Shape;1210;p36"/>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1" name="Google Shape;1211;p36"/>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2" name="Google Shape;1212;p36"/>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3" name="Google Shape;1213;p36"/>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4" name="Google Shape;1214;p36"/>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5" name="Google Shape;1215;p36"/>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6" name="Google Shape;1216;p36"/>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7" name="Google Shape;1217;p36"/>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8" name="Google Shape;1218;p36"/>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9" name="Google Shape;1219;p36"/>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0" name="Google Shape;1220;p36"/>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1" name="Google Shape;1221;p36"/>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2" name="Google Shape;1222;p36"/>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3" name="Google Shape;1223;p36"/>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4" name="Google Shape;1224;p36"/>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5" name="Google Shape;1225;p36"/>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6" name="Google Shape;1226;p36"/>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7" name="Google Shape;1227;p36"/>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8" name="Google Shape;1228;p36"/>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9" name="Google Shape;1229;p36"/>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0" name="Google Shape;1230;p36"/>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1" name="Google Shape;1231;p36"/>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2" name="Google Shape;1232;p36"/>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3" name="Google Shape;1233;p36"/>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4" name="Google Shape;1234;p36"/>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5" name="Google Shape;1235;p36"/>
            <p:cNvSpPr/>
            <p:nvPr/>
          </p:nvSpPr>
          <p:spPr>
            <a:xfrm>
              <a:off x="4838" y="2425"/>
              <a:ext cx="27"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6" name="Google Shape;1236;p36"/>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7" name="Google Shape;1237;p36"/>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8" name="Google Shape;1238;p36"/>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9" name="Google Shape;1239;p36"/>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0" name="Google Shape;1240;p36"/>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1" name="Google Shape;1241;p36"/>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2" name="Google Shape;1242;p36"/>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3" name="Google Shape;1243;p36"/>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4" name="Google Shape;1244;p36"/>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5" name="Google Shape;1245;p36"/>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6" name="Google Shape;1246;p36"/>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7" name="Google Shape;1247;p36"/>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8" name="Google Shape;1248;p36"/>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249" name="Google Shape;1249;p36"/>
            <p:cNvCxnSpPr/>
            <p:nvPr/>
          </p:nvCxnSpPr>
          <p:spPr>
            <a:xfrm>
              <a:off x="3964" y="2205"/>
              <a:ext cx="0" cy="366"/>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2195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663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content and image">
  <p:cSld name="Title, content and image">
    <p:bg>
      <p:bgPr>
        <a:solidFill>
          <a:schemeClr val="dk2"/>
        </a:solidFill>
        <a:effectLst/>
      </p:bgPr>
    </p:bg>
    <p:spTree>
      <p:nvGrpSpPr>
        <p:cNvPr id="1" name="Shape 1361"/>
        <p:cNvGrpSpPr/>
        <p:nvPr/>
      </p:nvGrpSpPr>
      <p:grpSpPr>
        <a:xfrm>
          <a:off x="0" y="0"/>
          <a:ext cx="0" cy="0"/>
          <a:chOff x="0" y="0"/>
          <a:chExt cx="0" cy="0"/>
        </a:xfrm>
      </p:grpSpPr>
      <p:sp>
        <p:nvSpPr>
          <p:cNvPr id="1362" name="Google Shape;1362;p38"/>
          <p:cNvSpPr txBox="1">
            <a:spLocks noGrp="1"/>
          </p:cNvSpPr>
          <p:nvPr>
            <p:ph type="title"/>
          </p:nvPr>
        </p:nvSpPr>
        <p:spPr>
          <a:xfrm>
            <a:off x="6456039" y="897616"/>
            <a:ext cx="5256581" cy="793072"/>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28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3" name="Google Shape;1363;p38"/>
          <p:cNvSpPr txBox="1">
            <a:spLocks noGrp="1"/>
          </p:cNvSpPr>
          <p:nvPr>
            <p:ph type="dt" idx="10"/>
          </p:nvPr>
        </p:nvSpPr>
        <p:spPr>
          <a:xfrm>
            <a:off x="695400" y="6496604"/>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14DD795-3529-4F91-931B-6BF8DCD83F60}" type="datetimeFigureOut">
              <a:rPr lang="en-IE" smtClean="0"/>
              <a:t>08/02/2022</a:t>
            </a:fld>
            <a:endParaRPr lang="en-IE"/>
          </a:p>
        </p:txBody>
      </p:sp>
      <p:sp>
        <p:nvSpPr>
          <p:cNvPr id="1364" name="Google Shape;1364;p38"/>
          <p:cNvSpPr txBox="1">
            <a:spLocks noGrp="1"/>
          </p:cNvSpPr>
          <p:nvPr>
            <p:ph type="ftr" idx="11"/>
          </p:nvPr>
        </p:nvSpPr>
        <p:spPr>
          <a:xfrm>
            <a:off x="695400" y="6416541"/>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E"/>
          </a:p>
        </p:txBody>
      </p:sp>
      <p:sp>
        <p:nvSpPr>
          <p:cNvPr id="1365" name="Google Shape;1365;p38"/>
          <p:cNvSpPr txBox="1">
            <a:spLocks noGrp="1"/>
          </p:cNvSpPr>
          <p:nvPr>
            <p:ph type="sldNum" idx="12"/>
          </p:nvPr>
        </p:nvSpPr>
        <p:spPr>
          <a:xfrm>
            <a:off x="-12703" y="6356350"/>
            <a:ext cx="7933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36DFE959-551D-4183-9968-D744C6A302A3}" type="slidenum">
              <a:rPr lang="en-IE" smtClean="0"/>
              <a:t>‹#›</a:t>
            </a:fld>
            <a:endParaRPr lang="en-IE"/>
          </a:p>
        </p:txBody>
      </p:sp>
      <p:sp>
        <p:nvSpPr>
          <p:cNvPr id="1366" name="Google Shape;1366;p38"/>
          <p:cNvSpPr>
            <a:spLocks noGrp="1"/>
          </p:cNvSpPr>
          <p:nvPr>
            <p:ph type="pic" idx="2"/>
          </p:nvPr>
        </p:nvSpPr>
        <p:spPr>
          <a:xfrm>
            <a:off x="-9526" y="0"/>
            <a:ext cx="6105552" cy="6858000"/>
          </a:xfrm>
          <a:prstGeom prst="rect">
            <a:avLst/>
          </a:prstGeom>
          <a:noFill/>
          <a:ln>
            <a:noFill/>
          </a:ln>
        </p:spPr>
        <p:txBody>
          <a:bodyPr spcFirstLastPara="1" wrap="square" lIns="0" tIns="0" rIns="0" bIns="0" anchor="ctr" anchorCtr="0">
            <a:normAutofit/>
          </a:bodyPr>
          <a:lstStyle>
            <a:lvl1pPr marR="0" lvl="0" algn="ctr" rtl="0">
              <a:lnSpc>
                <a:spcPct val="90000"/>
              </a:lnSpc>
              <a:spcBef>
                <a:spcPts val="4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2"/>
              </a:buClr>
              <a:buSzPts val="1800"/>
              <a:buFont typeface="Arial"/>
              <a:buChar char="•"/>
              <a:defRPr sz="1800" b="1"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4pPr>
            <a:lvl5pPr marR="0" lvl="4" algn="l" rtl="0">
              <a:lnSpc>
                <a:spcPct val="90000"/>
              </a:lnSpc>
              <a:spcBef>
                <a:spcPts val="800"/>
              </a:spcBef>
              <a:spcAft>
                <a:spcPts val="0"/>
              </a:spcAft>
              <a:buClr>
                <a:schemeClr val="accent1"/>
              </a:buClr>
              <a:buSzPts val="2000"/>
              <a:buFont typeface="Arial"/>
              <a:buNone/>
              <a:defRPr sz="2000" b="1" i="0" u="none" strike="noStrike" cap="none">
                <a:solidFill>
                  <a:schemeClr val="accent1"/>
                </a:solidFill>
                <a:latin typeface="Calibri"/>
                <a:ea typeface="Calibri"/>
                <a:cs typeface="Calibri"/>
                <a:sym typeface="Calibri"/>
              </a:defRPr>
            </a:lvl5pPr>
            <a:lvl6pPr marR="0" lvl="5" algn="l" rtl="0">
              <a:lnSpc>
                <a:spcPct val="90000"/>
              </a:lnSpc>
              <a:spcBef>
                <a:spcPts val="500"/>
              </a:spcBef>
              <a:spcAft>
                <a:spcPts val="0"/>
              </a:spcAft>
              <a:buClr>
                <a:srgbClr val="FF0000"/>
              </a:buClr>
              <a:buSzPts val="1800"/>
              <a:buFont typeface="Arial"/>
              <a:buChar char="•"/>
              <a:defRPr sz="1800" b="0" i="0" u="none" strike="noStrike" cap="none">
                <a:solidFill>
                  <a:srgbClr val="FF0000"/>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7" name="Google Shape;1367;p38"/>
          <p:cNvSpPr txBox="1">
            <a:spLocks noGrp="1"/>
          </p:cNvSpPr>
          <p:nvPr>
            <p:ph type="body" idx="1"/>
          </p:nvPr>
        </p:nvSpPr>
        <p:spPr>
          <a:xfrm>
            <a:off x="6455234" y="2263939"/>
            <a:ext cx="4471468" cy="369877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400"/>
              </a:spcBef>
              <a:spcAft>
                <a:spcPts val="0"/>
              </a:spcAft>
              <a:buClr>
                <a:schemeClr val="lt1"/>
              </a:buClr>
              <a:buSzPts val="2000"/>
              <a:buNone/>
              <a:defRPr>
                <a:solidFill>
                  <a:schemeClr val="lt1"/>
                </a:solidFill>
              </a:defRPr>
            </a:lvl1pPr>
            <a:lvl2pPr marL="914400" lvl="1" indent="-228600" algn="l">
              <a:lnSpc>
                <a:spcPct val="90000"/>
              </a:lnSpc>
              <a:spcBef>
                <a:spcPts val="400"/>
              </a:spcBef>
              <a:spcAft>
                <a:spcPts val="0"/>
              </a:spcAft>
              <a:buClr>
                <a:schemeClr val="lt1"/>
              </a:buClr>
              <a:buSzPts val="1800"/>
              <a:buNone/>
              <a:defRPr>
                <a:solidFill>
                  <a:schemeClr val="lt1"/>
                </a:solidFill>
              </a:defRPr>
            </a:lvl2pPr>
            <a:lvl3pPr marL="1371600" lvl="2" indent="-342900" algn="l">
              <a:lnSpc>
                <a:spcPct val="90000"/>
              </a:lnSpc>
              <a:spcBef>
                <a:spcPts val="400"/>
              </a:spcBef>
              <a:spcAft>
                <a:spcPts val="0"/>
              </a:spcAft>
              <a:buClr>
                <a:schemeClr val="lt1"/>
              </a:buClr>
              <a:buSzPts val="1800"/>
              <a:buChar char="•"/>
              <a:defRPr>
                <a:solidFill>
                  <a:schemeClr val="lt1"/>
                </a:solidFill>
              </a:defRPr>
            </a:lvl3pPr>
            <a:lvl4pPr marL="1828800" lvl="3" indent="-330200" algn="l">
              <a:lnSpc>
                <a:spcPct val="90000"/>
              </a:lnSpc>
              <a:spcBef>
                <a:spcPts val="400"/>
              </a:spcBef>
              <a:spcAft>
                <a:spcPts val="0"/>
              </a:spcAft>
              <a:buClr>
                <a:schemeClr val="lt1"/>
              </a:buClr>
              <a:buSzPts val="1600"/>
              <a:buChar char="•"/>
              <a:defRPr>
                <a:solidFill>
                  <a:schemeClr val="lt1"/>
                </a:solidFill>
              </a:defRPr>
            </a:lvl4pPr>
            <a:lvl5pPr marL="2286000" lvl="4" indent="-228600" algn="l">
              <a:lnSpc>
                <a:spcPct val="90000"/>
              </a:lnSpc>
              <a:spcBef>
                <a:spcPts val="800"/>
              </a:spcBef>
              <a:spcAft>
                <a:spcPts val="0"/>
              </a:spcAft>
              <a:buClr>
                <a:schemeClr val="lt1"/>
              </a:buClr>
              <a:buSzPts val="2000"/>
              <a:buNone/>
              <a:defRPr>
                <a:solidFill>
                  <a:schemeClr val="lt1"/>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68" name="Google Shape;1368;p38"/>
          <p:cNvGrpSpPr/>
          <p:nvPr/>
        </p:nvGrpSpPr>
        <p:grpSpPr>
          <a:xfrm>
            <a:off x="-2040904" y="3988723"/>
            <a:ext cx="1872208" cy="2902681"/>
            <a:chOff x="6195941" y="562596"/>
            <a:chExt cx="1872208" cy="2902681"/>
          </a:xfrm>
        </p:grpSpPr>
        <p:grpSp>
          <p:nvGrpSpPr>
            <p:cNvPr id="1369" name="Google Shape;1369;p38"/>
            <p:cNvGrpSpPr/>
            <p:nvPr/>
          </p:nvGrpSpPr>
          <p:grpSpPr>
            <a:xfrm>
              <a:off x="6195941" y="832626"/>
              <a:ext cx="1872208" cy="2632651"/>
              <a:chOff x="-1872716" y="660661"/>
              <a:chExt cx="1872208" cy="1974490"/>
            </a:xfrm>
          </p:grpSpPr>
          <p:sp>
            <p:nvSpPr>
              <p:cNvPr id="1370" name="Google Shape;1370;p38"/>
              <p:cNvSpPr txBox="1"/>
              <p:nvPr/>
            </p:nvSpPr>
            <p:spPr>
              <a:xfrm>
                <a:off x="-1872716" y="984698"/>
                <a:ext cx="1872208" cy="16504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1371" name="Google Shape;1371;p38"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1372" name="Google Shape;1372;p38"/>
            <p:cNvGrpSpPr/>
            <p:nvPr/>
          </p:nvGrpSpPr>
          <p:grpSpPr>
            <a:xfrm>
              <a:off x="6303954" y="562596"/>
              <a:ext cx="540060" cy="540060"/>
              <a:chOff x="6303954" y="562596"/>
              <a:chExt cx="540060" cy="540060"/>
            </a:xfrm>
          </p:grpSpPr>
          <p:sp>
            <p:nvSpPr>
              <p:cNvPr id="1373" name="Google Shape;1373;p38"/>
              <p:cNvSpPr/>
              <p:nvPr/>
            </p:nvSpPr>
            <p:spPr>
              <a:xfrm>
                <a:off x="6303954" y="562596"/>
                <a:ext cx="540060" cy="54006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374" name="Google Shape;1374;p38"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grpSp>
        <p:nvGrpSpPr>
          <p:cNvPr id="1375" name="Google Shape;1375;p38"/>
          <p:cNvGrpSpPr/>
          <p:nvPr/>
        </p:nvGrpSpPr>
        <p:grpSpPr>
          <a:xfrm>
            <a:off x="-1932891" y="195833"/>
            <a:ext cx="1368152" cy="2725764"/>
            <a:chOff x="-1555624" y="1196393"/>
            <a:chExt cx="1368152" cy="2725764"/>
          </a:xfrm>
        </p:grpSpPr>
        <p:grpSp>
          <p:nvGrpSpPr>
            <p:cNvPr id="1376" name="Google Shape;1376;p38"/>
            <p:cNvGrpSpPr/>
            <p:nvPr/>
          </p:nvGrpSpPr>
          <p:grpSpPr>
            <a:xfrm>
              <a:off x="-1555624" y="1488707"/>
              <a:ext cx="1368152" cy="2433450"/>
              <a:chOff x="-1836712" y="3275837"/>
              <a:chExt cx="1368152" cy="2433450"/>
            </a:xfrm>
          </p:grpSpPr>
          <p:sp>
            <p:nvSpPr>
              <p:cNvPr id="1377" name="Google Shape;1377;p38"/>
              <p:cNvSpPr txBox="1"/>
              <p:nvPr/>
            </p:nvSpPr>
            <p:spPr>
              <a:xfrm>
                <a:off x="-1836712" y="3677962"/>
                <a:ext cx="1368152" cy="2031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background 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&gt;Solid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&gt;choose a colour from the top line of the colour palette. Avoid setting the background colour the same as your font colour.</a:t>
                </a:r>
                <a:endParaRPr/>
              </a:p>
            </p:txBody>
          </p:sp>
          <p:pic>
            <p:nvPicPr>
              <p:cNvPr id="1378" name="Google Shape;1378;p38"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1379" name="Google Shape;1379;p38" descr="fill.png"/>
            <p:cNvPicPr preferRelativeResize="0"/>
            <p:nvPr/>
          </p:nvPicPr>
          <p:blipFill rotWithShape="1">
            <a:blip r:embed="rId4">
              <a:alphaModFix/>
            </a:blip>
            <a:srcRect/>
            <a:stretch/>
          </p:blipFill>
          <p:spPr>
            <a:xfrm>
              <a:off x="-1368152" y="1304800"/>
              <a:ext cx="324000" cy="324000"/>
            </a:xfrm>
            <a:prstGeom prst="rect">
              <a:avLst/>
            </a:prstGeom>
            <a:noFill/>
            <a:ln>
              <a:noFill/>
            </a:ln>
          </p:spPr>
        </p:pic>
        <p:sp>
          <p:nvSpPr>
            <p:cNvPr id="1380" name="Google Shape;1380;p38"/>
            <p:cNvSpPr/>
            <p:nvPr/>
          </p:nvSpPr>
          <p:spPr>
            <a:xfrm>
              <a:off x="-1473415" y="1196393"/>
              <a:ext cx="540060" cy="54006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1381" name="Google Shape;1381;p38"/>
          <p:cNvSpPr/>
          <p:nvPr/>
        </p:nvSpPr>
        <p:spPr>
          <a:xfrm>
            <a:off x="6170723" y="2356638"/>
            <a:ext cx="5827212" cy="4080744"/>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82" name="Google Shape;1382;p38"/>
          <p:cNvGrpSpPr/>
          <p:nvPr/>
        </p:nvGrpSpPr>
        <p:grpSpPr>
          <a:xfrm>
            <a:off x="10553375" y="296652"/>
            <a:ext cx="1195327" cy="479853"/>
            <a:chOff x="1899" y="899"/>
            <a:chExt cx="4165" cy="1672"/>
          </a:xfrm>
        </p:grpSpPr>
        <p:sp>
          <p:nvSpPr>
            <p:cNvPr id="1383" name="Google Shape;1383;p38"/>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4" name="Google Shape;1384;p38"/>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5" name="Google Shape;1385;p38"/>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6" name="Google Shape;1386;p38"/>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7" name="Google Shape;1387;p38"/>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8" name="Google Shape;1388;p38"/>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9" name="Google Shape;1389;p38"/>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0" name="Google Shape;1390;p38"/>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1" name="Google Shape;1391;p38"/>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2" name="Google Shape;1392;p38"/>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3" name="Google Shape;1393;p38"/>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4" name="Google Shape;1394;p38"/>
            <p:cNvSpPr/>
            <p:nvPr/>
          </p:nvSpPr>
          <p:spPr>
            <a:xfrm>
              <a:off x="2762" y="2203"/>
              <a:ext cx="28"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5" name="Google Shape;1395;p38"/>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6" name="Google Shape;1396;p38"/>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7" name="Google Shape;1397;p38"/>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8" name="Google Shape;1398;p38"/>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9" name="Google Shape;1399;p38"/>
            <p:cNvSpPr/>
            <p:nvPr/>
          </p:nvSpPr>
          <p:spPr>
            <a:xfrm>
              <a:off x="3203" y="2203"/>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0" name="Google Shape;1400;p38"/>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1" name="Google Shape;1401;p38"/>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2" name="Google Shape;1402;p38"/>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3" name="Google Shape;1403;p38"/>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4" name="Google Shape;1404;p38"/>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5" name="Google Shape;1405;p38"/>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6" name="Google Shape;1406;p38"/>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7" name="Google Shape;1407;p38"/>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8" name="Google Shape;1408;p38"/>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9" name="Google Shape;1409;p38"/>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0" name="Google Shape;1410;p38"/>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1" name="Google Shape;1411;p38"/>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2" name="Google Shape;1412;p38"/>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3" name="Google Shape;1413;p38"/>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4" name="Google Shape;1414;p38"/>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5" name="Google Shape;1415;p38"/>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6" name="Google Shape;1416;p38"/>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7" name="Google Shape;1417;p38"/>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8" name="Google Shape;1418;p38"/>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9" name="Google Shape;1419;p38"/>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0" name="Google Shape;1420;p38"/>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1" name="Google Shape;1421;p38"/>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2" name="Google Shape;1422;p38"/>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3" name="Google Shape;1423;p38"/>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4" name="Google Shape;1424;p38"/>
            <p:cNvSpPr/>
            <p:nvPr/>
          </p:nvSpPr>
          <p:spPr>
            <a:xfrm>
              <a:off x="1899" y="1222"/>
              <a:ext cx="707" cy="797"/>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5" name="Google Shape;1425;p38"/>
            <p:cNvSpPr/>
            <p:nvPr/>
          </p:nvSpPr>
          <p:spPr>
            <a:xfrm>
              <a:off x="2711" y="1222"/>
              <a:ext cx="732" cy="797"/>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6" name="Google Shape;1426;p38"/>
            <p:cNvSpPr/>
            <p:nvPr/>
          </p:nvSpPr>
          <p:spPr>
            <a:xfrm>
              <a:off x="3536" y="1208"/>
              <a:ext cx="639" cy="824"/>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7" name="Google Shape;1427;p38"/>
            <p:cNvSpPr/>
            <p:nvPr/>
          </p:nvSpPr>
          <p:spPr>
            <a:xfrm>
              <a:off x="4259" y="1222"/>
              <a:ext cx="690" cy="797"/>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8" name="Google Shape;1428;p38"/>
            <p:cNvSpPr/>
            <p:nvPr/>
          </p:nvSpPr>
          <p:spPr>
            <a:xfrm>
              <a:off x="4372" y="1311"/>
              <a:ext cx="1692" cy="714"/>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9" name="Google Shape;1429;p38"/>
            <p:cNvSpPr/>
            <p:nvPr/>
          </p:nvSpPr>
          <p:spPr>
            <a:xfrm>
              <a:off x="5470" y="899"/>
              <a:ext cx="366" cy="482"/>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0" name="Google Shape;1430;p38"/>
            <p:cNvSpPr/>
            <p:nvPr/>
          </p:nvSpPr>
          <p:spPr>
            <a:xfrm>
              <a:off x="4862" y="1770"/>
              <a:ext cx="1155"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1" name="Google Shape;1431;p38"/>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2" name="Google Shape;1432;p38"/>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3" name="Google Shape;1433;p38"/>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4" name="Google Shape;1434;p38"/>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5" name="Google Shape;1435;p38"/>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6" name="Google Shape;1436;p38"/>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7" name="Google Shape;1437;p38"/>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8" name="Google Shape;1438;p38"/>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9" name="Google Shape;1439;p38"/>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0" name="Google Shape;1440;p38"/>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1" name="Google Shape;1441;p38"/>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2" name="Google Shape;1442;p38"/>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3" name="Google Shape;1443;p38"/>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4" name="Google Shape;1444;p38"/>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5" name="Google Shape;1445;p38"/>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6" name="Google Shape;1446;p38"/>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7" name="Google Shape;1447;p38"/>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8" name="Google Shape;1448;p38"/>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9" name="Google Shape;1449;p38"/>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0" name="Google Shape;1450;p38"/>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1" name="Google Shape;1451;p38"/>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2" name="Google Shape;1452;p38"/>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3" name="Google Shape;1453;p38"/>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4" name="Google Shape;1454;p38"/>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5" name="Google Shape;1455;p38"/>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6" name="Google Shape;1456;p38"/>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7" name="Google Shape;1457;p38"/>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8" name="Google Shape;1458;p38"/>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9" name="Google Shape;1459;p38"/>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0" name="Google Shape;1460;p38"/>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1" name="Google Shape;1461;p38"/>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2" name="Google Shape;1462;p38"/>
            <p:cNvSpPr/>
            <p:nvPr/>
          </p:nvSpPr>
          <p:spPr>
            <a:xfrm>
              <a:off x="4838" y="2425"/>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3" name="Google Shape;1463;p38"/>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4" name="Google Shape;1464;p38"/>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5" name="Google Shape;1465;p38"/>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6" name="Google Shape;1466;p38"/>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7" name="Google Shape;1467;p38"/>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8" name="Google Shape;1468;p38"/>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9" name="Google Shape;1469;p38"/>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0" name="Google Shape;1470;p38"/>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1" name="Google Shape;1471;p38"/>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2" name="Google Shape;1472;p38"/>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3" name="Google Shape;1473;p38"/>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4" name="Google Shape;1474;p38"/>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5" name="Google Shape;1475;p38"/>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476" name="Google Shape;1476;p38"/>
            <p:cNvCxnSpPr/>
            <p:nvPr/>
          </p:nvCxnSpPr>
          <p:spPr>
            <a:xfrm>
              <a:off x="3964" y="2205"/>
              <a:ext cx="0" cy="366"/>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spTree>
    <p:extLst>
      <p:ext uri="{BB962C8B-B14F-4D97-AF65-F5344CB8AC3E}">
        <p14:creationId xmlns:p14="http://schemas.microsoft.com/office/powerpoint/2010/main" val="204618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full image and 2 x content">
  <p:cSld name="1_Title, full image and 2 x content">
    <p:bg>
      <p:bgPr>
        <a:blipFill>
          <a:blip r:embed="rId2">
            <a:alphaModFix/>
          </a:blip>
          <a:stretch>
            <a:fillRect/>
          </a:stretch>
        </a:blipFill>
        <a:effectLst/>
      </p:bgPr>
    </p:bg>
    <p:spTree>
      <p:nvGrpSpPr>
        <p:cNvPr id="1" name="Shape 1477"/>
        <p:cNvGrpSpPr/>
        <p:nvPr/>
      </p:nvGrpSpPr>
      <p:grpSpPr>
        <a:xfrm>
          <a:off x="0" y="0"/>
          <a:ext cx="0" cy="0"/>
          <a:chOff x="0" y="0"/>
          <a:chExt cx="0" cy="0"/>
        </a:xfrm>
      </p:grpSpPr>
      <p:sp>
        <p:nvSpPr>
          <p:cNvPr id="1478" name="Google Shape;1478;p39"/>
          <p:cNvSpPr/>
          <p:nvPr/>
        </p:nvSpPr>
        <p:spPr>
          <a:xfrm>
            <a:off x="0" y="0"/>
            <a:ext cx="12192000" cy="6858000"/>
          </a:xfrm>
          <a:prstGeom prst="rect">
            <a:avLst/>
          </a:prstGeom>
          <a:solidFill>
            <a:srgbClr val="000000">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9" name="Google Shape;1479;p39"/>
          <p:cNvSpPr txBox="1">
            <a:spLocks noGrp="1"/>
          </p:cNvSpPr>
          <p:nvPr>
            <p:ph type="title"/>
          </p:nvPr>
        </p:nvSpPr>
        <p:spPr>
          <a:xfrm>
            <a:off x="514800" y="897616"/>
            <a:ext cx="5256581" cy="793072"/>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28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0" name="Google Shape;1480;p39"/>
          <p:cNvSpPr txBox="1">
            <a:spLocks noGrp="1"/>
          </p:cNvSpPr>
          <p:nvPr>
            <p:ph type="dt" idx="10"/>
          </p:nvPr>
        </p:nvSpPr>
        <p:spPr>
          <a:xfrm>
            <a:off x="695400" y="6496604"/>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1" name="Google Shape;1481;p39"/>
          <p:cNvSpPr txBox="1">
            <a:spLocks noGrp="1"/>
          </p:cNvSpPr>
          <p:nvPr>
            <p:ph type="ftr" idx="11"/>
          </p:nvPr>
        </p:nvSpPr>
        <p:spPr>
          <a:xfrm>
            <a:off x="695400" y="6416541"/>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2" name="Google Shape;1482;p39"/>
          <p:cNvSpPr txBox="1">
            <a:spLocks noGrp="1"/>
          </p:cNvSpPr>
          <p:nvPr>
            <p:ph type="sldNum" idx="12"/>
          </p:nvPr>
        </p:nvSpPr>
        <p:spPr>
          <a:xfrm>
            <a:off x="-12703" y="6356350"/>
            <a:ext cx="7933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1483" name="Google Shape;1483;p39"/>
          <p:cNvSpPr txBox="1">
            <a:spLocks noGrp="1"/>
          </p:cNvSpPr>
          <p:nvPr>
            <p:ph type="body" idx="1"/>
          </p:nvPr>
        </p:nvSpPr>
        <p:spPr>
          <a:xfrm>
            <a:off x="514800" y="2263939"/>
            <a:ext cx="4471468" cy="369644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400"/>
              </a:spcBef>
              <a:spcAft>
                <a:spcPts val="0"/>
              </a:spcAft>
              <a:buClr>
                <a:schemeClr val="lt1"/>
              </a:buClr>
              <a:buSzPts val="2000"/>
              <a:buNone/>
              <a:defRPr>
                <a:solidFill>
                  <a:schemeClr val="lt1"/>
                </a:solidFill>
              </a:defRPr>
            </a:lvl1pPr>
            <a:lvl2pPr marL="914400" lvl="1" indent="-228600" algn="l">
              <a:lnSpc>
                <a:spcPct val="90000"/>
              </a:lnSpc>
              <a:spcBef>
                <a:spcPts val="400"/>
              </a:spcBef>
              <a:spcAft>
                <a:spcPts val="0"/>
              </a:spcAft>
              <a:buClr>
                <a:schemeClr val="lt1"/>
              </a:buClr>
              <a:buSzPts val="1800"/>
              <a:buNone/>
              <a:defRPr>
                <a:solidFill>
                  <a:schemeClr val="lt1"/>
                </a:solidFill>
              </a:defRPr>
            </a:lvl2pPr>
            <a:lvl3pPr marL="1371600" lvl="2" indent="-342900" algn="l">
              <a:lnSpc>
                <a:spcPct val="90000"/>
              </a:lnSpc>
              <a:spcBef>
                <a:spcPts val="400"/>
              </a:spcBef>
              <a:spcAft>
                <a:spcPts val="0"/>
              </a:spcAft>
              <a:buClr>
                <a:schemeClr val="lt1"/>
              </a:buClr>
              <a:buSzPts val="1800"/>
              <a:buChar char="•"/>
              <a:defRPr>
                <a:solidFill>
                  <a:schemeClr val="lt1"/>
                </a:solidFill>
              </a:defRPr>
            </a:lvl3pPr>
            <a:lvl4pPr marL="1828800" lvl="3" indent="-330200" algn="l">
              <a:lnSpc>
                <a:spcPct val="90000"/>
              </a:lnSpc>
              <a:spcBef>
                <a:spcPts val="400"/>
              </a:spcBef>
              <a:spcAft>
                <a:spcPts val="0"/>
              </a:spcAft>
              <a:buClr>
                <a:schemeClr val="lt1"/>
              </a:buClr>
              <a:buSzPts val="1600"/>
              <a:buChar char="•"/>
              <a:defRPr>
                <a:solidFill>
                  <a:schemeClr val="lt1"/>
                </a:solidFill>
              </a:defRPr>
            </a:lvl4pPr>
            <a:lvl5pPr marL="2286000" lvl="4" indent="-228600" algn="l">
              <a:lnSpc>
                <a:spcPct val="90000"/>
              </a:lnSpc>
              <a:spcBef>
                <a:spcPts val="800"/>
              </a:spcBef>
              <a:spcAft>
                <a:spcPts val="0"/>
              </a:spcAft>
              <a:buClr>
                <a:schemeClr val="lt1"/>
              </a:buClr>
              <a:buSzPts val="2000"/>
              <a:buNone/>
              <a:defRPr>
                <a:solidFill>
                  <a:schemeClr val="lt1"/>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484" name="Google Shape;1484;p39"/>
          <p:cNvGrpSpPr/>
          <p:nvPr/>
        </p:nvGrpSpPr>
        <p:grpSpPr>
          <a:xfrm>
            <a:off x="-2040904" y="3988723"/>
            <a:ext cx="1872208" cy="2902681"/>
            <a:chOff x="6195941" y="562596"/>
            <a:chExt cx="1872208" cy="2902681"/>
          </a:xfrm>
        </p:grpSpPr>
        <p:grpSp>
          <p:nvGrpSpPr>
            <p:cNvPr id="1485" name="Google Shape;1485;p39"/>
            <p:cNvGrpSpPr/>
            <p:nvPr/>
          </p:nvGrpSpPr>
          <p:grpSpPr>
            <a:xfrm>
              <a:off x="6195941" y="832626"/>
              <a:ext cx="1872208" cy="2632651"/>
              <a:chOff x="-1872716" y="660661"/>
              <a:chExt cx="1872208" cy="1974490"/>
            </a:xfrm>
          </p:grpSpPr>
          <p:sp>
            <p:nvSpPr>
              <p:cNvPr id="1486" name="Google Shape;1486;p39"/>
              <p:cNvSpPr txBox="1"/>
              <p:nvPr/>
            </p:nvSpPr>
            <p:spPr>
              <a:xfrm>
                <a:off x="-1872716" y="984698"/>
                <a:ext cx="1872208" cy="16504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1487" name="Google Shape;1487;p39"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1488" name="Google Shape;1488;p39"/>
            <p:cNvGrpSpPr/>
            <p:nvPr/>
          </p:nvGrpSpPr>
          <p:grpSpPr>
            <a:xfrm>
              <a:off x="6303954" y="562596"/>
              <a:ext cx="540060" cy="540060"/>
              <a:chOff x="6303954" y="562596"/>
              <a:chExt cx="540060" cy="540060"/>
            </a:xfrm>
          </p:grpSpPr>
          <p:sp>
            <p:nvSpPr>
              <p:cNvPr id="1489" name="Google Shape;1489;p39"/>
              <p:cNvSpPr/>
              <p:nvPr/>
            </p:nvSpPr>
            <p:spPr>
              <a:xfrm>
                <a:off x="6303954" y="562596"/>
                <a:ext cx="540060" cy="54006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490" name="Google Shape;1490;p39"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1491" name="Google Shape;1491;p39"/>
          <p:cNvSpPr/>
          <p:nvPr/>
        </p:nvSpPr>
        <p:spPr>
          <a:xfrm>
            <a:off x="-3680045" y="312461"/>
            <a:ext cx="8746251" cy="6124921"/>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dk2">
              <a:alpha val="2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92" name="Google Shape;1492;p39"/>
          <p:cNvGrpSpPr/>
          <p:nvPr/>
        </p:nvGrpSpPr>
        <p:grpSpPr>
          <a:xfrm>
            <a:off x="10553375" y="296652"/>
            <a:ext cx="1195327" cy="479853"/>
            <a:chOff x="1899" y="899"/>
            <a:chExt cx="4165" cy="1672"/>
          </a:xfrm>
        </p:grpSpPr>
        <p:sp>
          <p:nvSpPr>
            <p:cNvPr id="1493" name="Google Shape;1493;p39"/>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4" name="Google Shape;1494;p39"/>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5" name="Google Shape;1495;p39"/>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6" name="Google Shape;1496;p39"/>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7" name="Google Shape;1497;p39"/>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8" name="Google Shape;1498;p39"/>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9" name="Google Shape;1499;p39"/>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0" name="Google Shape;1500;p39"/>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1" name="Google Shape;1501;p39"/>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2" name="Google Shape;1502;p39"/>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3" name="Google Shape;1503;p39"/>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4" name="Google Shape;1504;p39"/>
            <p:cNvSpPr/>
            <p:nvPr/>
          </p:nvSpPr>
          <p:spPr>
            <a:xfrm>
              <a:off x="2762" y="2203"/>
              <a:ext cx="28"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5" name="Google Shape;1505;p39"/>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6" name="Google Shape;1506;p39"/>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7" name="Google Shape;1507;p39"/>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8" name="Google Shape;1508;p39"/>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9" name="Google Shape;1509;p39"/>
            <p:cNvSpPr/>
            <p:nvPr/>
          </p:nvSpPr>
          <p:spPr>
            <a:xfrm>
              <a:off x="3203" y="2203"/>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0" name="Google Shape;1510;p39"/>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1" name="Google Shape;1511;p39"/>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2" name="Google Shape;1512;p39"/>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3" name="Google Shape;1513;p39"/>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4" name="Google Shape;1514;p39"/>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5" name="Google Shape;1515;p39"/>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6" name="Google Shape;1516;p39"/>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7" name="Google Shape;1517;p39"/>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8" name="Google Shape;1518;p39"/>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9" name="Google Shape;1519;p39"/>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0" name="Google Shape;1520;p39"/>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1" name="Google Shape;1521;p39"/>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2" name="Google Shape;1522;p39"/>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3" name="Google Shape;1523;p39"/>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4" name="Google Shape;1524;p39"/>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5" name="Google Shape;1525;p39"/>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6" name="Google Shape;1526;p39"/>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7" name="Google Shape;1527;p39"/>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8" name="Google Shape;1528;p39"/>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9" name="Google Shape;1529;p39"/>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0" name="Google Shape;1530;p39"/>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1" name="Google Shape;1531;p39"/>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2" name="Google Shape;1532;p39"/>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3" name="Google Shape;1533;p39"/>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4" name="Google Shape;1534;p39"/>
            <p:cNvSpPr/>
            <p:nvPr/>
          </p:nvSpPr>
          <p:spPr>
            <a:xfrm>
              <a:off x="1899" y="1222"/>
              <a:ext cx="707" cy="797"/>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5" name="Google Shape;1535;p39"/>
            <p:cNvSpPr/>
            <p:nvPr/>
          </p:nvSpPr>
          <p:spPr>
            <a:xfrm>
              <a:off x="2711" y="1222"/>
              <a:ext cx="732" cy="797"/>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6" name="Google Shape;1536;p39"/>
            <p:cNvSpPr/>
            <p:nvPr/>
          </p:nvSpPr>
          <p:spPr>
            <a:xfrm>
              <a:off x="3536" y="1208"/>
              <a:ext cx="639" cy="824"/>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7" name="Google Shape;1537;p39"/>
            <p:cNvSpPr/>
            <p:nvPr/>
          </p:nvSpPr>
          <p:spPr>
            <a:xfrm>
              <a:off x="4259" y="1222"/>
              <a:ext cx="690" cy="797"/>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8" name="Google Shape;1538;p39"/>
            <p:cNvSpPr/>
            <p:nvPr/>
          </p:nvSpPr>
          <p:spPr>
            <a:xfrm>
              <a:off x="4372" y="1311"/>
              <a:ext cx="1692" cy="714"/>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9" name="Google Shape;1539;p39"/>
            <p:cNvSpPr/>
            <p:nvPr/>
          </p:nvSpPr>
          <p:spPr>
            <a:xfrm>
              <a:off x="5470" y="899"/>
              <a:ext cx="366" cy="482"/>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0" name="Google Shape;1540;p39"/>
            <p:cNvSpPr/>
            <p:nvPr/>
          </p:nvSpPr>
          <p:spPr>
            <a:xfrm>
              <a:off x="4862" y="1770"/>
              <a:ext cx="1155"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1" name="Google Shape;1541;p39"/>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2" name="Google Shape;1542;p39"/>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3" name="Google Shape;1543;p39"/>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4" name="Google Shape;1544;p39"/>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5" name="Google Shape;1545;p39"/>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6" name="Google Shape;1546;p39"/>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7" name="Google Shape;1547;p39"/>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8" name="Google Shape;1548;p39"/>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9" name="Google Shape;1549;p39"/>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0" name="Google Shape;1550;p39"/>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1" name="Google Shape;1551;p39"/>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2" name="Google Shape;1552;p39"/>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3" name="Google Shape;1553;p39"/>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4" name="Google Shape;1554;p39"/>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5" name="Google Shape;1555;p39"/>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6" name="Google Shape;1556;p39"/>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7" name="Google Shape;1557;p39"/>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8" name="Google Shape;1558;p39"/>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9" name="Google Shape;1559;p39"/>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0" name="Google Shape;1560;p39"/>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1" name="Google Shape;1561;p39"/>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2" name="Google Shape;1562;p39"/>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3" name="Google Shape;1563;p39"/>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4" name="Google Shape;1564;p39"/>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5" name="Google Shape;1565;p39"/>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6" name="Google Shape;1566;p39"/>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7" name="Google Shape;1567;p39"/>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8" name="Google Shape;1568;p39"/>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9" name="Google Shape;1569;p39"/>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0" name="Google Shape;1570;p39"/>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1" name="Google Shape;1571;p39"/>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2" name="Google Shape;1572;p39"/>
            <p:cNvSpPr/>
            <p:nvPr/>
          </p:nvSpPr>
          <p:spPr>
            <a:xfrm>
              <a:off x="4838" y="2425"/>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3" name="Google Shape;1573;p39"/>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4" name="Google Shape;1574;p39"/>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5" name="Google Shape;1575;p39"/>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6" name="Google Shape;1576;p39"/>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7" name="Google Shape;1577;p39"/>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8" name="Google Shape;1578;p39"/>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9" name="Google Shape;1579;p39"/>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0" name="Google Shape;1580;p39"/>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1" name="Google Shape;1581;p39"/>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2" name="Google Shape;1582;p39"/>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3" name="Google Shape;1583;p39"/>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4" name="Google Shape;1584;p39"/>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5" name="Google Shape;1585;p39"/>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586" name="Google Shape;1586;p39"/>
            <p:cNvCxnSpPr/>
            <p:nvPr/>
          </p:nvCxnSpPr>
          <p:spPr>
            <a:xfrm>
              <a:off x="3964" y="2205"/>
              <a:ext cx="0" cy="366"/>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sp>
        <p:nvSpPr>
          <p:cNvPr id="1587" name="Google Shape;1587;p39"/>
          <p:cNvSpPr txBox="1">
            <a:spLocks noGrp="1"/>
          </p:cNvSpPr>
          <p:nvPr>
            <p:ph type="body" idx="2"/>
          </p:nvPr>
        </p:nvSpPr>
        <p:spPr>
          <a:xfrm>
            <a:off x="5522201" y="2263939"/>
            <a:ext cx="4471468" cy="369644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400"/>
              </a:spcBef>
              <a:spcAft>
                <a:spcPts val="0"/>
              </a:spcAft>
              <a:buClr>
                <a:schemeClr val="lt1"/>
              </a:buClr>
              <a:buSzPts val="2000"/>
              <a:buNone/>
              <a:defRPr>
                <a:solidFill>
                  <a:schemeClr val="lt1"/>
                </a:solidFill>
              </a:defRPr>
            </a:lvl1pPr>
            <a:lvl2pPr marL="914400" lvl="1" indent="-228600" algn="l">
              <a:lnSpc>
                <a:spcPct val="90000"/>
              </a:lnSpc>
              <a:spcBef>
                <a:spcPts val="400"/>
              </a:spcBef>
              <a:spcAft>
                <a:spcPts val="0"/>
              </a:spcAft>
              <a:buClr>
                <a:schemeClr val="lt1"/>
              </a:buClr>
              <a:buSzPts val="1800"/>
              <a:buNone/>
              <a:defRPr>
                <a:solidFill>
                  <a:schemeClr val="lt1"/>
                </a:solidFill>
              </a:defRPr>
            </a:lvl2pPr>
            <a:lvl3pPr marL="1371600" lvl="2" indent="-342900" algn="l">
              <a:lnSpc>
                <a:spcPct val="90000"/>
              </a:lnSpc>
              <a:spcBef>
                <a:spcPts val="400"/>
              </a:spcBef>
              <a:spcAft>
                <a:spcPts val="0"/>
              </a:spcAft>
              <a:buClr>
                <a:schemeClr val="lt1"/>
              </a:buClr>
              <a:buSzPts val="1800"/>
              <a:buChar char="•"/>
              <a:defRPr>
                <a:solidFill>
                  <a:schemeClr val="lt1"/>
                </a:solidFill>
              </a:defRPr>
            </a:lvl3pPr>
            <a:lvl4pPr marL="1828800" lvl="3" indent="-330200" algn="l">
              <a:lnSpc>
                <a:spcPct val="90000"/>
              </a:lnSpc>
              <a:spcBef>
                <a:spcPts val="400"/>
              </a:spcBef>
              <a:spcAft>
                <a:spcPts val="0"/>
              </a:spcAft>
              <a:buClr>
                <a:schemeClr val="lt1"/>
              </a:buClr>
              <a:buSzPts val="1600"/>
              <a:buChar char="•"/>
              <a:defRPr>
                <a:solidFill>
                  <a:schemeClr val="lt1"/>
                </a:solidFill>
              </a:defRPr>
            </a:lvl4pPr>
            <a:lvl5pPr marL="2286000" lvl="4" indent="-228600" algn="l">
              <a:lnSpc>
                <a:spcPct val="90000"/>
              </a:lnSpc>
              <a:spcBef>
                <a:spcPts val="800"/>
              </a:spcBef>
              <a:spcAft>
                <a:spcPts val="0"/>
              </a:spcAft>
              <a:buClr>
                <a:schemeClr val="lt1"/>
              </a:buClr>
              <a:buSzPts val="2000"/>
              <a:buNone/>
              <a:defRPr>
                <a:solidFill>
                  <a:schemeClr val="lt1"/>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88" name="Google Shape;1588;p39"/>
          <p:cNvGrpSpPr/>
          <p:nvPr/>
        </p:nvGrpSpPr>
        <p:grpSpPr>
          <a:xfrm>
            <a:off x="-2040904" y="871532"/>
            <a:ext cx="1368152" cy="2264265"/>
            <a:chOff x="-1836712" y="2937191"/>
            <a:chExt cx="1368152" cy="2264265"/>
          </a:xfrm>
        </p:grpSpPr>
        <p:pic>
          <p:nvPicPr>
            <p:cNvPr id="1589" name="Google Shape;1589;p39"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1590" name="Google Shape;1590;p39"/>
            <p:cNvSpPr txBox="1"/>
            <p:nvPr/>
          </p:nvSpPr>
          <p:spPr>
            <a:xfrm>
              <a:off x="-1836712" y="3677962"/>
              <a:ext cx="1368152" cy="152349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1591" name="Google Shape;1591;p39"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392638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full image and content: Dark Blue">
  <p:cSld name="1_Title, full image and content: Dark Blue">
    <p:bg>
      <p:bgPr>
        <a:blipFill>
          <a:blip r:embed="rId2">
            <a:alphaModFix/>
          </a:blip>
          <a:stretch>
            <a:fillRect/>
          </a:stretch>
        </a:blipFill>
        <a:effectLst/>
      </p:bgPr>
    </p:bg>
    <p:spTree>
      <p:nvGrpSpPr>
        <p:cNvPr id="1" name="Shape 1592"/>
        <p:cNvGrpSpPr/>
        <p:nvPr/>
      </p:nvGrpSpPr>
      <p:grpSpPr>
        <a:xfrm>
          <a:off x="0" y="0"/>
          <a:ext cx="0" cy="0"/>
          <a:chOff x="0" y="0"/>
          <a:chExt cx="0" cy="0"/>
        </a:xfrm>
      </p:grpSpPr>
      <p:sp>
        <p:nvSpPr>
          <p:cNvPr id="1593" name="Google Shape;1593;p40"/>
          <p:cNvSpPr/>
          <p:nvPr/>
        </p:nvSpPr>
        <p:spPr>
          <a:xfrm rot="5400000" flipH="1">
            <a:off x="699195" y="-699045"/>
            <a:ext cx="6858001" cy="8256086"/>
          </a:xfrm>
          <a:prstGeom prst="rect">
            <a:avLst/>
          </a:prstGeom>
          <a:gradFill>
            <a:gsLst>
              <a:gs pos="0">
                <a:srgbClr val="000000"/>
              </a:gs>
              <a:gs pos="100000">
                <a:srgbClr val="000000">
                  <a:alpha val="0"/>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4" name="Google Shape;1594;p40"/>
          <p:cNvSpPr/>
          <p:nvPr/>
        </p:nvSpPr>
        <p:spPr>
          <a:xfrm rot="10800000" flipH="1">
            <a:off x="0" y="0"/>
            <a:ext cx="12192000" cy="2039622"/>
          </a:xfrm>
          <a:prstGeom prst="rect">
            <a:avLst/>
          </a:prstGeom>
          <a:gradFill>
            <a:gsLst>
              <a:gs pos="0">
                <a:srgbClr val="000000"/>
              </a:gs>
              <a:gs pos="100000">
                <a:srgbClr val="000000">
                  <a:alpha val="0"/>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5" name="Google Shape;1595;p40"/>
          <p:cNvSpPr txBox="1">
            <a:spLocks noGrp="1"/>
          </p:cNvSpPr>
          <p:nvPr>
            <p:ph type="ftr" idx="11"/>
          </p:nvPr>
        </p:nvSpPr>
        <p:spPr>
          <a:xfrm>
            <a:off x="695400" y="6416541"/>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6" name="Google Shape;1596;p40"/>
          <p:cNvSpPr txBox="1">
            <a:spLocks noGrp="1"/>
          </p:cNvSpPr>
          <p:nvPr>
            <p:ph type="sldNum" idx="12"/>
          </p:nvPr>
        </p:nvSpPr>
        <p:spPr>
          <a:xfrm>
            <a:off x="-12703" y="6356350"/>
            <a:ext cx="7933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grpSp>
        <p:nvGrpSpPr>
          <p:cNvPr id="1597" name="Google Shape;1597;p40"/>
          <p:cNvGrpSpPr/>
          <p:nvPr/>
        </p:nvGrpSpPr>
        <p:grpSpPr>
          <a:xfrm>
            <a:off x="10553375" y="296652"/>
            <a:ext cx="1195327" cy="479853"/>
            <a:chOff x="1899" y="899"/>
            <a:chExt cx="4165" cy="1672"/>
          </a:xfrm>
        </p:grpSpPr>
        <p:sp>
          <p:nvSpPr>
            <p:cNvPr id="1598" name="Google Shape;1598;p40"/>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9" name="Google Shape;1599;p40"/>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0" name="Google Shape;1600;p40"/>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1" name="Google Shape;1601;p40"/>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2" name="Google Shape;1602;p40"/>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3" name="Google Shape;1603;p40"/>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4" name="Google Shape;1604;p40"/>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5" name="Google Shape;1605;p40"/>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6" name="Google Shape;1606;p40"/>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7" name="Google Shape;1607;p40"/>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8" name="Google Shape;1608;p40"/>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9" name="Google Shape;1609;p40"/>
            <p:cNvSpPr/>
            <p:nvPr/>
          </p:nvSpPr>
          <p:spPr>
            <a:xfrm>
              <a:off x="2762" y="2203"/>
              <a:ext cx="28"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0" name="Google Shape;1610;p40"/>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1" name="Google Shape;1611;p40"/>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2" name="Google Shape;1612;p40"/>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3" name="Google Shape;1613;p40"/>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4" name="Google Shape;1614;p40"/>
            <p:cNvSpPr/>
            <p:nvPr/>
          </p:nvSpPr>
          <p:spPr>
            <a:xfrm>
              <a:off x="3203" y="2203"/>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5" name="Google Shape;1615;p40"/>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6" name="Google Shape;1616;p40"/>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7" name="Google Shape;1617;p40"/>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8" name="Google Shape;1618;p40"/>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9" name="Google Shape;1619;p40"/>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0" name="Google Shape;1620;p40"/>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1" name="Google Shape;1621;p40"/>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2" name="Google Shape;1622;p40"/>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3" name="Google Shape;1623;p40"/>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4" name="Google Shape;1624;p40"/>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5" name="Google Shape;1625;p40"/>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6" name="Google Shape;1626;p40"/>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7" name="Google Shape;1627;p40"/>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8" name="Google Shape;1628;p40"/>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9" name="Google Shape;1629;p40"/>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0" name="Google Shape;1630;p40"/>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1" name="Google Shape;1631;p40"/>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2" name="Google Shape;1632;p40"/>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3" name="Google Shape;1633;p40"/>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4" name="Google Shape;1634;p40"/>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5" name="Google Shape;1635;p40"/>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6" name="Google Shape;1636;p40"/>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7" name="Google Shape;1637;p40"/>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8" name="Google Shape;1638;p40"/>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9" name="Google Shape;1639;p40"/>
            <p:cNvSpPr/>
            <p:nvPr/>
          </p:nvSpPr>
          <p:spPr>
            <a:xfrm>
              <a:off x="1899" y="1222"/>
              <a:ext cx="707" cy="797"/>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0" name="Google Shape;1640;p40"/>
            <p:cNvSpPr/>
            <p:nvPr/>
          </p:nvSpPr>
          <p:spPr>
            <a:xfrm>
              <a:off x="2711" y="1222"/>
              <a:ext cx="732" cy="797"/>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1" name="Google Shape;1641;p40"/>
            <p:cNvSpPr/>
            <p:nvPr/>
          </p:nvSpPr>
          <p:spPr>
            <a:xfrm>
              <a:off x="3536" y="1208"/>
              <a:ext cx="639" cy="824"/>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2" name="Google Shape;1642;p40"/>
            <p:cNvSpPr/>
            <p:nvPr/>
          </p:nvSpPr>
          <p:spPr>
            <a:xfrm>
              <a:off x="4259" y="1222"/>
              <a:ext cx="690" cy="797"/>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3" name="Google Shape;1643;p40"/>
            <p:cNvSpPr/>
            <p:nvPr/>
          </p:nvSpPr>
          <p:spPr>
            <a:xfrm>
              <a:off x="4372" y="1311"/>
              <a:ext cx="1692" cy="714"/>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4" name="Google Shape;1644;p40"/>
            <p:cNvSpPr/>
            <p:nvPr/>
          </p:nvSpPr>
          <p:spPr>
            <a:xfrm>
              <a:off x="5470" y="899"/>
              <a:ext cx="366" cy="482"/>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5" name="Google Shape;1645;p40"/>
            <p:cNvSpPr/>
            <p:nvPr/>
          </p:nvSpPr>
          <p:spPr>
            <a:xfrm>
              <a:off x="4862" y="1770"/>
              <a:ext cx="1155"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6" name="Google Shape;1646;p40"/>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7" name="Google Shape;1647;p40"/>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8" name="Google Shape;1648;p40"/>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9" name="Google Shape;1649;p40"/>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0" name="Google Shape;1650;p40"/>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1" name="Google Shape;1651;p40"/>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2" name="Google Shape;1652;p40"/>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3" name="Google Shape;1653;p40"/>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4" name="Google Shape;1654;p40"/>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5" name="Google Shape;1655;p40"/>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6" name="Google Shape;1656;p40"/>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7" name="Google Shape;1657;p40"/>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8" name="Google Shape;1658;p40"/>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9" name="Google Shape;1659;p40"/>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0" name="Google Shape;1660;p40"/>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1" name="Google Shape;1661;p40"/>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2" name="Google Shape;1662;p40"/>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3" name="Google Shape;1663;p40"/>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4" name="Google Shape;1664;p40"/>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5" name="Google Shape;1665;p40"/>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6" name="Google Shape;1666;p40"/>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7" name="Google Shape;1667;p40"/>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8" name="Google Shape;1668;p40"/>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9" name="Google Shape;1669;p40"/>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0" name="Google Shape;1670;p40"/>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1" name="Google Shape;1671;p40"/>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2" name="Google Shape;1672;p40"/>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3" name="Google Shape;1673;p40"/>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4" name="Google Shape;1674;p40"/>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5" name="Google Shape;1675;p40"/>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6" name="Google Shape;1676;p40"/>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7" name="Google Shape;1677;p40"/>
            <p:cNvSpPr/>
            <p:nvPr/>
          </p:nvSpPr>
          <p:spPr>
            <a:xfrm>
              <a:off x="4838" y="2425"/>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8" name="Google Shape;1678;p40"/>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9" name="Google Shape;1679;p40"/>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0" name="Google Shape;1680;p40"/>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1" name="Google Shape;1681;p40"/>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2" name="Google Shape;1682;p40"/>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3" name="Google Shape;1683;p40"/>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4" name="Google Shape;1684;p40"/>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5" name="Google Shape;1685;p40"/>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6" name="Google Shape;1686;p40"/>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7" name="Google Shape;1687;p40"/>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8" name="Google Shape;1688;p40"/>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9" name="Google Shape;1689;p40"/>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0" name="Google Shape;1690;p40"/>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691" name="Google Shape;1691;p40"/>
            <p:cNvCxnSpPr/>
            <p:nvPr/>
          </p:nvCxnSpPr>
          <p:spPr>
            <a:xfrm>
              <a:off x="3964" y="2205"/>
              <a:ext cx="0" cy="366"/>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1692" name="Google Shape;1692;p40"/>
          <p:cNvGrpSpPr/>
          <p:nvPr/>
        </p:nvGrpSpPr>
        <p:grpSpPr>
          <a:xfrm>
            <a:off x="-2040904" y="3988723"/>
            <a:ext cx="1872208" cy="2902681"/>
            <a:chOff x="6195941" y="562596"/>
            <a:chExt cx="1872208" cy="2902681"/>
          </a:xfrm>
        </p:grpSpPr>
        <p:grpSp>
          <p:nvGrpSpPr>
            <p:cNvPr id="1693" name="Google Shape;1693;p40"/>
            <p:cNvGrpSpPr/>
            <p:nvPr/>
          </p:nvGrpSpPr>
          <p:grpSpPr>
            <a:xfrm>
              <a:off x="6195941" y="832626"/>
              <a:ext cx="1872208" cy="2632651"/>
              <a:chOff x="-1872716" y="660661"/>
              <a:chExt cx="1872208" cy="1974490"/>
            </a:xfrm>
          </p:grpSpPr>
          <p:sp>
            <p:nvSpPr>
              <p:cNvPr id="1694" name="Google Shape;1694;p40"/>
              <p:cNvSpPr txBox="1"/>
              <p:nvPr/>
            </p:nvSpPr>
            <p:spPr>
              <a:xfrm>
                <a:off x="-1872716" y="984698"/>
                <a:ext cx="1872208" cy="16504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1695" name="Google Shape;1695;p40"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1696" name="Google Shape;1696;p40"/>
            <p:cNvGrpSpPr/>
            <p:nvPr/>
          </p:nvGrpSpPr>
          <p:grpSpPr>
            <a:xfrm>
              <a:off x="6303954" y="562596"/>
              <a:ext cx="540060" cy="540060"/>
              <a:chOff x="6303954" y="562596"/>
              <a:chExt cx="540060" cy="540060"/>
            </a:xfrm>
          </p:grpSpPr>
          <p:sp>
            <p:nvSpPr>
              <p:cNvPr id="1697" name="Google Shape;1697;p40"/>
              <p:cNvSpPr/>
              <p:nvPr/>
            </p:nvSpPr>
            <p:spPr>
              <a:xfrm>
                <a:off x="6303954" y="562596"/>
                <a:ext cx="540060" cy="54006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698" name="Google Shape;1698;p40"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1699" name="Google Shape;1699;p40"/>
          <p:cNvSpPr/>
          <p:nvPr/>
        </p:nvSpPr>
        <p:spPr>
          <a:xfrm>
            <a:off x="7680176" y="3356992"/>
            <a:ext cx="4398729" cy="30803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0" name="Google Shape;1700;p40"/>
          <p:cNvSpPr/>
          <p:nvPr/>
        </p:nvSpPr>
        <p:spPr>
          <a:xfrm>
            <a:off x="0" y="1587"/>
            <a:ext cx="9084331" cy="2539485"/>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dk2">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1" name="Google Shape;1701;p40"/>
          <p:cNvSpPr txBox="1">
            <a:spLocks noGrp="1"/>
          </p:cNvSpPr>
          <p:nvPr>
            <p:ph type="title"/>
          </p:nvPr>
        </p:nvSpPr>
        <p:spPr>
          <a:xfrm>
            <a:off x="514800" y="434983"/>
            <a:ext cx="4752528" cy="1255705"/>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28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2" name="Google Shape;1702;p40"/>
          <p:cNvSpPr txBox="1">
            <a:spLocks noGrp="1"/>
          </p:cNvSpPr>
          <p:nvPr>
            <p:ph type="dt" idx="10"/>
          </p:nvPr>
        </p:nvSpPr>
        <p:spPr>
          <a:xfrm>
            <a:off x="695400" y="6496604"/>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3" name="Google Shape;1703;p40"/>
          <p:cNvSpPr txBox="1">
            <a:spLocks noGrp="1"/>
          </p:cNvSpPr>
          <p:nvPr>
            <p:ph type="body" idx="1"/>
          </p:nvPr>
        </p:nvSpPr>
        <p:spPr>
          <a:xfrm>
            <a:off x="514800" y="3104964"/>
            <a:ext cx="4752528" cy="285775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400"/>
              </a:spcBef>
              <a:spcAft>
                <a:spcPts val="0"/>
              </a:spcAft>
              <a:buClr>
                <a:schemeClr val="lt1"/>
              </a:buClr>
              <a:buSzPts val="2000"/>
              <a:buNone/>
              <a:defRPr>
                <a:solidFill>
                  <a:schemeClr val="lt1"/>
                </a:solidFill>
              </a:defRPr>
            </a:lvl1pPr>
            <a:lvl2pPr marL="914400" lvl="1" indent="-228600" algn="l">
              <a:lnSpc>
                <a:spcPct val="90000"/>
              </a:lnSpc>
              <a:spcBef>
                <a:spcPts val="400"/>
              </a:spcBef>
              <a:spcAft>
                <a:spcPts val="0"/>
              </a:spcAft>
              <a:buClr>
                <a:schemeClr val="lt1"/>
              </a:buClr>
              <a:buSzPts val="1800"/>
              <a:buNone/>
              <a:defRPr>
                <a:solidFill>
                  <a:schemeClr val="lt1"/>
                </a:solidFill>
              </a:defRPr>
            </a:lvl2pPr>
            <a:lvl3pPr marL="1371600" lvl="2" indent="-342900" algn="l">
              <a:lnSpc>
                <a:spcPct val="90000"/>
              </a:lnSpc>
              <a:spcBef>
                <a:spcPts val="400"/>
              </a:spcBef>
              <a:spcAft>
                <a:spcPts val="0"/>
              </a:spcAft>
              <a:buClr>
                <a:schemeClr val="lt1"/>
              </a:buClr>
              <a:buSzPts val="1800"/>
              <a:buChar char="•"/>
              <a:defRPr>
                <a:solidFill>
                  <a:schemeClr val="lt1"/>
                </a:solidFill>
              </a:defRPr>
            </a:lvl3pPr>
            <a:lvl4pPr marL="1828800" lvl="3" indent="-330200" algn="l">
              <a:lnSpc>
                <a:spcPct val="90000"/>
              </a:lnSpc>
              <a:spcBef>
                <a:spcPts val="400"/>
              </a:spcBef>
              <a:spcAft>
                <a:spcPts val="0"/>
              </a:spcAft>
              <a:buClr>
                <a:schemeClr val="lt1"/>
              </a:buClr>
              <a:buSzPts val="1600"/>
              <a:buChar char="•"/>
              <a:defRPr>
                <a:solidFill>
                  <a:schemeClr val="lt1"/>
                </a:solidFill>
              </a:defRPr>
            </a:lvl4pPr>
            <a:lvl5pPr marL="2286000" lvl="4" indent="-228600" algn="l">
              <a:lnSpc>
                <a:spcPct val="90000"/>
              </a:lnSpc>
              <a:spcBef>
                <a:spcPts val="800"/>
              </a:spcBef>
              <a:spcAft>
                <a:spcPts val="0"/>
              </a:spcAft>
              <a:buClr>
                <a:schemeClr val="lt1"/>
              </a:buClr>
              <a:buSzPts val="2000"/>
              <a:buNone/>
              <a:defRPr>
                <a:solidFill>
                  <a:schemeClr val="lt1"/>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704" name="Google Shape;1704;p40"/>
          <p:cNvGrpSpPr/>
          <p:nvPr/>
        </p:nvGrpSpPr>
        <p:grpSpPr>
          <a:xfrm>
            <a:off x="-2040904" y="871532"/>
            <a:ext cx="1368152" cy="2264265"/>
            <a:chOff x="-1836712" y="2937191"/>
            <a:chExt cx="1368152" cy="2264265"/>
          </a:xfrm>
        </p:grpSpPr>
        <p:pic>
          <p:nvPicPr>
            <p:cNvPr id="1705" name="Google Shape;1705;p40"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1706" name="Google Shape;1706;p40"/>
            <p:cNvSpPr txBox="1"/>
            <p:nvPr/>
          </p:nvSpPr>
          <p:spPr>
            <a:xfrm>
              <a:off x="-1836712" y="3677962"/>
              <a:ext cx="1368152" cy="152349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1707" name="Google Shape;1707;p40"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315448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full image and content: Dark green">
  <p:cSld name="Title, full image and content: Dark green">
    <p:bg>
      <p:bgPr>
        <a:blipFill>
          <a:blip r:embed="rId2">
            <a:alphaModFix/>
          </a:blip>
          <a:stretch>
            <a:fillRect/>
          </a:stretch>
        </a:blipFill>
        <a:effectLst/>
      </p:bgPr>
    </p:bg>
    <p:spTree>
      <p:nvGrpSpPr>
        <p:cNvPr id="1" name="Shape 1708"/>
        <p:cNvGrpSpPr/>
        <p:nvPr/>
      </p:nvGrpSpPr>
      <p:grpSpPr>
        <a:xfrm>
          <a:off x="0" y="0"/>
          <a:ext cx="0" cy="0"/>
          <a:chOff x="0" y="0"/>
          <a:chExt cx="0" cy="0"/>
        </a:xfrm>
      </p:grpSpPr>
      <p:sp>
        <p:nvSpPr>
          <p:cNvPr id="1709" name="Google Shape;1709;p41"/>
          <p:cNvSpPr/>
          <p:nvPr/>
        </p:nvSpPr>
        <p:spPr>
          <a:xfrm rot="5400000" flipH="1">
            <a:off x="699195" y="-699045"/>
            <a:ext cx="6858001" cy="8256086"/>
          </a:xfrm>
          <a:prstGeom prst="rect">
            <a:avLst/>
          </a:prstGeom>
          <a:gradFill>
            <a:gsLst>
              <a:gs pos="0">
                <a:srgbClr val="000000"/>
              </a:gs>
              <a:gs pos="100000">
                <a:srgbClr val="000000">
                  <a:alpha val="0"/>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0" name="Google Shape;1710;p41"/>
          <p:cNvSpPr/>
          <p:nvPr/>
        </p:nvSpPr>
        <p:spPr>
          <a:xfrm rot="10800000" flipH="1">
            <a:off x="0" y="0"/>
            <a:ext cx="12192000" cy="2039622"/>
          </a:xfrm>
          <a:prstGeom prst="rect">
            <a:avLst/>
          </a:prstGeom>
          <a:gradFill>
            <a:gsLst>
              <a:gs pos="0">
                <a:srgbClr val="000000"/>
              </a:gs>
              <a:gs pos="100000">
                <a:srgbClr val="000000">
                  <a:alpha val="0"/>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1" name="Google Shape;1711;p41"/>
          <p:cNvSpPr txBox="1">
            <a:spLocks noGrp="1"/>
          </p:cNvSpPr>
          <p:nvPr>
            <p:ph type="ftr" idx="11"/>
          </p:nvPr>
        </p:nvSpPr>
        <p:spPr>
          <a:xfrm>
            <a:off x="695400" y="6416541"/>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E"/>
          </a:p>
        </p:txBody>
      </p:sp>
      <p:sp>
        <p:nvSpPr>
          <p:cNvPr id="1712" name="Google Shape;1712;p41"/>
          <p:cNvSpPr txBox="1">
            <a:spLocks noGrp="1"/>
          </p:cNvSpPr>
          <p:nvPr>
            <p:ph type="sldNum" idx="12"/>
          </p:nvPr>
        </p:nvSpPr>
        <p:spPr>
          <a:xfrm>
            <a:off x="-12703" y="6356350"/>
            <a:ext cx="7933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36DFE959-551D-4183-9968-D744C6A302A3}" type="slidenum">
              <a:rPr lang="en-IE" smtClean="0"/>
              <a:t>‹#›</a:t>
            </a:fld>
            <a:endParaRPr lang="en-IE"/>
          </a:p>
        </p:txBody>
      </p:sp>
      <p:grpSp>
        <p:nvGrpSpPr>
          <p:cNvPr id="1713" name="Google Shape;1713;p41"/>
          <p:cNvGrpSpPr/>
          <p:nvPr/>
        </p:nvGrpSpPr>
        <p:grpSpPr>
          <a:xfrm>
            <a:off x="10553375" y="296652"/>
            <a:ext cx="1195327" cy="479853"/>
            <a:chOff x="1899" y="899"/>
            <a:chExt cx="4165" cy="1672"/>
          </a:xfrm>
        </p:grpSpPr>
        <p:sp>
          <p:nvSpPr>
            <p:cNvPr id="1714" name="Google Shape;1714;p41"/>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5" name="Google Shape;1715;p41"/>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6" name="Google Shape;1716;p41"/>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7" name="Google Shape;1717;p41"/>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8" name="Google Shape;1718;p41"/>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9" name="Google Shape;1719;p41"/>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0" name="Google Shape;1720;p41"/>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1" name="Google Shape;1721;p41"/>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2" name="Google Shape;1722;p41"/>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3" name="Google Shape;1723;p41"/>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4" name="Google Shape;1724;p41"/>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5" name="Google Shape;1725;p41"/>
            <p:cNvSpPr/>
            <p:nvPr/>
          </p:nvSpPr>
          <p:spPr>
            <a:xfrm>
              <a:off x="2762" y="2203"/>
              <a:ext cx="28"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6" name="Google Shape;1726;p41"/>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7" name="Google Shape;1727;p41"/>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8" name="Google Shape;1728;p41"/>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9" name="Google Shape;1729;p41"/>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0" name="Google Shape;1730;p41"/>
            <p:cNvSpPr/>
            <p:nvPr/>
          </p:nvSpPr>
          <p:spPr>
            <a:xfrm>
              <a:off x="3203" y="2203"/>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1" name="Google Shape;1731;p41"/>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2" name="Google Shape;1732;p41"/>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3" name="Google Shape;1733;p41"/>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4" name="Google Shape;1734;p41"/>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5" name="Google Shape;1735;p41"/>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6" name="Google Shape;1736;p41"/>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7" name="Google Shape;1737;p41"/>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8" name="Google Shape;1738;p41"/>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9" name="Google Shape;1739;p41"/>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0" name="Google Shape;1740;p41"/>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1" name="Google Shape;1741;p41"/>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2" name="Google Shape;1742;p41"/>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3" name="Google Shape;1743;p41"/>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4" name="Google Shape;1744;p41"/>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5" name="Google Shape;1745;p41"/>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6" name="Google Shape;1746;p41"/>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7" name="Google Shape;1747;p41"/>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8" name="Google Shape;1748;p41"/>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9" name="Google Shape;1749;p41"/>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0" name="Google Shape;1750;p41"/>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1" name="Google Shape;1751;p41"/>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2" name="Google Shape;1752;p41"/>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3" name="Google Shape;1753;p41"/>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4" name="Google Shape;1754;p41"/>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5" name="Google Shape;1755;p41"/>
            <p:cNvSpPr/>
            <p:nvPr/>
          </p:nvSpPr>
          <p:spPr>
            <a:xfrm>
              <a:off x="1899" y="1222"/>
              <a:ext cx="707" cy="797"/>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6" name="Google Shape;1756;p41"/>
            <p:cNvSpPr/>
            <p:nvPr/>
          </p:nvSpPr>
          <p:spPr>
            <a:xfrm>
              <a:off x="2711" y="1222"/>
              <a:ext cx="732" cy="797"/>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7" name="Google Shape;1757;p41"/>
            <p:cNvSpPr/>
            <p:nvPr/>
          </p:nvSpPr>
          <p:spPr>
            <a:xfrm>
              <a:off x="3536" y="1208"/>
              <a:ext cx="639" cy="824"/>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8" name="Google Shape;1758;p41"/>
            <p:cNvSpPr/>
            <p:nvPr/>
          </p:nvSpPr>
          <p:spPr>
            <a:xfrm>
              <a:off x="4259" y="1222"/>
              <a:ext cx="690" cy="797"/>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9" name="Google Shape;1759;p41"/>
            <p:cNvSpPr/>
            <p:nvPr/>
          </p:nvSpPr>
          <p:spPr>
            <a:xfrm>
              <a:off x="4372" y="1311"/>
              <a:ext cx="1692" cy="714"/>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0" name="Google Shape;1760;p41"/>
            <p:cNvSpPr/>
            <p:nvPr/>
          </p:nvSpPr>
          <p:spPr>
            <a:xfrm>
              <a:off x="5470" y="899"/>
              <a:ext cx="366" cy="482"/>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1" name="Google Shape;1761;p41"/>
            <p:cNvSpPr/>
            <p:nvPr/>
          </p:nvSpPr>
          <p:spPr>
            <a:xfrm>
              <a:off x="4862" y="1770"/>
              <a:ext cx="1155"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2" name="Google Shape;1762;p41"/>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3" name="Google Shape;1763;p41"/>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4" name="Google Shape;1764;p41"/>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5" name="Google Shape;1765;p41"/>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6" name="Google Shape;1766;p41"/>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7" name="Google Shape;1767;p41"/>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8" name="Google Shape;1768;p41"/>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9" name="Google Shape;1769;p41"/>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0" name="Google Shape;1770;p41"/>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1" name="Google Shape;1771;p41"/>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2" name="Google Shape;1772;p41"/>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3" name="Google Shape;1773;p41"/>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4" name="Google Shape;1774;p41"/>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5" name="Google Shape;1775;p41"/>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6" name="Google Shape;1776;p41"/>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7" name="Google Shape;1777;p41"/>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8" name="Google Shape;1778;p41"/>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9" name="Google Shape;1779;p41"/>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0" name="Google Shape;1780;p41"/>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1" name="Google Shape;1781;p41"/>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2" name="Google Shape;1782;p41"/>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3" name="Google Shape;1783;p41"/>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4" name="Google Shape;1784;p41"/>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5" name="Google Shape;1785;p41"/>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6" name="Google Shape;1786;p41"/>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7" name="Google Shape;1787;p41"/>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8" name="Google Shape;1788;p41"/>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9" name="Google Shape;1789;p41"/>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0" name="Google Shape;1790;p41"/>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1" name="Google Shape;1791;p41"/>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2" name="Google Shape;1792;p41"/>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3" name="Google Shape;1793;p41"/>
            <p:cNvSpPr/>
            <p:nvPr/>
          </p:nvSpPr>
          <p:spPr>
            <a:xfrm>
              <a:off x="4838" y="2425"/>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4" name="Google Shape;1794;p41"/>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5" name="Google Shape;1795;p41"/>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6" name="Google Shape;1796;p41"/>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7" name="Google Shape;1797;p41"/>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8" name="Google Shape;1798;p41"/>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9" name="Google Shape;1799;p41"/>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0" name="Google Shape;1800;p41"/>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1" name="Google Shape;1801;p41"/>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2" name="Google Shape;1802;p41"/>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3" name="Google Shape;1803;p41"/>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4" name="Google Shape;1804;p41"/>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5" name="Google Shape;1805;p41"/>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6" name="Google Shape;1806;p41"/>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807" name="Google Shape;1807;p41"/>
            <p:cNvCxnSpPr/>
            <p:nvPr/>
          </p:nvCxnSpPr>
          <p:spPr>
            <a:xfrm>
              <a:off x="3964" y="2205"/>
              <a:ext cx="0" cy="366"/>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1808" name="Google Shape;1808;p41"/>
          <p:cNvGrpSpPr/>
          <p:nvPr/>
        </p:nvGrpSpPr>
        <p:grpSpPr>
          <a:xfrm>
            <a:off x="-2040904" y="3988723"/>
            <a:ext cx="1872208" cy="2902681"/>
            <a:chOff x="6195941" y="562596"/>
            <a:chExt cx="1872208" cy="2902681"/>
          </a:xfrm>
        </p:grpSpPr>
        <p:grpSp>
          <p:nvGrpSpPr>
            <p:cNvPr id="1809" name="Google Shape;1809;p41"/>
            <p:cNvGrpSpPr/>
            <p:nvPr/>
          </p:nvGrpSpPr>
          <p:grpSpPr>
            <a:xfrm>
              <a:off x="6195941" y="832626"/>
              <a:ext cx="1872208" cy="2632651"/>
              <a:chOff x="-1872716" y="660661"/>
              <a:chExt cx="1872208" cy="1974490"/>
            </a:xfrm>
          </p:grpSpPr>
          <p:sp>
            <p:nvSpPr>
              <p:cNvPr id="1810" name="Google Shape;1810;p41"/>
              <p:cNvSpPr txBox="1"/>
              <p:nvPr/>
            </p:nvSpPr>
            <p:spPr>
              <a:xfrm>
                <a:off x="-1872716" y="984698"/>
                <a:ext cx="1872208" cy="16504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1811" name="Google Shape;1811;p41"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1812" name="Google Shape;1812;p41"/>
            <p:cNvGrpSpPr/>
            <p:nvPr/>
          </p:nvGrpSpPr>
          <p:grpSpPr>
            <a:xfrm>
              <a:off x="6303954" y="562596"/>
              <a:ext cx="540060" cy="540060"/>
              <a:chOff x="6303954" y="562596"/>
              <a:chExt cx="540060" cy="540060"/>
            </a:xfrm>
          </p:grpSpPr>
          <p:sp>
            <p:nvSpPr>
              <p:cNvPr id="1813" name="Google Shape;1813;p41"/>
              <p:cNvSpPr/>
              <p:nvPr/>
            </p:nvSpPr>
            <p:spPr>
              <a:xfrm>
                <a:off x="6303954" y="562596"/>
                <a:ext cx="540060" cy="54006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814" name="Google Shape;1814;p41"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1815" name="Google Shape;1815;p41"/>
          <p:cNvSpPr/>
          <p:nvPr/>
        </p:nvSpPr>
        <p:spPr>
          <a:xfrm>
            <a:off x="7680176" y="3356992"/>
            <a:ext cx="4398729" cy="30803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6" name="Google Shape;1816;p41"/>
          <p:cNvSpPr/>
          <p:nvPr/>
        </p:nvSpPr>
        <p:spPr>
          <a:xfrm>
            <a:off x="0" y="1587"/>
            <a:ext cx="9084331" cy="2539485"/>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2">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7" name="Google Shape;1817;p41"/>
          <p:cNvSpPr txBox="1">
            <a:spLocks noGrp="1"/>
          </p:cNvSpPr>
          <p:nvPr>
            <p:ph type="title"/>
          </p:nvPr>
        </p:nvSpPr>
        <p:spPr>
          <a:xfrm>
            <a:off x="514800" y="434983"/>
            <a:ext cx="4752528" cy="1255705"/>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28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8" name="Google Shape;1818;p41"/>
          <p:cNvSpPr txBox="1">
            <a:spLocks noGrp="1"/>
          </p:cNvSpPr>
          <p:nvPr>
            <p:ph type="dt" idx="10"/>
          </p:nvPr>
        </p:nvSpPr>
        <p:spPr>
          <a:xfrm>
            <a:off x="695400" y="6496604"/>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14DD795-3529-4F91-931B-6BF8DCD83F60}" type="datetimeFigureOut">
              <a:rPr lang="en-IE" smtClean="0"/>
              <a:t>08/02/2022</a:t>
            </a:fld>
            <a:endParaRPr lang="en-IE"/>
          </a:p>
        </p:txBody>
      </p:sp>
      <p:sp>
        <p:nvSpPr>
          <p:cNvPr id="1819" name="Google Shape;1819;p41"/>
          <p:cNvSpPr txBox="1">
            <a:spLocks noGrp="1"/>
          </p:cNvSpPr>
          <p:nvPr>
            <p:ph type="body" idx="1"/>
          </p:nvPr>
        </p:nvSpPr>
        <p:spPr>
          <a:xfrm>
            <a:off x="514800" y="3104964"/>
            <a:ext cx="4752528" cy="285775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400"/>
              </a:spcBef>
              <a:spcAft>
                <a:spcPts val="0"/>
              </a:spcAft>
              <a:buClr>
                <a:schemeClr val="lt1"/>
              </a:buClr>
              <a:buSzPts val="2000"/>
              <a:buNone/>
              <a:defRPr>
                <a:solidFill>
                  <a:schemeClr val="lt1"/>
                </a:solidFill>
              </a:defRPr>
            </a:lvl1pPr>
            <a:lvl2pPr marL="914400" lvl="1" indent="-228600" algn="l">
              <a:lnSpc>
                <a:spcPct val="90000"/>
              </a:lnSpc>
              <a:spcBef>
                <a:spcPts val="400"/>
              </a:spcBef>
              <a:spcAft>
                <a:spcPts val="0"/>
              </a:spcAft>
              <a:buClr>
                <a:schemeClr val="lt1"/>
              </a:buClr>
              <a:buSzPts val="1800"/>
              <a:buNone/>
              <a:defRPr>
                <a:solidFill>
                  <a:schemeClr val="lt1"/>
                </a:solidFill>
              </a:defRPr>
            </a:lvl2pPr>
            <a:lvl3pPr marL="1371600" lvl="2" indent="-342900" algn="l">
              <a:lnSpc>
                <a:spcPct val="90000"/>
              </a:lnSpc>
              <a:spcBef>
                <a:spcPts val="400"/>
              </a:spcBef>
              <a:spcAft>
                <a:spcPts val="0"/>
              </a:spcAft>
              <a:buClr>
                <a:schemeClr val="lt1"/>
              </a:buClr>
              <a:buSzPts val="1800"/>
              <a:buChar char="•"/>
              <a:defRPr>
                <a:solidFill>
                  <a:schemeClr val="lt1"/>
                </a:solidFill>
              </a:defRPr>
            </a:lvl3pPr>
            <a:lvl4pPr marL="1828800" lvl="3" indent="-330200" algn="l">
              <a:lnSpc>
                <a:spcPct val="90000"/>
              </a:lnSpc>
              <a:spcBef>
                <a:spcPts val="400"/>
              </a:spcBef>
              <a:spcAft>
                <a:spcPts val="0"/>
              </a:spcAft>
              <a:buClr>
                <a:schemeClr val="lt1"/>
              </a:buClr>
              <a:buSzPts val="1600"/>
              <a:buChar char="•"/>
              <a:defRPr>
                <a:solidFill>
                  <a:schemeClr val="lt1"/>
                </a:solidFill>
              </a:defRPr>
            </a:lvl4pPr>
            <a:lvl5pPr marL="2286000" lvl="4" indent="-228600" algn="l">
              <a:lnSpc>
                <a:spcPct val="90000"/>
              </a:lnSpc>
              <a:spcBef>
                <a:spcPts val="800"/>
              </a:spcBef>
              <a:spcAft>
                <a:spcPts val="0"/>
              </a:spcAft>
              <a:buClr>
                <a:schemeClr val="lt1"/>
              </a:buClr>
              <a:buSzPts val="2000"/>
              <a:buNone/>
              <a:defRPr>
                <a:solidFill>
                  <a:schemeClr val="lt1"/>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820" name="Google Shape;1820;p41"/>
          <p:cNvGrpSpPr/>
          <p:nvPr/>
        </p:nvGrpSpPr>
        <p:grpSpPr>
          <a:xfrm>
            <a:off x="-2040904" y="871532"/>
            <a:ext cx="1368152" cy="2264265"/>
            <a:chOff x="-1836712" y="2937191"/>
            <a:chExt cx="1368152" cy="2264265"/>
          </a:xfrm>
        </p:grpSpPr>
        <p:pic>
          <p:nvPicPr>
            <p:cNvPr id="1821" name="Google Shape;1821;p41"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1822" name="Google Shape;1822;p41"/>
            <p:cNvSpPr txBox="1"/>
            <p:nvPr/>
          </p:nvSpPr>
          <p:spPr>
            <a:xfrm>
              <a:off x="-1836712" y="3677962"/>
              <a:ext cx="1368152" cy="152349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1823" name="Google Shape;1823;p41"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10762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full image and content: Light blue">
  <p:cSld name="Title, full image and content: Light blue">
    <p:bg>
      <p:bgPr>
        <a:blipFill>
          <a:blip r:embed="rId2">
            <a:alphaModFix/>
          </a:blip>
          <a:stretch>
            <a:fillRect/>
          </a:stretch>
        </a:blipFill>
        <a:effectLst/>
      </p:bgPr>
    </p:bg>
    <p:spTree>
      <p:nvGrpSpPr>
        <p:cNvPr id="1" name="Shape 1824"/>
        <p:cNvGrpSpPr/>
        <p:nvPr/>
      </p:nvGrpSpPr>
      <p:grpSpPr>
        <a:xfrm>
          <a:off x="0" y="0"/>
          <a:ext cx="0" cy="0"/>
          <a:chOff x="0" y="0"/>
          <a:chExt cx="0" cy="0"/>
        </a:xfrm>
      </p:grpSpPr>
      <p:sp>
        <p:nvSpPr>
          <p:cNvPr id="1825" name="Google Shape;1825;p42"/>
          <p:cNvSpPr/>
          <p:nvPr/>
        </p:nvSpPr>
        <p:spPr>
          <a:xfrm rot="5400000" flipH="1">
            <a:off x="699195" y="-699045"/>
            <a:ext cx="6858001" cy="8256086"/>
          </a:xfrm>
          <a:prstGeom prst="rect">
            <a:avLst/>
          </a:prstGeom>
          <a:gradFill>
            <a:gsLst>
              <a:gs pos="0">
                <a:srgbClr val="000000"/>
              </a:gs>
              <a:gs pos="100000">
                <a:srgbClr val="000000">
                  <a:alpha val="0"/>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6" name="Google Shape;1826;p42"/>
          <p:cNvSpPr/>
          <p:nvPr/>
        </p:nvSpPr>
        <p:spPr>
          <a:xfrm rot="10800000" flipH="1">
            <a:off x="0" y="0"/>
            <a:ext cx="12192000" cy="2039622"/>
          </a:xfrm>
          <a:prstGeom prst="rect">
            <a:avLst/>
          </a:prstGeom>
          <a:gradFill>
            <a:gsLst>
              <a:gs pos="0">
                <a:srgbClr val="000000"/>
              </a:gs>
              <a:gs pos="100000">
                <a:srgbClr val="000000">
                  <a:alpha val="0"/>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7" name="Google Shape;1827;p42"/>
          <p:cNvSpPr txBox="1">
            <a:spLocks noGrp="1"/>
          </p:cNvSpPr>
          <p:nvPr>
            <p:ph type="ftr" idx="11"/>
          </p:nvPr>
        </p:nvSpPr>
        <p:spPr>
          <a:xfrm>
            <a:off x="695400" y="6416541"/>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E"/>
          </a:p>
        </p:txBody>
      </p:sp>
      <p:sp>
        <p:nvSpPr>
          <p:cNvPr id="1828" name="Google Shape;1828;p42"/>
          <p:cNvSpPr txBox="1">
            <a:spLocks noGrp="1"/>
          </p:cNvSpPr>
          <p:nvPr>
            <p:ph type="sldNum" idx="12"/>
          </p:nvPr>
        </p:nvSpPr>
        <p:spPr>
          <a:xfrm>
            <a:off x="-12703" y="6356350"/>
            <a:ext cx="7933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36DFE959-551D-4183-9968-D744C6A302A3}" type="slidenum">
              <a:rPr lang="en-IE" smtClean="0"/>
              <a:t>‹#›</a:t>
            </a:fld>
            <a:endParaRPr lang="en-IE"/>
          </a:p>
        </p:txBody>
      </p:sp>
      <p:grpSp>
        <p:nvGrpSpPr>
          <p:cNvPr id="1829" name="Google Shape;1829;p42"/>
          <p:cNvGrpSpPr/>
          <p:nvPr/>
        </p:nvGrpSpPr>
        <p:grpSpPr>
          <a:xfrm>
            <a:off x="10553375" y="296652"/>
            <a:ext cx="1195327" cy="479853"/>
            <a:chOff x="1899" y="899"/>
            <a:chExt cx="4165" cy="1672"/>
          </a:xfrm>
        </p:grpSpPr>
        <p:sp>
          <p:nvSpPr>
            <p:cNvPr id="1830" name="Google Shape;1830;p42"/>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1" name="Google Shape;1831;p42"/>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2" name="Google Shape;1832;p42"/>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3" name="Google Shape;1833;p42"/>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4" name="Google Shape;1834;p42"/>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5" name="Google Shape;1835;p42"/>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6" name="Google Shape;1836;p42"/>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7" name="Google Shape;1837;p42"/>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8" name="Google Shape;1838;p42"/>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9" name="Google Shape;1839;p42"/>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0" name="Google Shape;1840;p42"/>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1" name="Google Shape;1841;p42"/>
            <p:cNvSpPr/>
            <p:nvPr/>
          </p:nvSpPr>
          <p:spPr>
            <a:xfrm>
              <a:off x="2762" y="2203"/>
              <a:ext cx="28"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2" name="Google Shape;1842;p42"/>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3" name="Google Shape;1843;p42"/>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4" name="Google Shape;1844;p42"/>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5" name="Google Shape;1845;p42"/>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6" name="Google Shape;1846;p42"/>
            <p:cNvSpPr/>
            <p:nvPr/>
          </p:nvSpPr>
          <p:spPr>
            <a:xfrm>
              <a:off x="3203" y="2203"/>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7" name="Google Shape;1847;p42"/>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8" name="Google Shape;1848;p42"/>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9" name="Google Shape;1849;p42"/>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0" name="Google Shape;1850;p42"/>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1" name="Google Shape;1851;p42"/>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2" name="Google Shape;1852;p42"/>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3" name="Google Shape;1853;p42"/>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4" name="Google Shape;1854;p42"/>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5" name="Google Shape;1855;p42"/>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6" name="Google Shape;1856;p42"/>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7" name="Google Shape;1857;p42"/>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8" name="Google Shape;1858;p42"/>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9" name="Google Shape;1859;p42"/>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0" name="Google Shape;1860;p42"/>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1" name="Google Shape;1861;p42"/>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2" name="Google Shape;1862;p42"/>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3" name="Google Shape;1863;p42"/>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4" name="Google Shape;1864;p42"/>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5" name="Google Shape;1865;p42"/>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6" name="Google Shape;1866;p42"/>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7" name="Google Shape;1867;p42"/>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8" name="Google Shape;1868;p42"/>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9" name="Google Shape;1869;p42"/>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0" name="Google Shape;1870;p42"/>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1" name="Google Shape;1871;p42"/>
            <p:cNvSpPr/>
            <p:nvPr/>
          </p:nvSpPr>
          <p:spPr>
            <a:xfrm>
              <a:off x="1899" y="1222"/>
              <a:ext cx="707" cy="797"/>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2" name="Google Shape;1872;p42"/>
            <p:cNvSpPr/>
            <p:nvPr/>
          </p:nvSpPr>
          <p:spPr>
            <a:xfrm>
              <a:off x="2711" y="1222"/>
              <a:ext cx="732" cy="797"/>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3" name="Google Shape;1873;p42"/>
            <p:cNvSpPr/>
            <p:nvPr/>
          </p:nvSpPr>
          <p:spPr>
            <a:xfrm>
              <a:off x="3536" y="1208"/>
              <a:ext cx="639" cy="824"/>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4" name="Google Shape;1874;p42"/>
            <p:cNvSpPr/>
            <p:nvPr/>
          </p:nvSpPr>
          <p:spPr>
            <a:xfrm>
              <a:off x="4259" y="1222"/>
              <a:ext cx="690" cy="797"/>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5" name="Google Shape;1875;p42"/>
            <p:cNvSpPr/>
            <p:nvPr/>
          </p:nvSpPr>
          <p:spPr>
            <a:xfrm>
              <a:off x="4372" y="1311"/>
              <a:ext cx="1692" cy="714"/>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6" name="Google Shape;1876;p42"/>
            <p:cNvSpPr/>
            <p:nvPr/>
          </p:nvSpPr>
          <p:spPr>
            <a:xfrm>
              <a:off x="5470" y="899"/>
              <a:ext cx="366" cy="482"/>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7" name="Google Shape;1877;p42"/>
            <p:cNvSpPr/>
            <p:nvPr/>
          </p:nvSpPr>
          <p:spPr>
            <a:xfrm>
              <a:off x="4862" y="1770"/>
              <a:ext cx="1155"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8" name="Google Shape;1878;p42"/>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9" name="Google Shape;1879;p42"/>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0" name="Google Shape;1880;p42"/>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1" name="Google Shape;1881;p42"/>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2" name="Google Shape;1882;p42"/>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3" name="Google Shape;1883;p42"/>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4" name="Google Shape;1884;p42"/>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5" name="Google Shape;1885;p42"/>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6" name="Google Shape;1886;p42"/>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7" name="Google Shape;1887;p42"/>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8" name="Google Shape;1888;p42"/>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9" name="Google Shape;1889;p42"/>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0" name="Google Shape;1890;p42"/>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1" name="Google Shape;1891;p42"/>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2" name="Google Shape;1892;p42"/>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3" name="Google Shape;1893;p42"/>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4" name="Google Shape;1894;p42"/>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5" name="Google Shape;1895;p42"/>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6" name="Google Shape;1896;p42"/>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7" name="Google Shape;1897;p42"/>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8" name="Google Shape;1898;p42"/>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9" name="Google Shape;1899;p42"/>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0" name="Google Shape;1900;p42"/>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1" name="Google Shape;1901;p42"/>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2" name="Google Shape;1902;p42"/>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3" name="Google Shape;1903;p42"/>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4" name="Google Shape;1904;p42"/>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5" name="Google Shape;1905;p42"/>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6" name="Google Shape;1906;p42"/>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7" name="Google Shape;1907;p42"/>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8" name="Google Shape;1908;p42"/>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9" name="Google Shape;1909;p42"/>
            <p:cNvSpPr/>
            <p:nvPr/>
          </p:nvSpPr>
          <p:spPr>
            <a:xfrm>
              <a:off x="4838" y="2425"/>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0" name="Google Shape;1910;p42"/>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1" name="Google Shape;1911;p42"/>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2" name="Google Shape;1912;p42"/>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3" name="Google Shape;1913;p42"/>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4" name="Google Shape;1914;p42"/>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5" name="Google Shape;1915;p42"/>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6" name="Google Shape;1916;p42"/>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7" name="Google Shape;1917;p42"/>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8" name="Google Shape;1918;p42"/>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9" name="Google Shape;1919;p42"/>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0" name="Google Shape;1920;p42"/>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1" name="Google Shape;1921;p42"/>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2" name="Google Shape;1922;p42"/>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923" name="Google Shape;1923;p42"/>
            <p:cNvCxnSpPr/>
            <p:nvPr/>
          </p:nvCxnSpPr>
          <p:spPr>
            <a:xfrm>
              <a:off x="3964" y="2205"/>
              <a:ext cx="0" cy="366"/>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1924" name="Google Shape;1924;p42"/>
          <p:cNvGrpSpPr/>
          <p:nvPr/>
        </p:nvGrpSpPr>
        <p:grpSpPr>
          <a:xfrm>
            <a:off x="-2040904" y="3988723"/>
            <a:ext cx="1872208" cy="2902681"/>
            <a:chOff x="6195941" y="562596"/>
            <a:chExt cx="1872208" cy="2902681"/>
          </a:xfrm>
        </p:grpSpPr>
        <p:grpSp>
          <p:nvGrpSpPr>
            <p:cNvPr id="1925" name="Google Shape;1925;p42"/>
            <p:cNvGrpSpPr/>
            <p:nvPr/>
          </p:nvGrpSpPr>
          <p:grpSpPr>
            <a:xfrm>
              <a:off x="6195941" y="832626"/>
              <a:ext cx="1872208" cy="2632651"/>
              <a:chOff x="-1872716" y="660661"/>
              <a:chExt cx="1872208" cy="1974490"/>
            </a:xfrm>
          </p:grpSpPr>
          <p:sp>
            <p:nvSpPr>
              <p:cNvPr id="1926" name="Google Shape;1926;p42"/>
              <p:cNvSpPr txBox="1"/>
              <p:nvPr/>
            </p:nvSpPr>
            <p:spPr>
              <a:xfrm>
                <a:off x="-1872716" y="984698"/>
                <a:ext cx="1872208" cy="16504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1927" name="Google Shape;1927;p42"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1928" name="Google Shape;1928;p42"/>
            <p:cNvGrpSpPr/>
            <p:nvPr/>
          </p:nvGrpSpPr>
          <p:grpSpPr>
            <a:xfrm>
              <a:off x="6303954" y="562596"/>
              <a:ext cx="540060" cy="540060"/>
              <a:chOff x="6303954" y="562596"/>
              <a:chExt cx="540060" cy="540060"/>
            </a:xfrm>
          </p:grpSpPr>
          <p:sp>
            <p:nvSpPr>
              <p:cNvPr id="1929" name="Google Shape;1929;p42"/>
              <p:cNvSpPr/>
              <p:nvPr/>
            </p:nvSpPr>
            <p:spPr>
              <a:xfrm>
                <a:off x="6303954" y="562596"/>
                <a:ext cx="540060" cy="54006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930" name="Google Shape;1930;p42"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1931" name="Google Shape;1931;p42"/>
          <p:cNvSpPr/>
          <p:nvPr/>
        </p:nvSpPr>
        <p:spPr>
          <a:xfrm>
            <a:off x="7680176" y="3356992"/>
            <a:ext cx="4398729" cy="30803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2" name="Google Shape;1932;p42"/>
          <p:cNvSpPr/>
          <p:nvPr/>
        </p:nvSpPr>
        <p:spPr>
          <a:xfrm>
            <a:off x="0" y="1587"/>
            <a:ext cx="9084331" cy="2539485"/>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3">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3" name="Google Shape;1933;p42"/>
          <p:cNvSpPr txBox="1">
            <a:spLocks noGrp="1"/>
          </p:cNvSpPr>
          <p:nvPr>
            <p:ph type="title"/>
          </p:nvPr>
        </p:nvSpPr>
        <p:spPr>
          <a:xfrm>
            <a:off x="514800" y="434983"/>
            <a:ext cx="4752528" cy="1255705"/>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28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4" name="Google Shape;1934;p42"/>
          <p:cNvSpPr txBox="1">
            <a:spLocks noGrp="1"/>
          </p:cNvSpPr>
          <p:nvPr>
            <p:ph type="dt" idx="10"/>
          </p:nvPr>
        </p:nvSpPr>
        <p:spPr>
          <a:xfrm>
            <a:off x="695400" y="6496604"/>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14DD795-3529-4F91-931B-6BF8DCD83F60}" type="datetimeFigureOut">
              <a:rPr lang="en-IE" smtClean="0"/>
              <a:t>08/02/2022</a:t>
            </a:fld>
            <a:endParaRPr lang="en-IE"/>
          </a:p>
        </p:txBody>
      </p:sp>
      <p:sp>
        <p:nvSpPr>
          <p:cNvPr id="1935" name="Google Shape;1935;p42"/>
          <p:cNvSpPr txBox="1">
            <a:spLocks noGrp="1"/>
          </p:cNvSpPr>
          <p:nvPr>
            <p:ph type="body" idx="1"/>
          </p:nvPr>
        </p:nvSpPr>
        <p:spPr>
          <a:xfrm>
            <a:off x="514800" y="3104964"/>
            <a:ext cx="4752528" cy="285775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400"/>
              </a:spcBef>
              <a:spcAft>
                <a:spcPts val="0"/>
              </a:spcAft>
              <a:buClr>
                <a:schemeClr val="lt1"/>
              </a:buClr>
              <a:buSzPts val="2000"/>
              <a:buNone/>
              <a:defRPr>
                <a:solidFill>
                  <a:schemeClr val="lt1"/>
                </a:solidFill>
              </a:defRPr>
            </a:lvl1pPr>
            <a:lvl2pPr marL="914400" lvl="1" indent="-228600" algn="l">
              <a:lnSpc>
                <a:spcPct val="90000"/>
              </a:lnSpc>
              <a:spcBef>
                <a:spcPts val="400"/>
              </a:spcBef>
              <a:spcAft>
                <a:spcPts val="0"/>
              </a:spcAft>
              <a:buClr>
                <a:schemeClr val="lt1"/>
              </a:buClr>
              <a:buSzPts val="1800"/>
              <a:buNone/>
              <a:defRPr>
                <a:solidFill>
                  <a:schemeClr val="lt1"/>
                </a:solidFill>
              </a:defRPr>
            </a:lvl2pPr>
            <a:lvl3pPr marL="1371600" lvl="2" indent="-342900" algn="l">
              <a:lnSpc>
                <a:spcPct val="90000"/>
              </a:lnSpc>
              <a:spcBef>
                <a:spcPts val="400"/>
              </a:spcBef>
              <a:spcAft>
                <a:spcPts val="0"/>
              </a:spcAft>
              <a:buClr>
                <a:schemeClr val="lt1"/>
              </a:buClr>
              <a:buSzPts val="1800"/>
              <a:buChar char="•"/>
              <a:defRPr>
                <a:solidFill>
                  <a:schemeClr val="lt1"/>
                </a:solidFill>
              </a:defRPr>
            </a:lvl3pPr>
            <a:lvl4pPr marL="1828800" lvl="3" indent="-330200" algn="l">
              <a:lnSpc>
                <a:spcPct val="90000"/>
              </a:lnSpc>
              <a:spcBef>
                <a:spcPts val="400"/>
              </a:spcBef>
              <a:spcAft>
                <a:spcPts val="0"/>
              </a:spcAft>
              <a:buClr>
                <a:schemeClr val="lt1"/>
              </a:buClr>
              <a:buSzPts val="1600"/>
              <a:buChar char="•"/>
              <a:defRPr>
                <a:solidFill>
                  <a:schemeClr val="lt1"/>
                </a:solidFill>
              </a:defRPr>
            </a:lvl4pPr>
            <a:lvl5pPr marL="2286000" lvl="4" indent="-228600" algn="l">
              <a:lnSpc>
                <a:spcPct val="90000"/>
              </a:lnSpc>
              <a:spcBef>
                <a:spcPts val="800"/>
              </a:spcBef>
              <a:spcAft>
                <a:spcPts val="0"/>
              </a:spcAft>
              <a:buClr>
                <a:schemeClr val="lt1"/>
              </a:buClr>
              <a:buSzPts val="2000"/>
              <a:buNone/>
              <a:defRPr>
                <a:solidFill>
                  <a:schemeClr val="lt1"/>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36" name="Google Shape;1936;p42"/>
          <p:cNvGrpSpPr/>
          <p:nvPr/>
        </p:nvGrpSpPr>
        <p:grpSpPr>
          <a:xfrm>
            <a:off x="-2040904" y="871532"/>
            <a:ext cx="1368152" cy="2264265"/>
            <a:chOff x="-1836712" y="2937191"/>
            <a:chExt cx="1368152" cy="2264265"/>
          </a:xfrm>
        </p:grpSpPr>
        <p:pic>
          <p:nvPicPr>
            <p:cNvPr id="1937" name="Google Shape;1937;p42"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1938" name="Google Shape;1938;p42"/>
            <p:cNvSpPr txBox="1"/>
            <p:nvPr/>
          </p:nvSpPr>
          <p:spPr>
            <a:xfrm>
              <a:off x="-1836712" y="3677962"/>
              <a:ext cx="1368152" cy="152349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1939" name="Google Shape;1939;p42"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229455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full image and content: Light green">
  <p:cSld name="Title, full image and content: Light green">
    <p:bg>
      <p:bgPr>
        <a:blipFill>
          <a:blip r:embed="rId2">
            <a:alphaModFix/>
          </a:blip>
          <a:stretch>
            <a:fillRect/>
          </a:stretch>
        </a:blipFill>
        <a:effectLst/>
      </p:bgPr>
    </p:bg>
    <p:spTree>
      <p:nvGrpSpPr>
        <p:cNvPr id="1" name="Shape 1940"/>
        <p:cNvGrpSpPr/>
        <p:nvPr/>
      </p:nvGrpSpPr>
      <p:grpSpPr>
        <a:xfrm>
          <a:off x="0" y="0"/>
          <a:ext cx="0" cy="0"/>
          <a:chOff x="0" y="0"/>
          <a:chExt cx="0" cy="0"/>
        </a:xfrm>
      </p:grpSpPr>
      <p:sp>
        <p:nvSpPr>
          <p:cNvPr id="1941" name="Google Shape;1941;p43"/>
          <p:cNvSpPr/>
          <p:nvPr/>
        </p:nvSpPr>
        <p:spPr>
          <a:xfrm rot="5400000" flipH="1">
            <a:off x="699195" y="-699045"/>
            <a:ext cx="6858001" cy="8256086"/>
          </a:xfrm>
          <a:prstGeom prst="rect">
            <a:avLst/>
          </a:prstGeom>
          <a:gradFill>
            <a:gsLst>
              <a:gs pos="0">
                <a:srgbClr val="000000"/>
              </a:gs>
              <a:gs pos="100000">
                <a:srgbClr val="000000">
                  <a:alpha val="0"/>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2" name="Google Shape;1942;p43"/>
          <p:cNvSpPr/>
          <p:nvPr/>
        </p:nvSpPr>
        <p:spPr>
          <a:xfrm rot="10800000" flipH="1">
            <a:off x="0" y="0"/>
            <a:ext cx="12192000" cy="2039622"/>
          </a:xfrm>
          <a:prstGeom prst="rect">
            <a:avLst/>
          </a:prstGeom>
          <a:gradFill>
            <a:gsLst>
              <a:gs pos="0">
                <a:srgbClr val="000000"/>
              </a:gs>
              <a:gs pos="100000">
                <a:srgbClr val="000000">
                  <a:alpha val="0"/>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3" name="Google Shape;1943;p43"/>
          <p:cNvSpPr txBox="1">
            <a:spLocks noGrp="1"/>
          </p:cNvSpPr>
          <p:nvPr>
            <p:ph type="ftr" idx="11"/>
          </p:nvPr>
        </p:nvSpPr>
        <p:spPr>
          <a:xfrm>
            <a:off x="695400" y="6416541"/>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E"/>
          </a:p>
        </p:txBody>
      </p:sp>
      <p:sp>
        <p:nvSpPr>
          <p:cNvPr id="1944" name="Google Shape;1944;p43"/>
          <p:cNvSpPr txBox="1">
            <a:spLocks noGrp="1"/>
          </p:cNvSpPr>
          <p:nvPr>
            <p:ph type="sldNum" idx="12"/>
          </p:nvPr>
        </p:nvSpPr>
        <p:spPr>
          <a:xfrm>
            <a:off x="-12703" y="6356350"/>
            <a:ext cx="7933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36DFE959-551D-4183-9968-D744C6A302A3}" type="slidenum">
              <a:rPr lang="en-IE" smtClean="0"/>
              <a:t>‹#›</a:t>
            </a:fld>
            <a:endParaRPr lang="en-IE"/>
          </a:p>
        </p:txBody>
      </p:sp>
      <p:grpSp>
        <p:nvGrpSpPr>
          <p:cNvPr id="1945" name="Google Shape;1945;p43"/>
          <p:cNvGrpSpPr/>
          <p:nvPr/>
        </p:nvGrpSpPr>
        <p:grpSpPr>
          <a:xfrm>
            <a:off x="10553375" y="296652"/>
            <a:ext cx="1195327" cy="479853"/>
            <a:chOff x="1899" y="899"/>
            <a:chExt cx="4165" cy="1672"/>
          </a:xfrm>
        </p:grpSpPr>
        <p:sp>
          <p:nvSpPr>
            <p:cNvPr id="1946" name="Google Shape;1946;p43"/>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7" name="Google Shape;1947;p43"/>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8" name="Google Shape;1948;p43"/>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9" name="Google Shape;1949;p43"/>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0" name="Google Shape;1950;p43"/>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1" name="Google Shape;1951;p43"/>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2" name="Google Shape;1952;p43"/>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3" name="Google Shape;1953;p43"/>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4" name="Google Shape;1954;p43"/>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5" name="Google Shape;1955;p43"/>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6" name="Google Shape;1956;p43"/>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7" name="Google Shape;1957;p43"/>
            <p:cNvSpPr/>
            <p:nvPr/>
          </p:nvSpPr>
          <p:spPr>
            <a:xfrm>
              <a:off x="2762" y="2203"/>
              <a:ext cx="28"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8" name="Google Shape;1958;p43"/>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9" name="Google Shape;1959;p43"/>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0" name="Google Shape;1960;p43"/>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1" name="Google Shape;1961;p43"/>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2" name="Google Shape;1962;p43"/>
            <p:cNvSpPr/>
            <p:nvPr/>
          </p:nvSpPr>
          <p:spPr>
            <a:xfrm>
              <a:off x="3203" y="2203"/>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3" name="Google Shape;1963;p43"/>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4" name="Google Shape;1964;p43"/>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5" name="Google Shape;1965;p43"/>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6" name="Google Shape;1966;p43"/>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7" name="Google Shape;1967;p43"/>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8" name="Google Shape;1968;p43"/>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9" name="Google Shape;1969;p43"/>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0" name="Google Shape;1970;p43"/>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1" name="Google Shape;1971;p43"/>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2" name="Google Shape;1972;p43"/>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3" name="Google Shape;1973;p43"/>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4" name="Google Shape;1974;p43"/>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5" name="Google Shape;1975;p43"/>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6" name="Google Shape;1976;p43"/>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7" name="Google Shape;1977;p43"/>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8" name="Google Shape;1978;p43"/>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9" name="Google Shape;1979;p43"/>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0" name="Google Shape;1980;p43"/>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1" name="Google Shape;1981;p43"/>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2" name="Google Shape;1982;p43"/>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3" name="Google Shape;1983;p43"/>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4" name="Google Shape;1984;p43"/>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5" name="Google Shape;1985;p43"/>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6" name="Google Shape;1986;p43"/>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7" name="Google Shape;1987;p43"/>
            <p:cNvSpPr/>
            <p:nvPr/>
          </p:nvSpPr>
          <p:spPr>
            <a:xfrm>
              <a:off x="1899" y="1222"/>
              <a:ext cx="707" cy="797"/>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8" name="Google Shape;1988;p43"/>
            <p:cNvSpPr/>
            <p:nvPr/>
          </p:nvSpPr>
          <p:spPr>
            <a:xfrm>
              <a:off x="2711" y="1222"/>
              <a:ext cx="732" cy="797"/>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9" name="Google Shape;1989;p43"/>
            <p:cNvSpPr/>
            <p:nvPr/>
          </p:nvSpPr>
          <p:spPr>
            <a:xfrm>
              <a:off x="3536" y="1208"/>
              <a:ext cx="639" cy="824"/>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0" name="Google Shape;1990;p43"/>
            <p:cNvSpPr/>
            <p:nvPr/>
          </p:nvSpPr>
          <p:spPr>
            <a:xfrm>
              <a:off x="4259" y="1222"/>
              <a:ext cx="690" cy="797"/>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1" name="Google Shape;1991;p43"/>
            <p:cNvSpPr/>
            <p:nvPr/>
          </p:nvSpPr>
          <p:spPr>
            <a:xfrm>
              <a:off x="4372" y="1311"/>
              <a:ext cx="1692" cy="714"/>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2" name="Google Shape;1992;p43"/>
            <p:cNvSpPr/>
            <p:nvPr/>
          </p:nvSpPr>
          <p:spPr>
            <a:xfrm>
              <a:off x="5470" y="899"/>
              <a:ext cx="366" cy="482"/>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3" name="Google Shape;1993;p43"/>
            <p:cNvSpPr/>
            <p:nvPr/>
          </p:nvSpPr>
          <p:spPr>
            <a:xfrm>
              <a:off x="4862" y="1770"/>
              <a:ext cx="1155"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4" name="Google Shape;1994;p43"/>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5" name="Google Shape;1995;p43"/>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6" name="Google Shape;1996;p43"/>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7" name="Google Shape;1997;p43"/>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8" name="Google Shape;1998;p43"/>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9" name="Google Shape;1999;p43"/>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0" name="Google Shape;2000;p43"/>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1" name="Google Shape;2001;p43"/>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2" name="Google Shape;2002;p43"/>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3" name="Google Shape;2003;p43"/>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4" name="Google Shape;2004;p43"/>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5" name="Google Shape;2005;p43"/>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6" name="Google Shape;2006;p43"/>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7" name="Google Shape;2007;p43"/>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8" name="Google Shape;2008;p43"/>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9" name="Google Shape;2009;p43"/>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0" name="Google Shape;2010;p43"/>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1" name="Google Shape;2011;p43"/>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2" name="Google Shape;2012;p43"/>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3" name="Google Shape;2013;p43"/>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4" name="Google Shape;2014;p43"/>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5" name="Google Shape;2015;p43"/>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6" name="Google Shape;2016;p43"/>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7" name="Google Shape;2017;p43"/>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8" name="Google Shape;2018;p43"/>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9" name="Google Shape;2019;p43"/>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0" name="Google Shape;2020;p43"/>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1" name="Google Shape;2021;p43"/>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2" name="Google Shape;2022;p43"/>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3" name="Google Shape;2023;p43"/>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4" name="Google Shape;2024;p43"/>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5" name="Google Shape;2025;p43"/>
            <p:cNvSpPr/>
            <p:nvPr/>
          </p:nvSpPr>
          <p:spPr>
            <a:xfrm>
              <a:off x="4838" y="2425"/>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6" name="Google Shape;2026;p43"/>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7" name="Google Shape;2027;p43"/>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8" name="Google Shape;2028;p43"/>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9" name="Google Shape;2029;p43"/>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0" name="Google Shape;2030;p43"/>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1" name="Google Shape;2031;p43"/>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2" name="Google Shape;2032;p43"/>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3" name="Google Shape;2033;p43"/>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4" name="Google Shape;2034;p43"/>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5" name="Google Shape;2035;p43"/>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6" name="Google Shape;2036;p43"/>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7" name="Google Shape;2037;p43"/>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8" name="Google Shape;2038;p43"/>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2039" name="Google Shape;2039;p43"/>
            <p:cNvCxnSpPr/>
            <p:nvPr/>
          </p:nvCxnSpPr>
          <p:spPr>
            <a:xfrm>
              <a:off x="3964" y="2205"/>
              <a:ext cx="0" cy="366"/>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2040" name="Google Shape;2040;p43"/>
          <p:cNvGrpSpPr/>
          <p:nvPr/>
        </p:nvGrpSpPr>
        <p:grpSpPr>
          <a:xfrm>
            <a:off x="-2040904" y="3988723"/>
            <a:ext cx="1872208" cy="2902681"/>
            <a:chOff x="6195941" y="562596"/>
            <a:chExt cx="1872208" cy="2902681"/>
          </a:xfrm>
        </p:grpSpPr>
        <p:grpSp>
          <p:nvGrpSpPr>
            <p:cNvPr id="2041" name="Google Shape;2041;p43"/>
            <p:cNvGrpSpPr/>
            <p:nvPr/>
          </p:nvGrpSpPr>
          <p:grpSpPr>
            <a:xfrm>
              <a:off x="6195941" y="832626"/>
              <a:ext cx="1872208" cy="2632651"/>
              <a:chOff x="-1872716" y="660661"/>
              <a:chExt cx="1872208" cy="1974490"/>
            </a:xfrm>
          </p:grpSpPr>
          <p:sp>
            <p:nvSpPr>
              <p:cNvPr id="2042" name="Google Shape;2042;p43"/>
              <p:cNvSpPr txBox="1"/>
              <p:nvPr/>
            </p:nvSpPr>
            <p:spPr>
              <a:xfrm>
                <a:off x="-1872716" y="984698"/>
                <a:ext cx="1872208" cy="16504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2043" name="Google Shape;2043;p43"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2044" name="Google Shape;2044;p43"/>
            <p:cNvGrpSpPr/>
            <p:nvPr/>
          </p:nvGrpSpPr>
          <p:grpSpPr>
            <a:xfrm>
              <a:off x="6303954" y="562596"/>
              <a:ext cx="540060" cy="540060"/>
              <a:chOff x="6303954" y="562596"/>
              <a:chExt cx="540060" cy="540060"/>
            </a:xfrm>
          </p:grpSpPr>
          <p:sp>
            <p:nvSpPr>
              <p:cNvPr id="2045" name="Google Shape;2045;p43"/>
              <p:cNvSpPr/>
              <p:nvPr/>
            </p:nvSpPr>
            <p:spPr>
              <a:xfrm>
                <a:off x="6303954" y="562596"/>
                <a:ext cx="540060" cy="54006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2046" name="Google Shape;2046;p43"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2047" name="Google Shape;2047;p43"/>
          <p:cNvSpPr/>
          <p:nvPr/>
        </p:nvSpPr>
        <p:spPr>
          <a:xfrm>
            <a:off x="7680176" y="3356992"/>
            <a:ext cx="4398729" cy="30803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8" name="Google Shape;2048;p43"/>
          <p:cNvSpPr/>
          <p:nvPr/>
        </p:nvSpPr>
        <p:spPr>
          <a:xfrm>
            <a:off x="0" y="1587"/>
            <a:ext cx="9084331" cy="2539485"/>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4">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9" name="Google Shape;2049;p43"/>
          <p:cNvSpPr txBox="1">
            <a:spLocks noGrp="1"/>
          </p:cNvSpPr>
          <p:nvPr>
            <p:ph type="title"/>
          </p:nvPr>
        </p:nvSpPr>
        <p:spPr>
          <a:xfrm>
            <a:off x="514800" y="434983"/>
            <a:ext cx="4752528" cy="1255705"/>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28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0" name="Google Shape;2050;p43"/>
          <p:cNvSpPr txBox="1">
            <a:spLocks noGrp="1"/>
          </p:cNvSpPr>
          <p:nvPr>
            <p:ph type="dt" idx="10"/>
          </p:nvPr>
        </p:nvSpPr>
        <p:spPr>
          <a:xfrm>
            <a:off x="695400" y="6496604"/>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14DD795-3529-4F91-931B-6BF8DCD83F60}" type="datetimeFigureOut">
              <a:rPr lang="en-IE" smtClean="0"/>
              <a:t>08/02/2022</a:t>
            </a:fld>
            <a:endParaRPr lang="en-IE"/>
          </a:p>
        </p:txBody>
      </p:sp>
      <p:sp>
        <p:nvSpPr>
          <p:cNvPr id="2051" name="Google Shape;2051;p43"/>
          <p:cNvSpPr txBox="1">
            <a:spLocks noGrp="1"/>
          </p:cNvSpPr>
          <p:nvPr>
            <p:ph type="body" idx="1"/>
          </p:nvPr>
        </p:nvSpPr>
        <p:spPr>
          <a:xfrm>
            <a:off x="514800" y="3104964"/>
            <a:ext cx="4752528" cy="285775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400"/>
              </a:spcBef>
              <a:spcAft>
                <a:spcPts val="0"/>
              </a:spcAft>
              <a:buClr>
                <a:schemeClr val="lt1"/>
              </a:buClr>
              <a:buSzPts val="2000"/>
              <a:buNone/>
              <a:defRPr>
                <a:solidFill>
                  <a:schemeClr val="lt1"/>
                </a:solidFill>
              </a:defRPr>
            </a:lvl1pPr>
            <a:lvl2pPr marL="914400" lvl="1" indent="-228600" algn="l">
              <a:lnSpc>
                <a:spcPct val="90000"/>
              </a:lnSpc>
              <a:spcBef>
                <a:spcPts val="400"/>
              </a:spcBef>
              <a:spcAft>
                <a:spcPts val="0"/>
              </a:spcAft>
              <a:buClr>
                <a:schemeClr val="lt1"/>
              </a:buClr>
              <a:buSzPts val="1800"/>
              <a:buNone/>
              <a:defRPr>
                <a:solidFill>
                  <a:schemeClr val="lt1"/>
                </a:solidFill>
              </a:defRPr>
            </a:lvl2pPr>
            <a:lvl3pPr marL="1371600" lvl="2" indent="-342900" algn="l">
              <a:lnSpc>
                <a:spcPct val="90000"/>
              </a:lnSpc>
              <a:spcBef>
                <a:spcPts val="400"/>
              </a:spcBef>
              <a:spcAft>
                <a:spcPts val="0"/>
              </a:spcAft>
              <a:buClr>
                <a:schemeClr val="lt1"/>
              </a:buClr>
              <a:buSzPts val="1800"/>
              <a:buChar char="•"/>
              <a:defRPr>
                <a:solidFill>
                  <a:schemeClr val="lt1"/>
                </a:solidFill>
              </a:defRPr>
            </a:lvl3pPr>
            <a:lvl4pPr marL="1828800" lvl="3" indent="-330200" algn="l">
              <a:lnSpc>
                <a:spcPct val="90000"/>
              </a:lnSpc>
              <a:spcBef>
                <a:spcPts val="400"/>
              </a:spcBef>
              <a:spcAft>
                <a:spcPts val="0"/>
              </a:spcAft>
              <a:buClr>
                <a:schemeClr val="lt1"/>
              </a:buClr>
              <a:buSzPts val="1600"/>
              <a:buChar char="•"/>
              <a:defRPr>
                <a:solidFill>
                  <a:schemeClr val="lt1"/>
                </a:solidFill>
              </a:defRPr>
            </a:lvl4pPr>
            <a:lvl5pPr marL="2286000" lvl="4" indent="-228600" algn="l">
              <a:lnSpc>
                <a:spcPct val="90000"/>
              </a:lnSpc>
              <a:spcBef>
                <a:spcPts val="800"/>
              </a:spcBef>
              <a:spcAft>
                <a:spcPts val="0"/>
              </a:spcAft>
              <a:buClr>
                <a:schemeClr val="lt1"/>
              </a:buClr>
              <a:buSzPts val="2000"/>
              <a:buNone/>
              <a:defRPr>
                <a:solidFill>
                  <a:schemeClr val="lt1"/>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052" name="Google Shape;2052;p43"/>
          <p:cNvGrpSpPr/>
          <p:nvPr/>
        </p:nvGrpSpPr>
        <p:grpSpPr>
          <a:xfrm>
            <a:off x="-2040904" y="871532"/>
            <a:ext cx="1368152" cy="2264265"/>
            <a:chOff x="-1836712" y="2937191"/>
            <a:chExt cx="1368152" cy="2264265"/>
          </a:xfrm>
        </p:grpSpPr>
        <p:pic>
          <p:nvPicPr>
            <p:cNvPr id="2053" name="Google Shape;2053;p43"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2054" name="Google Shape;2054;p43"/>
            <p:cNvSpPr txBox="1"/>
            <p:nvPr/>
          </p:nvSpPr>
          <p:spPr>
            <a:xfrm>
              <a:off x="-1836712" y="3677962"/>
              <a:ext cx="1368152" cy="152349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2055" name="Google Shape;2055;p43"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11613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full image and content: Pink">
  <p:cSld name="Title, full image and content: Pink">
    <p:bg>
      <p:bgPr>
        <a:blipFill>
          <a:blip r:embed="rId2">
            <a:alphaModFix/>
          </a:blip>
          <a:stretch>
            <a:fillRect/>
          </a:stretch>
        </a:blipFill>
        <a:effectLst/>
      </p:bgPr>
    </p:bg>
    <p:spTree>
      <p:nvGrpSpPr>
        <p:cNvPr id="1" name="Shape 2056"/>
        <p:cNvGrpSpPr/>
        <p:nvPr/>
      </p:nvGrpSpPr>
      <p:grpSpPr>
        <a:xfrm>
          <a:off x="0" y="0"/>
          <a:ext cx="0" cy="0"/>
          <a:chOff x="0" y="0"/>
          <a:chExt cx="0" cy="0"/>
        </a:xfrm>
      </p:grpSpPr>
      <p:sp>
        <p:nvSpPr>
          <p:cNvPr id="2057" name="Google Shape;2057;p44"/>
          <p:cNvSpPr/>
          <p:nvPr/>
        </p:nvSpPr>
        <p:spPr>
          <a:xfrm rot="5400000" flipH="1">
            <a:off x="699195" y="-699045"/>
            <a:ext cx="6858001" cy="8256086"/>
          </a:xfrm>
          <a:prstGeom prst="rect">
            <a:avLst/>
          </a:prstGeom>
          <a:gradFill>
            <a:gsLst>
              <a:gs pos="0">
                <a:srgbClr val="000000"/>
              </a:gs>
              <a:gs pos="100000">
                <a:srgbClr val="000000">
                  <a:alpha val="0"/>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8" name="Google Shape;2058;p44"/>
          <p:cNvSpPr/>
          <p:nvPr/>
        </p:nvSpPr>
        <p:spPr>
          <a:xfrm rot="10800000" flipH="1">
            <a:off x="0" y="0"/>
            <a:ext cx="12192000" cy="2039622"/>
          </a:xfrm>
          <a:prstGeom prst="rect">
            <a:avLst/>
          </a:prstGeom>
          <a:gradFill>
            <a:gsLst>
              <a:gs pos="0">
                <a:srgbClr val="000000"/>
              </a:gs>
              <a:gs pos="100000">
                <a:srgbClr val="000000">
                  <a:alpha val="0"/>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9" name="Google Shape;2059;p44"/>
          <p:cNvSpPr txBox="1">
            <a:spLocks noGrp="1"/>
          </p:cNvSpPr>
          <p:nvPr>
            <p:ph type="ftr" idx="11"/>
          </p:nvPr>
        </p:nvSpPr>
        <p:spPr>
          <a:xfrm>
            <a:off x="695400" y="6416541"/>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E"/>
          </a:p>
        </p:txBody>
      </p:sp>
      <p:sp>
        <p:nvSpPr>
          <p:cNvPr id="2060" name="Google Shape;2060;p44"/>
          <p:cNvSpPr txBox="1">
            <a:spLocks noGrp="1"/>
          </p:cNvSpPr>
          <p:nvPr>
            <p:ph type="sldNum" idx="12"/>
          </p:nvPr>
        </p:nvSpPr>
        <p:spPr>
          <a:xfrm>
            <a:off x="-12703" y="6356350"/>
            <a:ext cx="7933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36DFE959-551D-4183-9968-D744C6A302A3}" type="slidenum">
              <a:rPr lang="en-IE" smtClean="0"/>
              <a:t>‹#›</a:t>
            </a:fld>
            <a:endParaRPr lang="en-IE"/>
          </a:p>
        </p:txBody>
      </p:sp>
      <p:grpSp>
        <p:nvGrpSpPr>
          <p:cNvPr id="2061" name="Google Shape;2061;p44"/>
          <p:cNvGrpSpPr/>
          <p:nvPr/>
        </p:nvGrpSpPr>
        <p:grpSpPr>
          <a:xfrm>
            <a:off x="10553375" y="296652"/>
            <a:ext cx="1195327" cy="479853"/>
            <a:chOff x="1899" y="899"/>
            <a:chExt cx="4165" cy="1672"/>
          </a:xfrm>
        </p:grpSpPr>
        <p:sp>
          <p:nvSpPr>
            <p:cNvPr id="2062" name="Google Shape;2062;p44"/>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3" name="Google Shape;2063;p44"/>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4" name="Google Shape;2064;p44"/>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5" name="Google Shape;2065;p44"/>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6" name="Google Shape;2066;p44"/>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7" name="Google Shape;2067;p44"/>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8" name="Google Shape;2068;p44"/>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9" name="Google Shape;2069;p44"/>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0" name="Google Shape;2070;p44"/>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1" name="Google Shape;2071;p44"/>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2" name="Google Shape;2072;p44"/>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3" name="Google Shape;2073;p44"/>
            <p:cNvSpPr/>
            <p:nvPr/>
          </p:nvSpPr>
          <p:spPr>
            <a:xfrm>
              <a:off x="2762" y="2203"/>
              <a:ext cx="28"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4" name="Google Shape;2074;p44"/>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5" name="Google Shape;2075;p44"/>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6" name="Google Shape;2076;p44"/>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7" name="Google Shape;2077;p44"/>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8" name="Google Shape;2078;p44"/>
            <p:cNvSpPr/>
            <p:nvPr/>
          </p:nvSpPr>
          <p:spPr>
            <a:xfrm>
              <a:off x="3203" y="2203"/>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9" name="Google Shape;2079;p44"/>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0" name="Google Shape;2080;p44"/>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1" name="Google Shape;2081;p44"/>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2" name="Google Shape;2082;p44"/>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3" name="Google Shape;2083;p44"/>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4" name="Google Shape;2084;p44"/>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5" name="Google Shape;2085;p44"/>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6" name="Google Shape;2086;p44"/>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7" name="Google Shape;2087;p44"/>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8" name="Google Shape;2088;p44"/>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9" name="Google Shape;2089;p44"/>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0" name="Google Shape;2090;p44"/>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1" name="Google Shape;2091;p44"/>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2" name="Google Shape;2092;p44"/>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3" name="Google Shape;2093;p44"/>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4" name="Google Shape;2094;p44"/>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5" name="Google Shape;2095;p44"/>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6" name="Google Shape;2096;p44"/>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7" name="Google Shape;2097;p44"/>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8" name="Google Shape;2098;p44"/>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9" name="Google Shape;2099;p44"/>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0" name="Google Shape;2100;p44"/>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1" name="Google Shape;2101;p44"/>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2" name="Google Shape;2102;p44"/>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3" name="Google Shape;2103;p44"/>
            <p:cNvSpPr/>
            <p:nvPr/>
          </p:nvSpPr>
          <p:spPr>
            <a:xfrm>
              <a:off x="1899" y="1222"/>
              <a:ext cx="707" cy="797"/>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4" name="Google Shape;2104;p44"/>
            <p:cNvSpPr/>
            <p:nvPr/>
          </p:nvSpPr>
          <p:spPr>
            <a:xfrm>
              <a:off x="2711" y="1222"/>
              <a:ext cx="732" cy="797"/>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5" name="Google Shape;2105;p44"/>
            <p:cNvSpPr/>
            <p:nvPr/>
          </p:nvSpPr>
          <p:spPr>
            <a:xfrm>
              <a:off x="3536" y="1208"/>
              <a:ext cx="639" cy="824"/>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6" name="Google Shape;2106;p44"/>
            <p:cNvSpPr/>
            <p:nvPr/>
          </p:nvSpPr>
          <p:spPr>
            <a:xfrm>
              <a:off x="4259" y="1222"/>
              <a:ext cx="690" cy="797"/>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7" name="Google Shape;2107;p44"/>
            <p:cNvSpPr/>
            <p:nvPr/>
          </p:nvSpPr>
          <p:spPr>
            <a:xfrm>
              <a:off x="4372" y="1311"/>
              <a:ext cx="1692" cy="714"/>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8" name="Google Shape;2108;p44"/>
            <p:cNvSpPr/>
            <p:nvPr/>
          </p:nvSpPr>
          <p:spPr>
            <a:xfrm>
              <a:off x="5470" y="899"/>
              <a:ext cx="366" cy="482"/>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9" name="Google Shape;2109;p44"/>
            <p:cNvSpPr/>
            <p:nvPr/>
          </p:nvSpPr>
          <p:spPr>
            <a:xfrm>
              <a:off x="4862" y="1770"/>
              <a:ext cx="1155"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0" name="Google Shape;2110;p44"/>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1" name="Google Shape;2111;p44"/>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2" name="Google Shape;2112;p44"/>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3" name="Google Shape;2113;p44"/>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4" name="Google Shape;2114;p44"/>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5" name="Google Shape;2115;p44"/>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6" name="Google Shape;2116;p44"/>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7" name="Google Shape;2117;p44"/>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8" name="Google Shape;2118;p44"/>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9" name="Google Shape;2119;p44"/>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0" name="Google Shape;2120;p44"/>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1" name="Google Shape;2121;p44"/>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2" name="Google Shape;2122;p44"/>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3" name="Google Shape;2123;p44"/>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4" name="Google Shape;2124;p44"/>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5" name="Google Shape;2125;p44"/>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6" name="Google Shape;2126;p44"/>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7" name="Google Shape;2127;p44"/>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8" name="Google Shape;2128;p44"/>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9" name="Google Shape;2129;p44"/>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0" name="Google Shape;2130;p44"/>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1" name="Google Shape;2131;p44"/>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2" name="Google Shape;2132;p44"/>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3" name="Google Shape;2133;p44"/>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4" name="Google Shape;2134;p44"/>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5" name="Google Shape;2135;p44"/>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6" name="Google Shape;2136;p44"/>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7" name="Google Shape;2137;p44"/>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8" name="Google Shape;2138;p44"/>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9" name="Google Shape;2139;p44"/>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0" name="Google Shape;2140;p44"/>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1" name="Google Shape;2141;p44"/>
            <p:cNvSpPr/>
            <p:nvPr/>
          </p:nvSpPr>
          <p:spPr>
            <a:xfrm>
              <a:off x="4838" y="2425"/>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2" name="Google Shape;2142;p44"/>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3" name="Google Shape;2143;p44"/>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4" name="Google Shape;2144;p44"/>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5" name="Google Shape;2145;p44"/>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6" name="Google Shape;2146;p44"/>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7" name="Google Shape;2147;p44"/>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8" name="Google Shape;2148;p44"/>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9" name="Google Shape;2149;p44"/>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0" name="Google Shape;2150;p44"/>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1" name="Google Shape;2151;p44"/>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2" name="Google Shape;2152;p44"/>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3" name="Google Shape;2153;p44"/>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4" name="Google Shape;2154;p44"/>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2155" name="Google Shape;2155;p44"/>
            <p:cNvCxnSpPr/>
            <p:nvPr/>
          </p:nvCxnSpPr>
          <p:spPr>
            <a:xfrm>
              <a:off x="3964" y="2205"/>
              <a:ext cx="0" cy="366"/>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2156" name="Google Shape;2156;p44"/>
          <p:cNvGrpSpPr/>
          <p:nvPr/>
        </p:nvGrpSpPr>
        <p:grpSpPr>
          <a:xfrm>
            <a:off x="-2040904" y="3988723"/>
            <a:ext cx="1872208" cy="2902681"/>
            <a:chOff x="6195941" y="562596"/>
            <a:chExt cx="1872208" cy="2902681"/>
          </a:xfrm>
        </p:grpSpPr>
        <p:grpSp>
          <p:nvGrpSpPr>
            <p:cNvPr id="2157" name="Google Shape;2157;p44"/>
            <p:cNvGrpSpPr/>
            <p:nvPr/>
          </p:nvGrpSpPr>
          <p:grpSpPr>
            <a:xfrm>
              <a:off x="6195941" y="832626"/>
              <a:ext cx="1872208" cy="2632651"/>
              <a:chOff x="-1872716" y="660661"/>
              <a:chExt cx="1872208" cy="1974490"/>
            </a:xfrm>
          </p:grpSpPr>
          <p:sp>
            <p:nvSpPr>
              <p:cNvPr id="2158" name="Google Shape;2158;p44"/>
              <p:cNvSpPr txBox="1"/>
              <p:nvPr/>
            </p:nvSpPr>
            <p:spPr>
              <a:xfrm>
                <a:off x="-1872716" y="984698"/>
                <a:ext cx="1872208" cy="16504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2159" name="Google Shape;2159;p44"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2160" name="Google Shape;2160;p44"/>
            <p:cNvGrpSpPr/>
            <p:nvPr/>
          </p:nvGrpSpPr>
          <p:grpSpPr>
            <a:xfrm>
              <a:off x="6303954" y="562596"/>
              <a:ext cx="540060" cy="540060"/>
              <a:chOff x="6303954" y="562596"/>
              <a:chExt cx="540060" cy="540060"/>
            </a:xfrm>
          </p:grpSpPr>
          <p:sp>
            <p:nvSpPr>
              <p:cNvPr id="2161" name="Google Shape;2161;p44"/>
              <p:cNvSpPr/>
              <p:nvPr/>
            </p:nvSpPr>
            <p:spPr>
              <a:xfrm>
                <a:off x="6303954" y="562596"/>
                <a:ext cx="540060" cy="54006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2162" name="Google Shape;2162;p44"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2163" name="Google Shape;2163;p44"/>
          <p:cNvSpPr/>
          <p:nvPr/>
        </p:nvSpPr>
        <p:spPr>
          <a:xfrm>
            <a:off x="7680176" y="3356992"/>
            <a:ext cx="4398729" cy="30803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4" name="Google Shape;2164;p44"/>
          <p:cNvSpPr/>
          <p:nvPr/>
        </p:nvSpPr>
        <p:spPr>
          <a:xfrm>
            <a:off x="0" y="1587"/>
            <a:ext cx="9084331" cy="2539485"/>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5">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5" name="Google Shape;2165;p44"/>
          <p:cNvSpPr txBox="1">
            <a:spLocks noGrp="1"/>
          </p:cNvSpPr>
          <p:nvPr>
            <p:ph type="title"/>
          </p:nvPr>
        </p:nvSpPr>
        <p:spPr>
          <a:xfrm>
            <a:off x="514800" y="434983"/>
            <a:ext cx="4752528" cy="1255705"/>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28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66" name="Google Shape;2166;p44"/>
          <p:cNvSpPr txBox="1">
            <a:spLocks noGrp="1"/>
          </p:cNvSpPr>
          <p:nvPr>
            <p:ph type="dt" idx="10"/>
          </p:nvPr>
        </p:nvSpPr>
        <p:spPr>
          <a:xfrm>
            <a:off x="695400" y="6496604"/>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14DD795-3529-4F91-931B-6BF8DCD83F60}" type="datetimeFigureOut">
              <a:rPr lang="en-IE" smtClean="0"/>
              <a:t>08/02/2022</a:t>
            </a:fld>
            <a:endParaRPr lang="en-IE"/>
          </a:p>
        </p:txBody>
      </p:sp>
      <p:sp>
        <p:nvSpPr>
          <p:cNvPr id="2167" name="Google Shape;2167;p44"/>
          <p:cNvSpPr txBox="1">
            <a:spLocks noGrp="1"/>
          </p:cNvSpPr>
          <p:nvPr>
            <p:ph type="body" idx="1"/>
          </p:nvPr>
        </p:nvSpPr>
        <p:spPr>
          <a:xfrm>
            <a:off x="514800" y="3104964"/>
            <a:ext cx="4752528" cy="285775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400"/>
              </a:spcBef>
              <a:spcAft>
                <a:spcPts val="0"/>
              </a:spcAft>
              <a:buClr>
                <a:schemeClr val="lt1"/>
              </a:buClr>
              <a:buSzPts val="2000"/>
              <a:buNone/>
              <a:defRPr>
                <a:solidFill>
                  <a:schemeClr val="lt1"/>
                </a:solidFill>
              </a:defRPr>
            </a:lvl1pPr>
            <a:lvl2pPr marL="914400" lvl="1" indent="-228600" algn="l">
              <a:lnSpc>
                <a:spcPct val="90000"/>
              </a:lnSpc>
              <a:spcBef>
                <a:spcPts val="400"/>
              </a:spcBef>
              <a:spcAft>
                <a:spcPts val="0"/>
              </a:spcAft>
              <a:buClr>
                <a:schemeClr val="lt1"/>
              </a:buClr>
              <a:buSzPts val="1800"/>
              <a:buNone/>
              <a:defRPr>
                <a:solidFill>
                  <a:schemeClr val="lt1"/>
                </a:solidFill>
              </a:defRPr>
            </a:lvl2pPr>
            <a:lvl3pPr marL="1371600" lvl="2" indent="-342900" algn="l">
              <a:lnSpc>
                <a:spcPct val="90000"/>
              </a:lnSpc>
              <a:spcBef>
                <a:spcPts val="400"/>
              </a:spcBef>
              <a:spcAft>
                <a:spcPts val="0"/>
              </a:spcAft>
              <a:buClr>
                <a:schemeClr val="lt1"/>
              </a:buClr>
              <a:buSzPts val="1800"/>
              <a:buChar char="•"/>
              <a:defRPr>
                <a:solidFill>
                  <a:schemeClr val="lt1"/>
                </a:solidFill>
              </a:defRPr>
            </a:lvl3pPr>
            <a:lvl4pPr marL="1828800" lvl="3" indent="-330200" algn="l">
              <a:lnSpc>
                <a:spcPct val="90000"/>
              </a:lnSpc>
              <a:spcBef>
                <a:spcPts val="400"/>
              </a:spcBef>
              <a:spcAft>
                <a:spcPts val="0"/>
              </a:spcAft>
              <a:buClr>
                <a:schemeClr val="lt1"/>
              </a:buClr>
              <a:buSzPts val="1600"/>
              <a:buChar char="•"/>
              <a:defRPr>
                <a:solidFill>
                  <a:schemeClr val="lt1"/>
                </a:solidFill>
              </a:defRPr>
            </a:lvl4pPr>
            <a:lvl5pPr marL="2286000" lvl="4" indent="-228600" algn="l">
              <a:lnSpc>
                <a:spcPct val="90000"/>
              </a:lnSpc>
              <a:spcBef>
                <a:spcPts val="800"/>
              </a:spcBef>
              <a:spcAft>
                <a:spcPts val="0"/>
              </a:spcAft>
              <a:buClr>
                <a:schemeClr val="lt1"/>
              </a:buClr>
              <a:buSzPts val="2000"/>
              <a:buNone/>
              <a:defRPr>
                <a:solidFill>
                  <a:schemeClr val="lt1"/>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168" name="Google Shape;2168;p44"/>
          <p:cNvGrpSpPr/>
          <p:nvPr/>
        </p:nvGrpSpPr>
        <p:grpSpPr>
          <a:xfrm>
            <a:off x="-2040904" y="871532"/>
            <a:ext cx="1368152" cy="2264265"/>
            <a:chOff x="-1836712" y="2937191"/>
            <a:chExt cx="1368152" cy="2264265"/>
          </a:xfrm>
        </p:grpSpPr>
        <p:pic>
          <p:nvPicPr>
            <p:cNvPr id="2169" name="Google Shape;2169;p44"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2170" name="Google Shape;2170;p44"/>
            <p:cNvSpPr txBox="1"/>
            <p:nvPr/>
          </p:nvSpPr>
          <p:spPr>
            <a:xfrm>
              <a:off x="-1836712" y="3677962"/>
              <a:ext cx="1368152" cy="152349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2171" name="Google Shape;2171;p44"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235534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full image and content: Purple">
  <p:cSld name="Title, full image and content: Purple">
    <p:bg>
      <p:bgPr>
        <a:blipFill>
          <a:blip r:embed="rId2">
            <a:alphaModFix/>
          </a:blip>
          <a:stretch>
            <a:fillRect/>
          </a:stretch>
        </a:blipFill>
        <a:effectLst/>
      </p:bgPr>
    </p:bg>
    <p:spTree>
      <p:nvGrpSpPr>
        <p:cNvPr id="1" name="Shape 2172"/>
        <p:cNvGrpSpPr/>
        <p:nvPr/>
      </p:nvGrpSpPr>
      <p:grpSpPr>
        <a:xfrm>
          <a:off x="0" y="0"/>
          <a:ext cx="0" cy="0"/>
          <a:chOff x="0" y="0"/>
          <a:chExt cx="0" cy="0"/>
        </a:xfrm>
      </p:grpSpPr>
      <p:sp>
        <p:nvSpPr>
          <p:cNvPr id="2173" name="Google Shape;2173;p45"/>
          <p:cNvSpPr/>
          <p:nvPr/>
        </p:nvSpPr>
        <p:spPr>
          <a:xfrm rot="5400000" flipH="1">
            <a:off x="699195" y="-699045"/>
            <a:ext cx="6858001" cy="8256086"/>
          </a:xfrm>
          <a:prstGeom prst="rect">
            <a:avLst/>
          </a:prstGeom>
          <a:gradFill>
            <a:gsLst>
              <a:gs pos="0">
                <a:srgbClr val="000000"/>
              </a:gs>
              <a:gs pos="100000">
                <a:srgbClr val="000000">
                  <a:alpha val="0"/>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4" name="Google Shape;2174;p45"/>
          <p:cNvSpPr/>
          <p:nvPr/>
        </p:nvSpPr>
        <p:spPr>
          <a:xfrm rot="10800000" flipH="1">
            <a:off x="0" y="0"/>
            <a:ext cx="12192000" cy="2039622"/>
          </a:xfrm>
          <a:prstGeom prst="rect">
            <a:avLst/>
          </a:prstGeom>
          <a:gradFill>
            <a:gsLst>
              <a:gs pos="0">
                <a:srgbClr val="000000"/>
              </a:gs>
              <a:gs pos="100000">
                <a:srgbClr val="000000">
                  <a:alpha val="0"/>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5" name="Google Shape;2175;p45"/>
          <p:cNvSpPr txBox="1">
            <a:spLocks noGrp="1"/>
          </p:cNvSpPr>
          <p:nvPr>
            <p:ph type="ftr" idx="11"/>
          </p:nvPr>
        </p:nvSpPr>
        <p:spPr>
          <a:xfrm>
            <a:off x="695400" y="6416541"/>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E"/>
          </a:p>
        </p:txBody>
      </p:sp>
      <p:sp>
        <p:nvSpPr>
          <p:cNvPr id="2176" name="Google Shape;2176;p45"/>
          <p:cNvSpPr txBox="1">
            <a:spLocks noGrp="1"/>
          </p:cNvSpPr>
          <p:nvPr>
            <p:ph type="sldNum" idx="12"/>
          </p:nvPr>
        </p:nvSpPr>
        <p:spPr>
          <a:xfrm>
            <a:off x="-12703" y="6356350"/>
            <a:ext cx="7933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36DFE959-551D-4183-9968-D744C6A302A3}" type="slidenum">
              <a:rPr lang="en-IE" smtClean="0"/>
              <a:t>‹#›</a:t>
            </a:fld>
            <a:endParaRPr lang="en-IE"/>
          </a:p>
        </p:txBody>
      </p:sp>
      <p:grpSp>
        <p:nvGrpSpPr>
          <p:cNvPr id="2177" name="Google Shape;2177;p45"/>
          <p:cNvGrpSpPr/>
          <p:nvPr/>
        </p:nvGrpSpPr>
        <p:grpSpPr>
          <a:xfrm>
            <a:off x="10553375" y="296652"/>
            <a:ext cx="1195327" cy="479853"/>
            <a:chOff x="1899" y="899"/>
            <a:chExt cx="4165" cy="1672"/>
          </a:xfrm>
        </p:grpSpPr>
        <p:sp>
          <p:nvSpPr>
            <p:cNvPr id="2178" name="Google Shape;2178;p45"/>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9" name="Google Shape;2179;p45"/>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0" name="Google Shape;2180;p45"/>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1" name="Google Shape;2181;p45"/>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2" name="Google Shape;2182;p45"/>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3" name="Google Shape;2183;p45"/>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4" name="Google Shape;2184;p45"/>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5" name="Google Shape;2185;p45"/>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6" name="Google Shape;2186;p45"/>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7" name="Google Shape;2187;p45"/>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8" name="Google Shape;2188;p45"/>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9" name="Google Shape;2189;p45"/>
            <p:cNvSpPr/>
            <p:nvPr/>
          </p:nvSpPr>
          <p:spPr>
            <a:xfrm>
              <a:off x="2762" y="2203"/>
              <a:ext cx="28"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0" name="Google Shape;2190;p45"/>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1" name="Google Shape;2191;p45"/>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2" name="Google Shape;2192;p45"/>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3" name="Google Shape;2193;p45"/>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4" name="Google Shape;2194;p45"/>
            <p:cNvSpPr/>
            <p:nvPr/>
          </p:nvSpPr>
          <p:spPr>
            <a:xfrm>
              <a:off x="3203" y="2203"/>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5" name="Google Shape;2195;p45"/>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6" name="Google Shape;2196;p45"/>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7" name="Google Shape;2197;p45"/>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8" name="Google Shape;2198;p45"/>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9" name="Google Shape;2199;p45"/>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0" name="Google Shape;2200;p45"/>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1" name="Google Shape;2201;p45"/>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2" name="Google Shape;2202;p45"/>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3" name="Google Shape;2203;p45"/>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4" name="Google Shape;2204;p45"/>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5" name="Google Shape;2205;p45"/>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6" name="Google Shape;2206;p45"/>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7" name="Google Shape;2207;p45"/>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8" name="Google Shape;2208;p45"/>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9" name="Google Shape;2209;p45"/>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0" name="Google Shape;2210;p45"/>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1" name="Google Shape;2211;p45"/>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2" name="Google Shape;2212;p45"/>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3" name="Google Shape;2213;p45"/>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4" name="Google Shape;2214;p45"/>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5" name="Google Shape;2215;p45"/>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6" name="Google Shape;2216;p45"/>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7" name="Google Shape;2217;p45"/>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8" name="Google Shape;2218;p45"/>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9" name="Google Shape;2219;p45"/>
            <p:cNvSpPr/>
            <p:nvPr/>
          </p:nvSpPr>
          <p:spPr>
            <a:xfrm>
              <a:off x="1899" y="1222"/>
              <a:ext cx="707" cy="797"/>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0" name="Google Shape;2220;p45"/>
            <p:cNvSpPr/>
            <p:nvPr/>
          </p:nvSpPr>
          <p:spPr>
            <a:xfrm>
              <a:off x="2711" y="1222"/>
              <a:ext cx="732" cy="797"/>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1" name="Google Shape;2221;p45"/>
            <p:cNvSpPr/>
            <p:nvPr/>
          </p:nvSpPr>
          <p:spPr>
            <a:xfrm>
              <a:off x="3536" y="1208"/>
              <a:ext cx="639" cy="824"/>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2" name="Google Shape;2222;p45"/>
            <p:cNvSpPr/>
            <p:nvPr/>
          </p:nvSpPr>
          <p:spPr>
            <a:xfrm>
              <a:off x="4259" y="1222"/>
              <a:ext cx="690" cy="797"/>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3" name="Google Shape;2223;p45"/>
            <p:cNvSpPr/>
            <p:nvPr/>
          </p:nvSpPr>
          <p:spPr>
            <a:xfrm>
              <a:off x="4372" y="1311"/>
              <a:ext cx="1692" cy="714"/>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4" name="Google Shape;2224;p45"/>
            <p:cNvSpPr/>
            <p:nvPr/>
          </p:nvSpPr>
          <p:spPr>
            <a:xfrm>
              <a:off x="5470" y="899"/>
              <a:ext cx="366" cy="482"/>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5" name="Google Shape;2225;p45"/>
            <p:cNvSpPr/>
            <p:nvPr/>
          </p:nvSpPr>
          <p:spPr>
            <a:xfrm>
              <a:off x="4862" y="1770"/>
              <a:ext cx="1155"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6" name="Google Shape;2226;p45"/>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7" name="Google Shape;2227;p45"/>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8" name="Google Shape;2228;p45"/>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9" name="Google Shape;2229;p45"/>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0" name="Google Shape;2230;p45"/>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1" name="Google Shape;2231;p45"/>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2" name="Google Shape;2232;p45"/>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3" name="Google Shape;2233;p45"/>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4" name="Google Shape;2234;p45"/>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5" name="Google Shape;2235;p45"/>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6" name="Google Shape;2236;p45"/>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7" name="Google Shape;2237;p45"/>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8" name="Google Shape;2238;p45"/>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9" name="Google Shape;2239;p45"/>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0" name="Google Shape;2240;p45"/>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1" name="Google Shape;2241;p45"/>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2" name="Google Shape;2242;p45"/>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3" name="Google Shape;2243;p45"/>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4" name="Google Shape;2244;p45"/>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5" name="Google Shape;2245;p45"/>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6" name="Google Shape;2246;p45"/>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7" name="Google Shape;2247;p45"/>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8" name="Google Shape;2248;p45"/>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9" name="Google Shape;2249;p45"/>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0" name="Google Shape;2250;p45"/>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1" name="Google Shape;2251;p45"/>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2" name="Google Shape;2252;p45"/>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3" name="Google Shape;2253;p45"/>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4" name="Google Shape;2254;p45"/>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5" name="Google Shape;2255;p45"/>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6" name="Google Shape;2256;p45"/>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7" name="Google Shape;2257;p45"/>
            <p:cNvSpPr/>
            <p:nvPr/>
          </p:nvSpPr>
          <p:spPr>
            <a:xfrm>
              <a:off x="4838" y="2425"/>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8" name="Google Shape;2258;p45"/>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9" name="Google Shape;2259;p45"/>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60" name="Google Shape;2260;p45"/>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61" name="Google Shape;2261;p45"/>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62" name="Google Shape;2262;p45"/>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63" name="Google Shape;2263;p45"/>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64" name="Google Shape;2264;p45"/>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65" name="Google Shape;2265;p45"/>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66" name="Google Shape;2266;p45"/>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67" name="Google Shape;2267;p45"/>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68" name="Google Shape;2268;p45"/>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69" name="Google Shape;2269;p45"/>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70" name="Google Shape;2270;p45"/>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2271" name="Google Shape;2271;p45"/>
            <p:cNvCxnSpPr/>
            <p:nvPr/>
          </p:nvCxnSpPr>
          <p:spPr>
            <a:xfrm>
              <a:off x="3964" y="2205"/>
              <a:ext cx="0" cy="366"/>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2272" name="Google Shape;2272;p45"/>
          <p:cNvGrpSpPr/>
          <p:nvPr/>
        </p:nvGrpSpPr>
        <p:grpSpPr>
          <a:xfrm>
            <a:off x="-2040904" y="3988723"/>
            <a:ext cx="1872208" cy="2902681"/>
            <a:chOff x="6195941" y="562596"/>
            <a:chExt cx="1872208" cy="2902681"/>
          </a:xfrm>
        </p:grpSpPr>
        <p:grpSp>
          <p:nvGrpSpPr>
            <p:cNvPr id="2273" name="Google Shape;2273;p45"/>
            <p:cNvGrpSpPr/>
            <p:nvPr/>
          </p:nvGrpSpPr>
          <p:grpSpPr>
            <a:xfrm>
              <a:off x="6195941" y="832626"/>
              <a:ext cx="1872208" cy="2632651"/>
              <a:chOff x="-1872716" y="660661"/>
              <a:chExt cx="1872208" cy="1974490"/>
            </a:xfrm>
          </p:grpSpPr>
          <p:sp>
            <p:nvSpPr>
              <p:cNvPr id="2274" name="Google Shape;2274;p45"/>
              <p:cNvSpPr txBox="1"/>
              <p:nvPr/>
            </p:nvSpPr>
            <p:spPr>
              <a:xfrm>
                <a:off x="-1872716" y="984698"/>
                <a:ext cx="1872208" cy="16504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2275" name="Google Shape;2275;p45"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2276" name="Google Shape;2276;p45"/>
            <p:cNvGrpSpPr/>
            <p:nvPr/>
          </p:nvGrpSpPr>
          <p:grpSpPr>
            <a:xfrm>
              <a:off x="6303954" y="562596"/>
              <a:ext cx="540060" cy="540060"/>
              <a:chOff x="6303954" y="562596"/>
              <a:chExt cx="540060" cy="540060"/>
            </a:xfrm>
          </p:grpSpPr>
          <p:sp>
            <p:nvSpPr>
              <p:cNvPr id="2277" name="Google Shape;2277;p45"/>
              <p:cNvSpPr/>
              <p:nvPr/>
            </p:nvSpPr>
            <p:spPr>
              <a:xfrm>
                <a:off x="6303954" y="562596"/>
                <a:ext cx="540060" cy="54006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2278" name="Google Shape;2278;p45"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2279" name="Google Shape;2279;p45"/>
          <p:cNvSpPr/>
          <p:nvPr/>
        </p:nvSpPr>
        <p:spPr>
          <a:xfrm>
            <a:off x="7680176" y="3356992"/>
            <a:ext cx="4398729" cy="30803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80" name="Google Shape;2280;p45"/>
          <p:cNvSpPr/>
          <p:nvPr/>
        </p:nvSpPr>
        <p:spPr>
          <a:xfrm>
            <a:off x="0" y="1587"/>
            <a:ext cx="9084331" cy="2539485"/>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accent6">
              <a:alpha val="4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81" name="Google Shape;2281;p45"/>
          <p:cNvSpPr txBox="1">
            <a:spLocks noGrp="1"/>
          </p:cNvSpPr>
          <p:nvPr>
            <p:ph type="title"/>
          </p:nvPr>
        </p:nvSpPr>
        <p:spPr>
          <a:xfrm>
            <a:off x="514800" y="434983"/>
            <a:ext cx="4752528" cy="1255705"/>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28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2" name="Google Shape;2282;p45"/>
          <p:cNvSpPr txBox="1">
            <a:spLocks noGrp="1"/>
          </p:cNvSpPr>
          <p:nvPr>
            <p:ph type="dt" idx="10"/>
          </p:nvPr>
        </p:nvSpPr>
        <p:spPr>
          <a:xfrm>
            <a:off x="695400" y="6496604"/>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14DD795-3529-4F91-931B-6BF8DCD83F60}" type="datetimeFigureOut">
              <a:rPr lang="en-IE" smtClean="0"/>
              <a:t>08/02/2022</a:t>
            </a:fld>
            <a:endParaRPr lang="en-IE"/>
          </a:p>
        </p:txBody>
      </p:sp>
      <p:sp>
        <p:nvSpPr>
          <p:cNvPr id="2283" name="Google Shape;2283;p45"/>
          <p:cNvSpPr txBox="1">
            <a:spLocks noGrp="1"/>
          </p:cNvSpPr>
          <p:nvPr>
            <p:ph type="body" idx="1"/>
          </p:nvPr>
        </p:nvSpPr>
        <p:spPr>
          <a:xfrm>
            <a:off x="514800" y="3104964"/>
            <a:ext cx="4752528" cy="285775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400"/>
              </a:spcBef>
              <a:spcAft>
                <a:spcPts val="0"/>
              </a:spcAft>
              <a:buClr>
                <a:schemeClr val="lt1"/>
              </a:buClr>
              <a:buSzPts val="2000"/>
              <a:buNone/>
              <a:defRPr>
                <a:solidFill>
                  <a:schemeClr val="lt1"/>
                </a:solidFill>
              </a:defRPr>
            </a:lvl1pPr>
            <a:lvl2pPr marL="914400" lvl="1" indent="-228600" algn="l">
              <a:lnSpc>
                <a:spcPct val="90000"/>
              </a:lnSpc>
              <a:spcBef>
                <a:spcPts val="400"/>
              </a:spcBef>
              <a:spcAft>
                <a:spcPts val="0"/>
              </a:spcAft>
              <a:buClr>
                <a:schemeClr val="lt1"/>
              </a:buClr>
              <a:buSzPts val="1800"/>
              <a:buNone/>
              <a:defRPr>
                <a:solidFill>
                  <a:schemeClr val="lt1"/>
                </a:solidFill>
              </a:defRPr>
            </a:lvl2pPr>
            <a:lvl3pPr marL="1371600" lvl="2" indent="-342900" algn="l">
              <a:lnSpc>
                <a:spcPct val="90000"/>
              </a:lnSpc>
              <a:spcBef>
                <a:spcPts val="400"/>
              </a:spcBef>
              <a:spcAft>
                <a:spcPts val="0"/>
              </a:spcAft>
              <a:buClr>
                <a:schemeClr val="lt1"/>
              </a:buClr>
              <a:buSzPts val="1800"/>
              <a:buChar char="•"/>
              <a:defRPr>
                <a:solidFill>
                  <a:schemeClr val="lt1"/>
                </a:solidFill>
              </a:defRPr>
            </a:lvl3pPr>
            <a:lvl4pPr marL="1828800" lvl="3" indent="-330200" algn="l">
              <a:lnSpc>
                <a:spcPct val="90000"/>
              </a:lnSpc>
              <a:spcBef>
                <a:spcPts val="400"/>
              </a:spcBef>
              <a:spcAft>
                <a:spcPts val="0"/>
              </a:spcAft>
              <a:buClr>
                <a:schemeClr val="lt1"/>
              </a:buClr>
              <a:buSzPts val="1600"/>
              <a:buChar char="•"/>
              <a:defRPr>
                <a:solidFill>
                  <a:schemeClr val="lt1"/>
                </a:solidFill>
              </a:defRPr>
            </a:lvl4pPr>
            <a:lvl5pPr marL="2286000" lvl="4" indent="-228600" algn="l">
              <a:lnSpc>
                <a:spcPct val="90000"/>
              </a:lnSpc>
              <a:spcBef>
                <a:spcPts val="800"/>
              </a:spcBef>
              <a:spcAft>
                <a:spcPts val="0"/>
              </a:spcAft>
              <a:buClr>
                <a:schemeClr val="lt1"/>
              </a:buClr>
              <a:buSzPts val="2000"/>
              <a:buNone/>
              <a:defRPr>
                <a:solidFill>
                  <a:schemeClr val="lt1"/>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284" name="Google Shape;2284;p45"/>
          <p:cNvGrpSpPr/>
          <p:nvPr/>
        </p:nvGrpSpPr>
        <p:grpSpPr>
          <a:xfrm>
            <a:off x="-2040904" y="871532"/>
            <a:ext cx="1368152" cy="2264265"/>
            <a:chOff x="-1836712" y="2937191"/>
            <a:chExt cx="1368152" cy="2264265"/>
          </a:xfrm>
        </p:grpSpPr>
        <p:pic>
          <p:nvPicPr>
            <p:cNvPr id="2285" name="Google Shape;2285;p45"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2286" name="Google Shape;2286;p45"/>
            <p:cNvSpPr txBox="1"/>
            <p:nvPr/>
          </p:nvSpPr>
          <p:spPr>
            <a:xfrm>
              <a:off x="-1836712" y="3677962"/>
              <a:ext cx="1368152" cy="152349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2287" name="Google Shape;2287;p45"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42251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232"/>
        <p:cNvGrpSpPr/>
        <p:nvPr/>
      </p:nvGrpSpPr>
      <p:grpSpPr>
        <a:xfrm>
          <a:off x="0" y="0"/>
          <a:ext cx="0" cy="0"/>
          <a:chOff x="0" y="0"/>
          <a:chExt cx="0" cy="0"/>
        </a:xfrm>
      </p:grpSpPr>
      <p:sp>
        <p:nvSpPr>
          <p:cNvPr id="233" name="Google Shape;233;p27"/>
          <p:cNvSpPr/>
          <p:nvPr/>
        </p:nvSpPr>
        <p:spPr>
          <a:xfrm>
            <a:off x="0" y="0"/>
            <a:ext cx="122044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67"/>
              <a:buFont typeface="Calibri"/>
              <a:buNone/>
            </a:pPr>
            <a:endParaRPr sz="1867" b="0" i="0" u="none" strike="noStrike" cap="none">
              <a:solidFill>
                <a:schemeClr val="lt1"/>
              </a:solidFill>
              <a:latin typeface="Calibri"/>
              <a:ea typeface="Calibri"/>
              <a:cs typeface="Calibri"/>
              <a:sym typeface="Calibri"/>
            </a:endParaRPr>
          </a:p>
        </p:txBody>
      </p:sp>
      <p:sp>
        <p:nvSpPr>
          <p:cNvPr id="234" name="Google Shape;234;p27"/>
          <p:cNvSpPr txBox="1">
            <a:spLocks noGrp="1"/>
          </p:cNvSpPr>
          <p:nvPr>
            <p:ph type="title"/>
          </p:nvPr>
        </p:nvSpPr>
        <p:spPr>
          <a:xfrm>
            <a:off x="514800"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1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5" name="Google Shape;235;p27"/>
          <p:cNvSpPr txBox="1">
            <a:spLocks noGrp="1"/>
          </p:cNvSpPr>
          <p:nvPr>
            <p:ph type="dt" idx="10"/>
          </p:nvPr>
        </p:nvSpPr>
        <p:spPr>
          <a:xfrm>
            <a:off x="695400" y="6496604"/>
            <a:ext cx="5580800" cy="1604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Clr>
                <a:schemeClr val="accent2"/>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fld id="{E14DD795-3529-4F91-931B-6BF8DCD83F60}" type="datetimeFigureOut">
              <a:rPr lang="en-IE" smtClean="0"/>
              <a:t>08/02/2022</a:t>
            </a:fld>
            <a:endParaRPr lang="en-IE"/>
          </a:p>
        </p:txBody>
      </p:sp>
      <p:sp>
        <p:nvSpPr>
          <p:cNvPr id="236" name="Google Shape;236;p27"/>
          <p:cNvSpPr txBox="1">
            <a:spLocks noGrp="1"/>
          </p:cNvSpPr>
          <p:nvPr>
            <p:ph type="ftr" idx="11"/>
          </p:nvPr>
        </p:nvSpPr>
        <p:spPr>
          <a:xfrm>
            <a:off x="695400" y="6416541"/>
            <a:ext cx="5580800" cy="1604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Clr>
                <a:schemeClr val="accent2"/>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lang="en-IE"/>
          </a:p>
        </p:txBody>
      </p:sp>
      <p:sp>
        <p:nvSpPr>
          <p:cNvPr id="237" name="Google Shape;237;p27"/>
          <p:cNvSpPr txBox="1">
            <a:spLocks noGrp="1"/>
          </p:cNvSpPr>
          <p:nvPr>
            <p:ph type="sldNum" idx="12"/>
          </p:nvPr>
        </p:nvSpPr>
        <p:spPr>
          <a:xfrm>
            <a:off x="-12703" y="6356351"/>
            <a:ext cx="79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1pPr>
            <a:lvl2pPr marL="0" lvl="1"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2pPr>
            <a:lvl3pPr marL="0" lvl="2"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3pPr>
            <a:lvl4pPr marL="0" lvl="3"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4pPr>
            <a:lvl5pPr marL="0" lvl="4"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5pPr>
            <a:lvl6pPr marL="0" lvl="5"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6pPr>
            <a:lvl7pPr marL="0" lvl="6"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7pPr>
            <a:lvl8pPr marL="0" lvl="7"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8pPr>
            <a:lvl9pPr marL="0" lvl="8"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9pPr>
          </a:lstStyle>
          <a:p>
            <a:fld id="{36DFE959-551D-4183-9968-D744C6A302A3}" type="slidenum">
              <a:rPr lang="en-IE" smtClean="0"/>
              <a:t>‹#›</a:t>
            </a:fld>
            <a:endParaRPr lang="en-IE"/>
          </a:p>
        </p:txBody>
      </p:sp>
      <p:sp>
        <p:nvSpPr>
          <p:cNvPr id="238" name="Google Shape;238;p27"/>
          <p:cNvSpPr txBox="1">
            <a:spLocks noGrp="1"/>
          </p:cNvSpPr>
          <p:nvPr>
            <p:ph type="body" idx="1"/>
          </p:nvPr>
        </p:nvSpPr>
        <p:spPr>
          <a:xfrm>
            <a:off x="514799" y="2263939"/>
            <a:ext cx="100104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1500"/>
              <a:buNone/>
              <a:defRPr>
                <a:solidFill>
                  <a:schemeClr val="dk2"/>
                </a:solidFill>
              </a:defRPr>
            </a:lvl1pPr>
            <a:lvl2pPr marL="914400" lvl="1" indent="-228600" algn="l">
              <a:lnSpc>
                <a:spcPct val="90000"/>
              </a:lnSpc>
              <a:spcBef>
                <a:spcPts val="400"/>
              </a:spcBef>
              <a:spcAft>
                <a:spcPts val="0"/>
              </a:spcAft>
              <a:buClr>
                <a:schemeClr val="dk2"/>
              </a:buClr>
              <a:buSzPts val="1400"/>
              <a:buNone/>
              <a:defRPr>
                <a:solidFill>
                  <a:schemeClr val="dk2"/>
                </a:solidFill>
              </a:defRPr>
            </a:lvl2pPr>
            <a:lvl3pPr marL="1371600" lvl="2" indent="-317500" algn="l">
              <a:lnSpc>
                <a:spcPct val="90000"/>
              </a:lnSpc>
              <a:spcBef>
                <a:spcPts val="400"/>
              </a:spcBef>
              <a:spcAft>
                <a:spcPts val="0"/>
              </a:spcAft>
              <a:buClr>
                <a:schemeClr val="accent2"/>
              </a:buClr>
              <a:buSzPts val="1400"/>
              <a:buChar char="•"/>
              <a:defRPr>
                <a:solidFill>
                  <a:schemeClr val="dk2"/>
                </a:solidFill>
              </a:defRPr>
            </a:lvl3pPr>
            <a:lvl4pPr marL="1828800" lvl="3" indent="-304800" algn="l">
              <a:lnSpc>
                <a:spcPct val="90000"/>
              </a:lnSpc>
              <a:spcBef>
                <a:spcPts val="400"/>
              </a:spcBef>
              <a:spcAft>
                <a:spcPts val="0"/>
              </a:spcAft>
              <a:buClr>
                <a:schemeClr val="accent2"/>
              </a:buClr>
              <a:buSzPts val="1200"/>
              <a:buChar char="•"/>
              <a:defRPr>
                <a:solidFill>
                  <a:schemeClr val="dk2"/>
                </a:solidFill>
              </a:defRPr>
            </a:lvl4pPr>
            <a:lvl5pPr marL="2286000" lvl="4" indent="-228600" algn="l">
              <a:lnSpc>
                <a:spcPct val="90000"/>
              </a:lnSpc>
              <a:spcBef>
                <a:spcPts val="800"/>
              </a:spcBef>
              <a:spcAft>
                <a:spcPts val="0"/>
              </a:spcAft>
              <a:buClr>
                <a:schemeClr val="dk2"/>
              </a:buClr>
              <a:buSzPts val="1500"/>
              <a:buNone/>
              <a:defRPr>
                <a:solidFill>
                  <a:schemeClr val="dk2"/>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grpSp>
        <p:nvGrpSpPr>
          <p:cNvPr id="239" name="Google Shape;239;p27"/>
          <p:cNvGrpSpPr/>
          <p:nvPr/>
        </p:nvGrpSpPr>
        <p:grpSpPr>
          <a:xfrm>
            <a:off x="-2040903" y="3988723"/>
            <a:ext cx="1872300" cy="2902793"/>
            <a:chOff x="6195941" y="562596"/>
            <a:chExt cx="1872300" cy="2902793"/>
          </a:xfrm>
        </p:grpSpPr>
        <p:grpSp>
          <p:nvGrpSpPr>
            <p:cNvPr id="240" name="Google Shape;240;p27"/>
            <p:cNvGrpSpPr/>
            <p:nvPr/>
          </p:nvGrpSpPr>
          <p:grpSpPr>
            <a:xfrm>
              <a:off x="6195941" y="832605"/>
              <a:ext cx="1872300" cy="2632784"/>
              <a:chOff x="-1872716" y="660661"/>
              <a:chExt cx="1872300" cy="1974637"/>
            </a:xfrm>
          </p:grpSpPr>
          <p:sp>
            <p:nvSpPr>
              <p:cNvPr id="241" name="Google Shape;241;p27"/>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067"/>
                  <a:buFont typeface="Calibri"/>
                  <a:buNone/>
                </a:pPr>
                <a:r>
                  <a:rPr lang="en-IE" sz="1067"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467">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067"/>
                  <a:buFont typeface="Calibri"/>
                  <a:buNone/>
                </a:pPr>
                <a:endParaRPr sz="1067">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ts val="1067"/>
                  <a:buFont typeface="Calibri"/>
                  <a:buNone/>
                </a:pPr>
                <a:r>
                  <a:rPr lang="en-IE" sz="1067">
                    <a:solidFill>
                      <a:srgbClr val="000000"/>
                    </a:solidFill>
                    <a:latin typeface="Calibri"/>
                    <a:ea typeface="Calibri"/>
                    <a:cs typeface="Calibri"/>
                    <a:sym typeface="Calibri"/>
                  </a:rPr>
                  <a:t>Do not use the bullet point button to format your text.</a:t>
                </a:r>
                <a:endParaRPr sz="1067">
                  <a:solidFill>
                    <a:srgbClr val="000000"/>
                  </a:solidFill>
                  <a:latin typeface="Calibri"/>
                  <a:ea typeface="Calibri"/>
                  <a:cs typeface="Calibri"/>
                  <a:sym typeface="Calibri"/>
                </a:endParaRPr>
              </a:p>
            </p:txBody>
          </p:sp>
          <p:pic>
            <p:nvPicPr>
              <p:cNvPr id="242" name="Google Shape;242;p27"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243" name="Google Shape;243;p27"/>
            <p:cNvGrpSpPr/>
            <p:nvPr/>
          </p:nvGrpSpPr>
          <p:grpSpPr>
            <a:xfrm>
              <a:off x="6303954" y="562596"/>
              <a:ext cx="540000" cy="540000"/>
              <a:chOff x="6303954" y="562596"/>
              <a:chExt cx="540000" cy="540000"/>
            </a:xfrm>
          </p:grpSpPr>
          <p:sp>
            <p:nvSpPr>
              <p:cNvPr id="244" name="Google Shape;244;p27"/>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pic>
            <p:nvPicPr>
              <p:cNvPr id="245" name="Google Shape;245;p27"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246" name="Google Shape;246;p27"/>
          <p:cNvSpPr/>
          <p:nvPr/>
        </p:nvSpPr>
        <p:spPr>
          <a:xfrm>
            <a:off x="3019073" y="1772952"/>
            <a:ext cx="12448507" cy="8717579"/>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41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grpSp>
        <p:nvGrpSpPr>
          <p:cNvPr id="247" name="Google Shape;247;p27"/>
          <p:cNvGrpSpPr/>
          <p:nvPr/>
        </p:nvGrpSpPr>
        <p:grpSpPr>
          <a:xfrm>
            <a:off x="10555200" y="295200"/>
            <a:ext cx="1191992" cy="478600"/>
            <a:chOff x="1899" y="899"/>
            <a:chExt cx="4163" cy="1671"/>
          </a:xfrm>
        </p:grpSpPr>
        <p:sp>
          <p:nvSpPr>
            <p:cNvPr id="248" name="Google Shape;248;p2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49" name="Google Shape;249;p2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50" name="Google Shape;250;p2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51" name="Google Shape;251;p2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52" name="Google Shape;252;p2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53" name="Google Shape;253;p2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54" name="Google Shape;254;p2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55" name="Google Shape;255;p2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56" name="Google Shape;256;p2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57" name="Google Shape;257;p2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58" name="Google Shape;258;p2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59" name="Google Shape;259;p27"/>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60" name="Google Shape;260;p2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61" name="Google Shape;261;p2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62" name="Google Shape;262;p2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63" name="Google Shape;263;p2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64" name="Google Shape;264;p27"/>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65" name="Google Shape;265;p2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66" name="Google Shape;266;p2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67" name="Google Shape;267;p2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68" name="Google Shape;268;p2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69" name="Google Shape;269;p2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70" name="Google Shape;270;p2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71" name="Google Shape;271;p2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72" name="Google Shape;272;p2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73" name="Google Shape;273;p2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74" name="Google Shape;274;p2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75" name="Google Shape;275;p2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76" name="Google Shape;276;p2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77" name="Google Shape;277;p2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78" name="Google Shape;278;p2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79" name="Google Shape;279;p2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80" name="Google Shape;280;p2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81" name="Google Shape;281;p2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82" name="Google Shape;282;p2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83" name="Google Shape;283;p2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84" name="Google Shape;284;p2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85" name="Google Shape;285;p2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86" name="Google Shape;286;p2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87" name="Google Shape;287;p2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88" name="Google Shape;288;p2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89" name="Google Shape;289;p27"/>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90" name="Google Shape;290;p27"/>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91" name="Google Shape;291;p27"/>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92" name="Google Shape;292;p27"/>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93" name="Google Shape;293;p27"/>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94" name="Google Shape;294;p27"/>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95" name="Google Shape;295;p27"/>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96" name="Google Shape;296;p2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97" name="Google Shape;297;p2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98" name="Google Shape;298;p2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299" name="Google Shape;299;p2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00" name="Google Shape;300;p2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01" name="Google Shape;301;p2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02" name="Google Shape;302;p2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03" name="Google Shape;303;p2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04" name="Google Shape;304;p2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05" name="Google Shape;305;p2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06" name="Google Shape;306;p2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07" name="Google Shape;307;p2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08" name="Google Shape;308;p2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09" name="Google Shape;309;p2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10" name="Google Shape;310;p2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11" name="Google Shape;311;p2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12" name="Google Shape;312;p2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13" name="Google Shape;313;p2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14" name="Google Shape;314;p2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15" name="Google Shape;315;p2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16" name="Google Shape;316;p2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17" name="Google Shape;317;p2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18" name="Google Shape;318;p2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19" name="Google Shape;319;p2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20" name="Google Shape;320;p2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21" name="Google Shape;321;p2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22" name="Google Shape;322;p2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23" name="Google Shape;323;p2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24" name="Google Shape;324;p2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25" name="Google Shape;325;p2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26" name="Google Shape;326;p2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27" name="Google Shape;327;p27"/>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28" name="Google Shape;328;p2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29" name="Google Shape;329;p2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30" name="Google Shape;330;p2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31" name="Google Shape;331;p2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32" name="Google Shape;332;p2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33" name="Google Shape;333;p2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34" name="Google Shape;334;p2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35" name="Google Shape;335;p2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36" name="Google Shape;336;p2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37" name="Google Shape;337;p2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38" name="Google Shape;338;p2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39" name="Google Shape;339;p2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340" name="Google Shape;340;p2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cxnSp>
          <p:nvCxnSpPr>
            <p:cNvPr id="341" name="Google Shape;341;p27"/>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spTree>
    <p:extLst>
      <p:ext uri="{BB962C8B-B14F-4D97-AF65-F5344CB8AC3E}">
        <p14:creationId xmlns:p14="http://schemas.microsoft.com/office/powerpoint/2010/main" val="35087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mod="1">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Key messages">
  <p:cSld name="1_Key messages">
    <p:bg>
      <p:bgPr>
        <a:solidFill>
          <a:schemeClr val="dk2"/>
        </a:solidFill>
        <a:effectLst/>
      </p:bgPr>
    </p:bg>
    <p:spTree>
      <p:nvGrpSpPr>
        <p:cNvPr id="1" name="Shape 2288"/>
        <p:cNvGrpSpPr/>
        <p:nvPr/>
      </p:nvGrpSpPr>
      <p:grpSpPr>
        <a:xfrm>
          <a:off x="0" y="0"/>
          <a:ext cx="0" cy="0"/>
          <a:chOff x="0" y="0"/>
          <a:chExt cx="0" cy="0"/>
        </a:xfrm>
      </p:grpSpPr>
      <p:sp>
        <p:nvSpPr>
          <p:cNvPr id="2289" name="Google Shape;2289;p46"/>
          <p:cNvSpPr/>
          <p:nvPr/>
        </p:nvSpPr>
        <p:spPr>
          <a:xfrm>
            <a:off x="-1484219" y="417687"/>
            <a:ext cx="9820275" cy="687705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0" name="Google Shape;2290;p46"/>
          <p:cNvSpPr txBox="1">
            <a:spLocks noGrp="1"/>
          </p:cNvSpPr>
          <p:nvPr>
            <p:ph type="dt" idx="10"/>
          </p:nvPr>
        </p:nvSpPr>
        <p:spPr>
          <a:xfrm>
            <a:off x="695400" y="6496604"/>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1" name="Google Shape;2291;p46"/>
          <p:cNvSpPr txBox="1">
            <a:spLocks noGrp="1"/>
          </p:cNvSpPr>
          <p:nvPr>
            <p:ph type="ftr" idx="11"/>
          </p:nvPr>
        </p:nvSpPr>
        <p:spPr>
          <a:xfrm>
            <a:off x="695400" y="6416541"/>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2" name="Google Shape;2292;p46"/>
          <p:cNvSpPr txBox="1">
            <a:spLocks noGrp="1"/>
          </p:cNvSpPr>
          <p:nvPr>
            <p:ph type="sldNum" idx="12"/>
          </p:nvPr>
        </p:nvSpPr>
        <p:spPr>
          <a:xfrm>
            <a:off x="-12703" y="6356350"/>
            <a:ext cx="7933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2293" name="Google Shape;2293;p46"/>
          <p:cNvSpPr txBox="1">
            <a:spLocks noGrp="1"/>
          </p:cNvSpPr>
          <p:nvPr>
            <p:ph type="body" idx="1"/>
          </p:nvPr>
        </p:nvSpPr>
        <p:spPr>
          <a:xfrm>
            <a:off x="895571" y="3988722"/>
            <a:ext cx="2283713" cy="1594593"/>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400"/>
              </a:spcBef>
              <a:spcAft>
                <a:spcPts val="0"/>
              </a:spcAft>
              <a:buClr>
                <a:schemeClr val="lt1"/>
              </a:buClr>
              <a:buSzPts val="2000"/>
              <a:buNone/>
              <a:defRPr b="1">
                <a:solidFill>
                  <a:schemeClr val="lt1"/>
                </a:solidFill>
              </a:defRPr>
            </a:lvl1pPr>
            <a:lvl2pPr marL="914400" lvl="1" indent="-228600" algn="ctr">
              <a:lnSpc>
                <a:spcPct val="90000"/>
              </a:lnSpc>
              <a:spcBef>
                <a:spcPts val="400"/>
              </a:spcBef>
              <a:spcAft>
                <a:spcPts val="0"/>
              </a:spcAft>
              <a:buClr>
                <a:schemeClr val="lt1"/>
              </a:buClr>
              <a:buSzPts val="1800"/>
              <a:buNone/>
              <a:defRPr>
                <a:solidFill>
                  <a:schemeClr val="lt1"/>
                </a:solidFill>
              </a:defRPr>
            </a:lvl2pPr>
            <a:lvl3pPr marL="1371600" lvl="2" indent="-342900" algn="ctr">
              <a:lnSpc>
                <a:spcPct val="90000"/>
              </a:lnSpc>
              <a:spcBef>
                <a:spcPts val="400"/>
              </a:spcBef>
              <a:spcAft>
                <a:spcPts val="0"/>
              </a:spcAft>
              <a:buClr>
                <a:schemeClr val="lt1"/>
              </a:buClr>
              <a:buSzPts val="1800"/>
              <a:buChar char="•"/>
              <a:defRPr>
                <a:solidFill>
                  <a:srgbClr val="FF0000"/>
                </a:solidFill>
              </a:defRPr>
            </a:lvl3pPr>
            <a:lvl4pPr marL="1828800" lvl="3" indent="-330200" algn="ctr">
              <a:lnSpc>
                <a:spcPct val="90000"/>
              </a:lnSpc>
              <a:spcBef>
                <a:spcPts val="400"/>
              </a:spcBef>
              <a:spcAft>
                <a:spcPts val="0"/>
              </a:spcAft>
              <a:buClr>
                <a:schemeClr val="lt1"/>
              </a:buClr>
              <a:buSzPts val="1600"/>
              <a:buChar char="•"/>
              <a:defRPr>
                <a:solidFill>
                  <a:srgbClr val="FF0000"/>
                </a:solidFill>
              </a:defRPr>
            </a:lvl4pPr>
            <a:lvl5pPr marL="2286000" lvl="4" indent="-228600" algn="ctr">
              <a:lnSpc>
                <a:spcPct val="90000"/>
              </a:lnSpc>
              <a:spcBef>
                <a:spcPts val="800"/>
              </a:spcBef>
              <a:spcAft>
                <a:spcPts val="0"/>
              </a:spcAft>
              <a:buClr>
                <a:schemeClr val="lt1"/>
              </a:buClr>
              <a:buSzPts val="2000"/>
              <a:buNone/>
              <a:defRPr>
                <a:solidFill>
                  <a:schemeClr val="lt1"/>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294" name="Google Shape;2294;p46"/>
          <p:cNvGrpSpPr/>
          <p:nvPr/>
        </p:nvGrpSpPr>
        <p:grpSpPr>
          <a:xfrm>
            <a:off x="10553375" y="296652"/>
            <a:ext cx="1195327" cy="479853"/>
            <a:chOff x="1899" y="899"/>
            <a:chExt cx="4165" cy="1672"/>
          </a:xfrm>
        </p:grpSpPr>
        <p:sp>
          <p:nvSpPr>
            <p:cNvPr id="2295" name="Google Shape;2295;p46"/>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6" name="Google Shape;2296;p46"/>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7" name="Google Shape;2297;p46"/>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8" name="Google Shape;2298;p46"/>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9" name="Google Shape;2299;p46"/>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0" name="Google Shape;2300;p46"/>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1" name="Google Shape;2301;p46"/>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2" name="Google Shape;2302;p46"/>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3" name="Google Shape;2303;p46"/>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4" name="Google Shape;2304;p46"/>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5" name="Google Shape;2305;p46"/>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6" name="Google Shape;2306;p46"/>
            <p:cNvSpPr/>
            <p:nvPr/>
          </p:nvSpPr>
          <p:spPr>
            <a:xfrm>
              <a:off x="2762" y="2203"/>
              <a:ext cx="28"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7" name="Google Shape;2307;p46"/>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8" name="Google Shape;2308;p46"/>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9" name="Google Shape;2309;p46"/>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0" name="Google Shape;2310;p46"/>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1" name="Google Shape;2311;p46"/>
            <p:cNvSpPr/>
            <p:nvPr/>
          </p:nvSpPr>
          <p:spPr>
            <a:xfrm>
              <a:off x="3203" y="2203"/>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2" name="Google Shape;2312;p46"/>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3" name="Google Shape;2313;p46"/>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4" name="Google Shape;2314;p46"/>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5" name="Google Shape;2315;p46"/>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6" name="Google Shape;2316;p46"/>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7" name="Google Shape;2317;p46"/>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8" name="Google Shape;2318;p46"/>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9" name="Google Shape;2319;p46"/>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0" name="Google Shape;2320;p46"/>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1" name="Google Shape;2321;p46"/>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2" name="Google Shape;2322;p46"/>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3" name="Google Shape;2323;p46"/>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4" name="Google Shape;2324;p46"/>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5" name="Google Shape;2325;p46"/>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6" name="Google Shape;2326;p46"/>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7" name="Google Shape;2327;p46"/>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8" name="Google Shape;2328;p46"/>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9" name="Google Shape;2329;p46"/>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0" name="Google Shape;2330;p46"/>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1" name="Google Shape;2331;p46"/>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2" name="Google Shape;2332;p46"/>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3" name="Google Shape;2333;p46"/>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4" name="Google Shape;2334;p46"/>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5" name="Google Shape;2335;p46"/>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6" name="Google Shape;2336;p46"/>
            <p:cNvSpPr/>
            <p:nvPr/>
          </p:nvSpPr>
          <p:spPr>
            <a:xfrm>
              <a:off x="1899" y="1222"/>
              <a:ext cx="707" cy="797"/>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7" name="Google Shape;2337;p46"/>
            <p:cNvSpPr/>
            <p:nvPr/>
          </p:nvSpPr>
          <p:spPr>
            <a:xfrm>
              <a:off x="2711" y="1222"/>
              <a:ext cx="732" cy="797"/>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8" name="Google Shape;2338;p46"/>
            <p:cNvSpPr/>
            <p:nvPr/>
          </p:nvSpPr>
          <p:spPr>
            <a:xfrm>
              <a:off x="3536" y="1208"/>
              <a:ext cx="639" cy="824"/>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9" name="Google Shape;2339;p46"/>
            <p:cNvSpPr/>
            <p:nvPr/>
          </p:nvSpPr>
          <p:spPr>
            <a:xfrm>
              <a:off x="4259" y="1222"/>
              <a:ext cx="690" cy="797"/>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0" name="Google Shape;2340;p46"/>
            <p:cNvSpPr/>
            <p:nvPr/>
          </p:nvSpPr>
          <p:spPr>
            <a:xfrm>
              <a:off x="4372" y="1311"/>
              <a:ext cx="1692" cy="714"/>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1" name="Google Shape;2341;p46"/>
            <p:cNvSpPr/>
            <p:nvPr/>
          </p:nvSpPr>
          <p:spPr>
            <a:xfrm>
              <a:off x="5470" y="899"/>
              <a:ext cx="366" cy="482"/>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2" name="Google Shape;2342;p46"/>
            <p:cNvSpPr/>
            <p:nvPr/>
          </p:nvSpPr>
          <p:spPr>
            <a:xfrm>
              <a:off x="4862" y="1770"/>
              <a:ext cx="1155"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3" name="Google Shape;2343;p46"/>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4" name="Google Shape;2344;p46"/>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5" name="Google Shape;2345;p46"/>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6" name="Google Shape;2346;p46"/>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7" name="Google Shape;2347;p46"/>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8" name="Google Shape;2348;p46"/>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9" name="Google Shape;2349;p46"/>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0" name="Google Shape;2350;p46"/>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1" name="Google Shape;2351;p46"/>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2" name="Google Shape;2352;p46"/>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3" name="Google Shape;2353;p46"/>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4" name="Google Shape;2354;p46"/>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5" name="Google Shape;2355;p46"/>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6" name="Google Shape;2356;p46"/>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7" name="Google Shape;2357;p46"/>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8" name="Google Shape;2358;p46"/>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9" name="Google Shape;2359;p46"/>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0" name="Google Shape;2360;p46"/>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1" name="Google Shape;2361;p46"/>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2" name="Google Shape;2362;p46"/>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3" name="Google Shape;2363;p46"/>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4" name="Google Shape;2364;p46"/>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5" name="Google Shape;2365;p46"/>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6" name="Google Shape;2366;p46"/>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7" name="Google Shape;2367;p46"/>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8" name="Google Shape;2368;p46"/>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9" name="Google Shape;2369;p46"/>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0" name="Google Shape;2370;p46"/>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1" name="Google Shape;2371;p46"/>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2" name="Google Shape;2372;p46"/>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3" name="Google Shape;2373;p46"/>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4" name="Google Shape;2374;p46"/>
            <p:cNvSpPr/>
            <p:nvPr/>
          </p:nvSpPr>
          <p:spPr>
            <a:xfrm>
              <a:off x="4838" y="2425"/>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5" name="Google Shape;2375;p46"/>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6" name="Google Shape;2376;p46"/>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7" name="Google Shape;2377;p46"/>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8" name="Google Shape;2378;p46"/>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9" name="Google Shape;2379;p46"/>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0" name="Google Shape;2380;p46"/>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1" name="Google Shape;2381;p46"/>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2" name="Google Shape;2382;p46"/>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3" name="Google Shape;2383;p46"/>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4" name="Google Shape;2384;p46"/>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5" name="Google Shape;2385;p46"/>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6" name="Google Shape;2386;p46"/>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7" name="Google Shape;2387;p46"/>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2388" name="Google Shape;2388;p46"/>
            <p:cNvCxnSpPr/>
            <p:nvPr/>
          </p:nvCxnSpPr>
          <p:spPr>
            <a:xfrm>
              <a:off x="3964" y="2205"/>
              <a:ext cx="0" cy="366"/>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sp>
        <p:nvSpPr>
          <p:cNvPr id="2389" name="Google Shape;2389;p46"/>
          <p:cNvSpPr txBox="1">
            <a:spLocks noGrp="1"/>
          </p:cNvSpPr>
          <p:nvPr>
            <p:ph type="title"/>
          </p:nvPr>
        </p:nvSpPr>
        <p:spPr>
          <a:xfrm>
            <a:off x="895571" y="855051"/>
            <a:ext cx="9658665" cy="1255705"/>
          </a:xfrm>
          <a:prstGeom prst="rect">
            <a:avLst/>
          </a:prstGeom>
          <a:noFill/>
          <a:ln>
            <a:noFill/>
          </a:ln>
        </p:spPr>
        <p:txBody>
          <a:bodyPr spcFirstLastPara="1" wrap="square" lIns="0" tIns="0" rIns="0" bIns="0" anchor="b" anchorCtr="0">
            <a:normAutofit/>
          </a:bodyPr>
          <a:lstStyle>
            <a:lvl1pPr lvl="0" algn="ctr">
              <a:lnSpc>
                <a:spcPct val="90000"/>
              </a:lnSpc>
              <a:spcBef>
                <a:spcPts val="0"/>
              </a:spcBef>
              <a:spcAft>
                <a:spcPts val="0"/>
              </a:spcAft>
              <a:buClr>
                <a:schemeClr val="lt1"/>
              </a:buClr>
              <a:buSzPts val="28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2390" name="Google Shape;2390;p46"/>
          <p:cNvGrpSpPr/>
          <p:nvPr/>
        </p:nvGrpSpPr>
        <p:grpSpPr>
          <a:xfrm>
            <a:off x="-2040904" y="3988723"/>
            <a:ext cx="1872208" cy="2902681"/>
            <a:chOff x="6195941" y="562596"/>
            <a:chExt cx="1872208" cy="2902681"/>
          </a:xfrm>
        </p:grpSpPr>
        <p:grpSp>
          <p:nvGrpSpPr>
            <p:cNvPr id="2391" name="Google Shape;2391;p46"/>
            <p:cNvGrpSpPr/>
            <p:nvPr/>
          </p:nvGrpSpPr>
          <p:grpSpPr>
            <a:xfrm>
              <a:off x="6195941" y="832626"/>
              <a:ext cx="1872208" cy="2632651"/>
              <a:chOff x="-1872716" y="660661"/>
              <a:chExt cx="1872208" cy="1974490"/>
            </a:xfrm>
          </p:grpSpPr>
          <p:sp>
            <p:nvSpPr>
              <p:cNvPr id="2392" name="Google Shape;2392;p46"/>
              <p:cNvSpPr txBox="1"/>
              <p:nvPr/>
            </p:nvSpPr>
            <p:spPr>
              <a:xfrm>
                <a:off x="-1872716" y="984698"/>
                <a:ext cx="1872208" cy="16504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2393" name="Google Shape;2393;p46"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2394" name="Google Shape;2394;p46"/>
            <p:cNvGrpSpPr/>
            <p:nvPr/>
          </p:nvGrpSpPr>
          <p:grpSpPr>
            <a:xfrm>
              <a:off x="6303954" y="562596"/>
              <a:ext cx="540060" cy="540060"/>
              <a:chOff x="6303954" y="562596"/>
              <a:chExt cx="540060" cy="540060"/>
            </a:xfrm>
          </p:grpSpPr>
          <p:sp>
            <p:nvSpPr>
              <p:cNvPr id="2395" name="Google Shape;2395;p46"/>
              <p:cNvSpPr/>
              <p:nvPr/>
            </p:nvSpPr>
            <p:spPr>
              <a:xfrm>
                <a:off x="6303954" y="562596"/>
                <a:ext cx="540060" cy="54006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2396" name="Google Shape;2396;p46"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2397" name="Google Shape;2397;p46"/>
          <p:cNvSpPr txBox="1">
            <a:spLocks noGrp="1"/>
          </p:cNvSpPr>
          <p:nvPr>
            <p:ph type="body" idx="2"/>
          </p:nvPr>
        </p:nvSpPr>
        <p:spPr>
          <a:xfrm>
            <a:off x="3593810" y="3990379"/>
            <a:ext cx="2283713" cy="1594593"/>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400"/>
              </a:spcBef>
              <a:spcAft>
                <a:spcPts val="0"/>
              </a:spcAft>
              <a:buClr>
                <a:schemeClr val="lt1"/>
              </a:buClr>
              <a:buSzPts val="2000"/>
              <a:buNone/>
              <a:defRPr b="1">
                <a:solidFill>
                  <a:schemeClr val="lt1"/>
                </a:solidFill>
              </a:defRPr>
            </a:lvl1pPr>
            <a:lvl2pPr marL="914400" lvl="1" indent="-228600" algn="ctr">
              <a:lnSpc>
                <a:spcPct val="90000"/>
              </a:lnSpc>
              <a:spcBef>
                <a:spcPts val="400"/>
              </a:spcBef>
              <a:spcAft>
                <a:spcPts val="0"/>
              </a:spcAft>
              <a:buClr>
                <a:schemeClr val="lt1"/>
              </a:buClr>
              <a:buSzPts val="1800"/>
              <a:buNone/>
              <a:defRPr>
                <a:solidFill>
                  <a:schemeClr val="lt1"/>
                </a:solidFill>
              </a:defRPr>
            </a:lvl2pPr>
            <a:lvl3pPr marL="1371600" lvl="2" indent="-342900" algn="ctr">
              <a:lnSpc>
                <a:spcPct val="90000"/>
              </a:lnSpc>
              <a:spcBef>
                <a:spcPts val="400"/>
              </a:spcBef>
              <a:spcAft>
                <a:spcPts val="0"/>
              </a:spcAft>
              <a:buClr>
                <a:schemeClr val="lt1"/>
              </a:buClr>
              <a:buSzPts val="1800"/>
              <a:buChar char="•"/>
              <a:defRPr>
                <a:solidFill>
                  <a:srgbClr val="FF0000"/>
                </a:solidFill>
              </a:defRPr>
            </a:lvl3pPr>
            <a:lvl4pPr marL="1828800" lvl="3" indent="-330200" algn="ctr">
              <a:lnSpc>
                <a:spcPct val="90000"/>
              </a:lnSpc>
              <a:spcBef>
                <a:spcPts val="400"/>
              </a:spcBef>
              <a:spcAft>
                <a:spcPts val="0"/>
              </a:spcAft>
              <a:buClr>
                <a:schemeClr val="lt1"/>
              </a:buClr>
              <a:buSzPts val="1600"/>
              <a:buChar char="•"/>
              <a:defRPr>
                <a:solidFill>
                  <a:srgbClr val="FF0000"/>
                </a:solidFill>
              </a:defRPr>
            </a:lvl4pPr>
            <a:lvl5pPr marL="2286000" lvl="4" indent="-228600" algn="ctr">
              <a:lnSpc>
                <a:spcPct val="90000"/>
              </a:lnSpc>
              <a:spcBef>
                <a:spcPts val="800"/>
              </a:spcBef>
              <a:spcAft>
                <a:spcPts val="0"/>
              </a:spcAft>
              <a:buClr>
                <a:schemeClr val="lt1"/>
              </a:buClr>
              <a:buSzPts val="2000"/>
              <a:buNone/>
              <a:defRPr>
                <a:solidFill>
                  <a:schemeClr val="lt1"/>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98" name="Google Shape;2398;p46"/>
          <p:cNvSpPr txBox="1">
            <a:spLocks noGrp="1"/>
          </p:cNvSpPr>
          <p:nvPr>
            <p:ph type="body" idx="3"/>
          </p:nvPr>
        </p:nvSpPr>
        <p:spPr>
          <a:xfrm>
            <a:off x="6292049" y="3992036"/>
            <a:ext cx="2283713" cy="1594593"/>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400"/>
              </a:spcBef>
              <a:spcAft>
                <a:spcPts val="0"/>
              </a:spcAft>
              <a:buClr>
                <a:schemeClr val="lt1"/>
              </a:buClr>
              <a:buSzPts val="2000"/>
              <a:buNone/>
              <a:defRPr b="1">
                <a:solidFill>
                  <a:schemeClr val="lt1"/>
                </a:solidFill>
              </a:defRPr>
            </a:lvl1pPr>
            <a:lvl2pPr marL="914400" lvl="1" indent="-228600" algn="ctr">
              <a:lnSpc>
                <a:spcPct val="90000"/>
              </a:lnSpc>
              <a:spcBef>
                <a:spcPts val="400"/>
              </a:spcBef>
              <a:spcAft>
                <a:spcPts val="0"/>
              </a:spcAft>
              <a:buClr>
                <a:schemeClr val="lt1"/>
              </a:buClr>
              <a:buSzPts val="1800"/>
              <a:buNone/>
              <a:defRPr>
                <a:solidFill>
                  <a:schemeClr val="lt1"/>
                </a:solidFill>
              </a:defRPr>
            </a:lvl2pPr>
            <a:lvl3pPr marL="1371600" lvl="2" indent="-342900" algn="ctr">
              <a:lnSpc>
                <a:spcPct val="90000"/>
              </a:lnSpc>
              <a:spcBef>
                <a:spcPts val="400"/>
              </a:spcBef>
              <a:spcAft>
                <a:spcPts val="0"/>
              </a:spcAft>
              <a:buClr>
                <a:schemeClr val="lt1"/>
              </a:buClr>
              <a:buSzPts val="1800"/>
              <a:buChar char="•"/>
              <a:defRPr>
                <a:solidFill>
                  <a:srgbClr val="FF0000"/>
                </a:solidFill>
              </a:defRPr>
            </a:lvl3pPr>
            <a:lvl4pPr marL="1828800" lvl="3" indent="-330200" algn="ctr">
              <a:lnSpc>
                <a:spcPct val="90000"/>
              </a:lnSpc>
              <a:spcBef>
                <a:spcPts val="400"/>
              </a:spcBef>
              <a:spcAft>
                <a:spcPts val="0"/>
              </a:spcAft>
              <a:buClr>
                <a:schemeClr val="lt1"/>
              </a:buClr>
              <a:buSzPts val="1600"/>
              <a:buChar char="•"/>
              <a:defRPr>
                <a:solidFill>
                  <a:srgbClr val="FF0000"/>
                </a:solidFill>
              </a:defRPr>
            </a:lvl4pPr>
            <a:lvl5pPr marL="2286000" lvl="4" indent="-228600" algn="ctr">
              <a:lnSpc>
                <a:spcPct val="90000"/>
              </a:lnSpc>
              <a:spcBef>
                <a:spcPts val="800"/>
              </a:spcBef>
              <a:spcAft>
                <a:spcPts val="0"/>
              </a:spcAft>
              <a:buClr>
                <a:schemeClr val="lt1"/>
              </a:buClr>
              <a:buSzPts val="2000"/>
              <a:buNone/>
              <a:defRPr>
                <a:solidFill>
                  <a:schemeClr val="lt1"/>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99" name="Google Shape;2399;p46"/>
          <p:cNvSpPr txBox="1">
            <a:spLocks noGrp="1"/>
          </p:cNvSpPr>
          <p:nvPr>
            <p:ph type="body" idx="4"/>
          </p:nvPr>
        </p:nvSpPr>
        <p:spPr>
          <a:xfrm>
            <a:off x="8990289" y="3993693"/>
            <a:ext cx="2283713" cy="1594593"/>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400"/>
              </a:spcBef>
              <a:spcAft>
                <a:spcPts val="0"/>
              </a:spcAft>
              <a:buClr>
                <a:schemeClr val="lt1"/>
              </a:buClr>
              <a:buSzPts val="2000"/>
              <a:buNone/>
              <a:defRPr b="1">
                <a:solidFill>
                  <a:schemeClr val="lt1"/>
                </a:solidFill>
              </a:defRPr>
            </a:lvl1pPr>
            <a:lvl2pPr marL="914400" lvl="1" indent="-228600" algn="ctr">
              <a:lnSpc>
                <a:spcPct val="90000"/>
              </a:lnSpc>
              <a:spcBef>
                <a:spcPts val="400"/>
              </a:spcBef>
              <a:spcAft>
                <a:spcPts val="0"/>
              </a:spcAft>
              <a:buClr>
                <a:schemeClr val="lt1"/>
              </a:buClr>
              <a:buSzPts val="1800"/>
              <a:buNone/>
              <a:defRPr>
                <a:solidFill>
                  <a:schemeClr val="lt1"/>
                </a:solidFill>
              </a:defRPr>
            </a:lvl2pPr>
            <a:lvl3pPr marL="1371600" lvl="2" indent="-342900" algn="ctr">
              <a:lnSpc>
                <a:spcPct val="90000"/>
              </a:lnSpc>
              <a:spcBef>
                <a:spcPts val="400"/>
              </a:spcBef>
              <a:spcAft>
                <a:spcPts val="0"/>
              </a:spcAft>
              <a:buClr>
                <a:schemeClr val="lt1"/>
              </a:buClr>
              <a:buSzPts val="1800"/>
              <a:buChar char="•"/>
              <a:defRPr>
                <a:solidFill>
                  <a:srgbClr val="FF0000"/>
                </a:solidFill>
              </a:defRPr>
            </a:lvl3pPr>
            <a:lvl4pPr marL="1828800" lvl="3" indent="-330200" algn="ctr">
              <a:lnSpc>
                <a:spcPct val="90000"/>
              </a:lnSpc>
              <a:spcBef>
                <a:spcPts val="400"/>
              </a:spcBef>
              <a:spcAft>
                <a:spcPts val="0"/>
              </a:spcAft>
              <a:buClr>
                <a:schemeClr val="lt1"/>
              </a:buClr>
              <a:buSzPts val="1600"/>
              <a:buChar char="•"/>
              <a:defRPr>
                <a:solidFill>
                  <a:srgbClr val="FF0000"/>
                </a:solidFill>
              </a:defRPr>
            </a:lvl4pPr>
            <a:lvl5pPr marL="2286000" lvl="4" indent="-228600" algn="ctr">
              <a:lnSpc>
                <a:spcPct val="90000"/>
              </a:lnSpc>
              <a:spcBef>
                <a:spcPts val="800"/>
              </a:spcBef>
              <a:spcAft>
                <a:spcPts val="0"/>
              </a:spcAft>
              <a:buClr>
                <a:schemeClr val="lt1"/>
              </a:buClr>
              <a:buSzPts val="2000"/>
              <a:buNone/>
              <a:defRPr>
                <a:solidFill>
                  <a:schemeClr val="lt1"/>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400" name="Google Shape;2400;p46"/>
          <p:cNvGrpSpPr/>
          <p:nvPr/>
        </p:nvGrpSpPr>
        <p:grpSpPr>
          <a:xfrm>
            <a:off x="-1932891" y="195833"/>
            <a:ext cx="1368152" cy="2725764"/>
            <a:chOff x="-1555624" y="1196393"/>
            <a:chExt cx="1368152" cy="2725764"/>
          </a:xfrm>
        </p:grpSpPr>
        <p:grpSp>
          <p:nvGrpSpPr>
            <p:cNvPr id="2401" name="Google Shape;2401;p46"/>
            <p:cNvGrpSpPr/>
            <p:nvPr/>
          </p:nvGrpSpPr>
          <p:grpSpPr>
            <a:xfrm>
              <a:off x="-1555624" y="1488707"/>
              <a:ext cx="1368152" cy="2433450"/>
              <a:chOff x="-1836712" y="3275837"/>
              <a:chExt cx="1368152" cy="2433450"/>
            </a:xfrm>
          </p:grpSpPr>
          <p:sp>
            <p:nvSpPr>
              <p:cNvPr id="2402" name="Google Shape;2402;p46"/>
              <p:cNvSpPr txBox="1"/>
              <p:nvPr/>
            </p:nvSpPr>
            <p:spPr>
              <a:xfrm>
                <a:off x="-1836712" y="3677962"/>
                <a:ext cx="1368152" cy="2031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background 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&gt;Solid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&gt;choose a colour from the top line of the colour palette. Avoid setting the background colour the same as your font colour.</a:t>
                </a:r>
                <a:endParaRPr/>
              </a:p>
            </p:txBody>
          </p:sp>
          <p:pic>
            <p:nvPicPr>
              <p:cNvPr id="2403" name="Google Shape;2403;p46"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2404" name="Google Shape;2404;p46" descr="fill.png"/>
            <p:cNvPicPr preferRelativeResize="0"/>
            <p:nvPr/>
          </p:nvPicPr>
          <p:blipFill rotWithShape="1">
            <a:blip r:embed="rId4">
              <a:alphaModFix/>
            </a:blip>
            <a:srcRect/>
            <a:stretch/>
          </p:blipFill>
          <p:spPr>
            <a:xfrm>
              <a:off x="-1368152" y="1304800"/>
              <a:ext cx="324000" cy="324000"/>
            </a:xfrm>
            <a:prstGeom prst="rect">
              <a:avLst/>
            </a:prstGeom>
            <a:noFill/>
            <a:ln>
              <a:noFill/>
            </a:ln>
          </p:spPr>
        </p:pic>
        <p:sp>
          <p:nvSpPr>
            <p:cNvPr id="2405" name="Google Shape;2405;p46"/>
            <p:cNvSpPr/>
            <p:nvPr/>
          </p:nvSpPr>
          <p:spPr>
            <a:xfrm>
              <a:off x="-1473415" y="1196393"/>
              <a:ext cx="540060" cy="54006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79139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break">
  <p:cSld name="Section break">
    <p:bg>
      <p:bgPr>
        <a:solidFill>
          <a:schemeClr val="dk2"/>
        </a:solidFill>
        <a:effectLst/>
      </p:bgPr>
    </p:bg>
    <p:spTree>
      <p:nvGrpSpPr>
        <p:cNvPr id="1" name="Shape 2406"/>
        <p:cNvGrpSpPr/>
        <p:nvPr/>
      </p:nvGrpSpPr>
      <p:grpSpPr>
        <a:xfrm>
          <a:off x="0" y="0"/>
          <a:ext cx="0" cy="0"/>
          <a:chOff x="0" y="0"/>
          <a:chExt cx="0" cy="0"/>
        </a:xfrm>
      </p:grpSpPr>
      <p:sp>
        <p:nvSpPr>
          <p:cNvPr id="2407" name="Google Shape;2407;p47"/>
          <p:cNvSpPr txBox="1">
            <a:spLocks noGrp="1"/>
          </p:cNvSpPr>
          <p:nvPr>
            <p:ph type="dt" idx="10"/>
          </p:nvPr>
        </p:nvSpPr>
        <p:spPr>
          <a:xfrm>
            <a:off x="695400" y="6496604"/>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14DD795-3529-4F91-931B-6BF8DCD83F60}" type="datetimeFigureOut">
              <a:rPr lang="en-IE" smtClean="0"/>
              <a:t>08/02/2022</a:t>
            </a:fld>
            <a:endParaRPr lang="en-IE"/>
          </a:p>
        </p:txBody>
      </p:sp>
      <p:sp>
        <p:nvSpPr>
          <p:cNvPr id="2408" name="Google Shape;2408;p47"/>
          <p:cNvSpPr txBox="1">
            <a:spLocks noGrp="1"/>
          </p:cNvSpPr>
          <p:nvPr>
            <p:ph type="ftr" idx="11"/>
          </p:nvPr>
        </p:nvSpPr>
        <p:spPr>
          <a:xfrm>
            <a:off x="695400" y="6416541"/>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E"/>
          </a:p>
        </p:txBody>
      </p:sp>
      <p:sp>
        <p:nvSpPr>
          <p:cNvPr id="2409" name="Google Shape;2409;p47"/>
          <p:cNvSpPr txBox="1">
            <a:spLocks noGrp="1"/>
          </p:cNvSpPr>
          <p:nvPr>
            <p:ph type="sldNum" idx="12"/>
          </p:nvPr>
        </p:nvSpPr>
        <p:spPr>
          <a:xfrm>
            <a:off x="-12703" y="6356350"/>
            <a:ext cx="7933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36DFE959-551D-4183-9968-D744C6A302A3}" type="slidenum">
              <a:rPr lang="en-IE" smtClean="0"/>
              <a:t>‹#›</a:t>
            </a:fld>
            <a:endParaRPr lang="en-IE"/>
          </a:p>
        </p:txBody>
      </p:sp>
      <p:grpSp>
        <p:nvGrpSpPr>
          <p:cNvPr id="2410" name="Google Shape;2410;p47"/>
          <p:cNvGrpSpPr/>
          <p:nvPr/>
        </p:nvGrpSpPr>
        <p:grpSpPr>
          <a:xfrm>
            <a:off x="6231333" y="1276582"/>
            <a:ext cx="2026639" cy="813575"/>
            <a:chOff x="1899" y="899"/>
            <a:chExt cx="4165" cy="1672"/>
          </a:xfrm>
        </p:grpSpPr>
        <p:sp>
          <p:nvSpPr>
            <p:cNvPr id="2411" name="Google Shape;2411;p4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2" name="Google Shape;2412;p4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3" name="Google Shape;2413;p4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4" name="Google Shape;2414;p4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5" name="Google Shape;2415;p4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6" name="Google Shape;2416;p4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7" name="Google Shape;2417;p4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8" name="Google Shape;2418;p4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9" name="Google Shape;2419;p4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0" name="Google Shape;2420;p4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1" name="Google Shape;2421;p4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2" name="Google Shape;2422;p47"/>
            <p:cNvSpPr/>
            <p:nvPr/>
          </p:nvSpPr>
          <p:spPr>
            <a:xfrm>
              <a:off x="2762" y="2203"/>
              <a:ext cx="28"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3" name="Google Shape;2423;p4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4" name="Google Shape;2424;p4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5" name="Google Shape;2425;p4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6" name="Google Shape;2426;p4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7" name="Google Shape;2427;p47"/>
            <p:cNvSpPr/>
            <p:nvPr/>
          </p:nvSpPr>
          <p:spPr>
            <a:xfrm>
              <a:off x="3203" y="2203"/>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8" name="Google Shape;2428;p4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9" name="Google Shape;2429;p4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0" name="Google Shape;2430;p4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1" name="Google Shape;2431;p4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2" name="Google Shape;2432;p4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3" name="Google Shape;2433;p4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4" name="Google Shape;2434;p4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5" name="Google Shape;2435;p4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6" name="Google Shape;2436;p4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7" name="Google Shape;2437;p4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8" name="Google Shape;2438;p4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9" name="Google Shape;2439;p4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0" name="Google Shape;2440;p4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1" name="Google Shape;2441;p4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2" name="Google Shape;2442;p4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3" name="Google Shape;2443;p4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4" name="Google Shape;2444;p4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5" name="Google Shape;2445;p4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6" name="Google Shape;2446;p4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7" name="Google Shape;2447;p4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8" name="Google Shape;2448;p4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9" name="Google Shape;2449;p4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0" name="Google Shape;2450;p4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1" name="Google Shape;2451;p4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2" name="Google Shape;2452;p47"/>
            <p:cNvSpPr/>
            <p:nvPr/>
          </p:nvSpPr>
          <p:spPr>
            <a:xfrm>
              <a:off x="1899" y="1222"/>
              <a:ext cx="707" cy="797"/>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3" name="Google Shape;2453;p47"/>
            <p:cNvSpPr/>
            <p:nvPr/>
          </p:nvSpPr>
          <p:spPr>
            <a:xfrm>
              <a:off x="2711" y="1222"/>
              <a:ext cx="732" cy="797"/>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4" name="Google Shape;2454;p47"/>
            <p:cNvSpPr/>
            <p:nvPr/>
          </p:nvSpPr>
          <p:spPr>
            <a:xfrm>
              <a:off x="3536" y="1208"/>
              <a:ext cx="639" cy="824"/>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5" name="Google Shape;2455;p47"/>
            <p:cNvSpPr/>
            <p:nvPr/>
          </p:nvSpPr>
          <p:spPr>
            <a:xfrm>
              <a:off x="4259" y="1222"/>
              <a:ext cx="690" cy="797"/>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6" name="Google Shape;2456;p47"/>
            <p:cNvSpPr/>
            <p:nvPr/>
          </p:nvSpPr>
          <p:spPr>
            <a:xfrm>
              <a:off x="4372" y="1311"/>
              <a:ext cx="1692" cy="714"/>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7" name="Google Shape;2457;p47"/>
            <p:cNvSpPr/>
            <p:nvPr/>
          </p:nvSpPr>
          <p:spPr>
            <a:xfrm>
              <a:off x="5470" y="899"/>
              <a:ext cx="366" cy="482"/>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8" name="Google Shape;2458;p47"/>
            <p:cNvSpPr/>
            <p:nvPr/>
          </p:nvSpPr>
          <p:spPr>
            <a:xfrm>
              <a:off x="4862" y="1770"/>
              <a:ext cx="1155"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9" name="Google Shape;2459;p4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0" name="Google Shape;2460;p4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1" name="Google Shape;2461;p4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2" name="Google Shape;2462;p4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3" name="Google Shape;2463;p4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4" name="Google Shape;2464;p4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5" name="Google Shape;2465;p4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6" name="Google Shape;2466;p4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7" name="Google Shape;2467;p4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8" name="Google Shape;2468;p4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9" name="Google Shape;2469;p4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0" name="Google Shape;2470;p4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1" name="Google Shape;2471;p4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2" name="Google Shape;2472;p4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3" name="Google Shape;2473;p4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4" name="Google Shape;2474;p4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5" name="Google Shape;2475;p4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6" name="Google Shape;2476;p4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7" name="Google Shape;2477;p4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8" name="Google Shape;2478;p4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9" name="Google Shape;2479;p4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0" name="Google Shape;2480;p4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1" name="Google Shape;2481;p4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2" name="Google Shape;2482;p4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3" name="Google Shape;2483;p4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4" name="Google Shape;2484;p4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5" name="Google Shape;2485;p4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6" name="Google Shape;2486;p4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7" name="Google Shape;2487;p4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8" name="Google Shape;2488;p4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9" name="Google Shape;2489;p4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0" name="Google Shape;2490;p47"/>
            <p:cNvSpPr/>
            <p:nvPr/>
          </p:nvSpPr>
          <p:spPr>
            <a:xfrm>
              <a:off x="4838" y="2425"/>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1" name="Google Shape;2491;p4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2" name="Google Shape;2492;p4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3" name="Google Shape;2493;p4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4" name="Google Shape;2494;p4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5" name="Google Shape;2495;p4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6" name="Google Shape;2496;p4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7" name="Google Shape;2497;p4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8" name="Google Shape;2498;p4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9" name="Google Shape;2499;p4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0" name="Google Shape;2500;p4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1" name="Google Shape;2501;p4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2" name="Google Shape;2502;p4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3" name="Google Shape;2503;p4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2504" name="Google Shape;2504;p47"/>
            <p:cNvCxnSpPr/>
            <p:nvPr/>
          </p:nvCxnSpPr>
          <p:spPr>
            <a:xfrm>
              <a:off x="3964" y="2205"/>
              <a:ext cx="0" cy="366"/>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sp>
        <p:nvSpPr>
          <p:cNvPr id="2505" name="Google Shape;2505;p47"/>
          <p:cNvSpPr txBox="1">
            <a:spLocks noGrp="1"/>
          </p:cNvSpPr>
          <p:nvPr>
            <p:ph type="title"/>
          </p:nvPr>
        </p:nvSpPr>
        <p:spPr>
          <a:xfrm>
            <a:off x="6231333" y="2456476"/>
            <a:ext cx="4624582" cy="1346764"/>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28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06" name="Google Shape;2506;p47"/>
          <p:cNvSpPr txBox="1">
            <a:spLocks noGrp="1"/>
          </p:cNvSpPr>
          <p:nvPr>
            <p:ph type="body" idx="1"/>
          </p:nvPr>
        </p:nvSpPr>
        <p:spPr>
          <a:xfrm>
            <a:off x="6231333" y="4092463"/>
            <a:ext cx="4624582" cy="87777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400"/>
              </a:spcBef>
              <a:spcAft>
                <a:spcPts val="0"/>
              </a:spcAft>
              <a:buClr>
                <a:schemeClr val="lt1"/>
              </a:buClr>
              <a:buSzPts val="2000"/>
              <a:buNone/>
              <a:defRPr sz="2000">
                <a:solidFill>
                  <a:schemeClr val="lt1"/>
                </a:solidFill>
              </a:defRPr>
            </a:lvl1pPr>
            <a:lvl2pPr marL="914400" lvl="1" indent="-228600" algn="l">
              <a:lnSpc>
                <a:spcPct val="90000"/>
              </a:lnSpc>
              <a:spcBef>
                <a:spcPts val="400"/>
              </a:spcBef>
              <a:spcAft>
                <a:spcPts val="0"/>
              </a:spcAft>
              <a:buClr>
                <a:schemeClr val="lt1"/>
              </a:buClr>
              <a:buSzPts val="1800"/>
              <a:buNone/>
              <a:defRPr>
                <a:solidFill>
                  <a:schemeClr val="lt1"/>
                </a:solidFill>
              </a:defRPr>
            </a:lvl2pPr>
            <a:lvl3pPr marL="1371600" lvl="2" indent="-342900" algn="l">
              <a:lnSpc>
                <a:spcPct val="90000"/>
              </a:lnSpc>
              <a:spcBef>
                <a:spcPts val="400"/>
              </a:spcBef>
              <a:spcAft>
                <a:spcPts val="0"/>
              </a:spcAft>
              <a:buSzPts val="1800"/>
              <a:buChar char="•"/>
              <a:defRPr>
                <a:solidFill>
                  <a:srgbClr val="FF0000"/>
                </a:solidFill>
              </a:defRPr>
            </a:lvl3pPr>
            <a:lvl4pPr marL="1828800" lvl="3" indent="-330200" algn="l">
              <a:lnSpc>
                <a:spcPct val="90000"/>
              </a:lnSpc>
              <a:spcBef>
                <a:spcPts val="400"/>
              </a:spcBef>
              <a:spcAft>
                <a:spcPts val="0"/>
              </a:spcAft>
              <a:buSzPts val="1600"/>
              <a:buChar char="•"/>
              <a:defRPr>
                <a:solidFill>
                  <a:srgbClr val="FF0000"/>
                </a:solidFill>
              </a:defRPr>
            </a:lvl4pPr>
            <a:lvl5pPr marL="2286000" lvl="4" indent="-228600" algn="l">
              <a:lnSpc>
                <a:spcPct val="90000"/>
              </a:lnSpc>
              <a:spcBef>
                <a:spcPts val="800"/>
              </a:spcBef>
              <a:spcAft>
                <a:spcPts val="0"/>
              </a:spcAft>
              <a:buClr>
                <a:srgbClr val="FF0000"/>
              </a:buClr>
              <a:buSzPts val="2000"/>
              <a:buNone/>
              <a:defRPr>
                <a:solidFill>
                  <a:srgbClr val="FF0000"/>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507" name="Google Shape;2507;p47"/>
          <p:cNvGrpSpPr/>
          <p:nvPr/>
        </p:nvGrpSpPr>
        <p:grpSpPr>
          <a:xfrm>
            <a:off x="-1932891" y="195833"/>
            <a:ext cx="1368152" cy="2725764"/>
            <a:chOff x="-1555624" y="1196393"/>
            <a:chExt cx="1368152" cy="2725764"/>
          </a:xfrm>
        </p:grpSpPr>
        <p:grpSp>
          <p:nvGrpSpPr>
            <p:cNvPr id="2508" name="Google Shape;2508;p47"/>
            <p:cNvGrpSpPr/>
            <p:nvPr/>
          </p:nvGrpSpPr>
          <p:grpSpPr>
            <a:xfrm>
              <a:off x="-1555624" y="1488707"/>
              <a:ext cx="1368152" cy="2433450"/>
              <a:chOff x="-1836712" y="3275837"/>
              <a:chExt cx="1368152" cy="2433450"/>
            </a:xfrm>
          </p:grpSpPr>
          <p:sp>
            <p:nvSpPr>
              <p:cNvPr id="2509" name="Google Shape;2509;p47"/>
              <p:cNvSpPr txBox="1"/>
              <p:nvPr/>
            </p:nvSpPr>
            <p:spPr>
              <a:xfrm>
                <a:off x="-1836712" y="3677962"/>
                <a:ext cx="1368152" cy="20313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background 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&gt;Solid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&gt;Colour</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&gt;choose a colour from the top line of the colour palette. Avoid setting the background colour the same as your font colour.</a:t>
                </a:r>
                <a:endParaRPr/>
              </a:p>
            </p:txBody>
          </p:sp>
          <p:pic>
            <p:nvPicPr>
              <p:cNvPr id="2510" name="Google Shape;2510;p47"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2511" name="Google Shape;2511;p47" descr="fill.png"/>
            <p:cNvPicPr preferRelativeResize="0"/>
            <p:nvPr/>
          </p:nvPicPr>
          <p:blipFill rotWithShape="1">
            <a:blip r:embed="rId3">
              <a:alphaModFix/>
            </a:blip>
            <a:srcRect/>
            <a:stretch/>
          </p:blipFill>
          <p:spPr>
            <a:xfrm>
              <a:off x="-1368152" y="1304800"/>
              <a:ext cx="324000" cy="324000"/>
            </a:xfrm>
            <a:prstGeom prst="rect">
              <a:avLst/>
            </a:prstGeom>
            <a:noFill/>
            <a:ln>
              <a:noFill/>
            </a:ln>
          </p:spPr>
        </p:pic>
        <p:sp>
          <p:nvSpPr>
            <p:cNvPr id="2512" name="Google Shape;2512;p47"/>
            <p:cNvSpPr/>
            <p:nvPr/>
          </p:nvSpPr>
          <p:spPr>
            <a:xfrm>
              <a:off x="-1473415" y="1196393"/>
              <a:ext cx="540060" cy="54006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2513" name="Google Shape;2513;p47"/>
          <p:cNvSpPr/>
          <p:nvPr/>
        </p:nvSpPr>
        <p:spPr>
          <a:xfrm>
            <a:off x="19653" y="1204484"/>
            <a:ext cx="6588734" cy="5653516"/>
          </a:xfrm>
          <a:custGeom>
            <a:avLst/>
            <a:gdLst/>
            <a:ahLst/>
            <a:cxnLst/>
            <a:rect l="l" t="t" r="r" b="b"/>
            <a:pathLst>
              <a:path w="1639" h="1406" extrusionOk="0">
                <a:moveTo>
                  <a:pt x="674" y="639"/>
                </a:moveTo>
                <a:cubicBezTo>
                  <a:pt x="635" y="428"/>
                  <a:pt x="726" y="234"/>
                  <a:pt x="876" y="207"/>
                </a:cubicBezTo>
                <a:cubicBezTo>
                  <a:pt x="1027" y="180"/>
                  <a:pt x="1180" y="329"/>
                  <a:pt x="1219" y="540"/>
                </a:cubicBezTo>
                <a:cubicBezTo>
                  <a:pt x="1258" y="751"/>
                  <a:pt x="1167" y="944"/>
                  <a:pt x="1016" y="972"/>
                </a:cubicBezTo>
                <a:cubicBezTo>
                  <a:pt x="866" y="999"/>
                  <a:pt x="713" y="850"/>
                  <a:pt x="674" y="639"/>
                </a:cubicBezTo>
                <a:close/>
                <a:moveTo>
                  <a:pt x="1254" y="1034"/>
                </a:moveTo>
                <a:cubicBezTo>
                  <a:pt x="1179" y="1018"/>
                  <a:pt x="1108" y="1008"/>
                  <a:pt x="1041" y="1002"/>
                </a:cubicBezTo>
                <a:cubicBezTo>
                  <a:pt x="1222" y="956"/>
                  <a:pt x="1328" y="718"/>
                  <a:pt x="1281" y="458"/>
                </a:cubicBezTo>
                <a:cubicBezTo>
                  <a:pt x="1231" y="190"/>
                  <a:pt x="1037" y="0"/>
                  <a:pt x="846" y="35"/>
                </a:cubicBezTo>
                <a:cubicBezTo>
                  <a:pt x="655" y="70"/>
                  <a:pt x="540" y="315"/>
                  <a:pt x="589" y="583"/>
                </a:cubicBezTo>
                <a:cubicBezTo>
                  <a:pt x="627" y="794"/>
                  <a:pt x="755" y="955"/>
                  <a:pt x="900" y="999"/>
                </a:cubicBezTo>
                <a:cubicBezTo>
                  <a:pt x="510" y="1010"/>
                  <a:pt x="250" y="1205"/>
                  <a:pt x="0" y="1406"/>
                </a:cubicBezTo>
                <a:lnTo>
                  <a:pt x="443" y="1406"/>
                </a:lnTo>
                <a:cubicBezTo>
                  <a:pt x="471" y="1385"/>
                  <a:pt x="498" y="1364"/>
                  <a:pt x="523" y="1344"/>
                </a:cubicBezTo>
                <a:cubicBezTo>
                  <a:pt x="879" y="1070"/>
                  <a:pt x="1201" y="1173"/>
                  <a:pt x="1295" y="1406"/>
                </a:cubicBezTo>
                <a:lnTo>
                  <a:pt x="1639" y="1406"/>
                </a:lnTo>
                <a:cubicBezTo>
                  <a:pt x="1610" y="1227"/>
                  <a:pt x="1475" y="1082"/>
                  <a:pt x="1254" y="103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661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683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ront cover: White">
  <p:cSld name="Front cover: White">
    <p:bg>
      <p:bgPr>
        <a:solidFill>
          <a:schemeClr val="lt1"/>
        </a:solidFill>
        <a:effectLst/>
      </p:bgPr>
    </p:bg>
    <p:spTree>
      <p:nvGrpSpPr>
        <p:cNvPr id="1" name="Shape 2514"/>
        <p:cNvGrpSpPr/>
        <p:nvPr/>
      </p:nvGrpSpPr>
      <p:grpSpPr>
        <a:xfrm>
          <a:off x="0" y="0"/>
          <a:ext cx="0" cy="0"/>
          <a:chOff x="0" y="0"/>
          <a:chExt cx="0" cy="0"/>
        </a:xfrm>
      </p:grpSpPr>
      <p:sp>
        <p:nvSpPr>
          <p:cNvPr id="2515" name="Google Shape;2515;p48"/>
          <p:cNvSpPr/>
          <p:nvPr/>
        </p:nvSpPr>
        <p:spPr>
          <a:xfrm>
            <a:off x="-3600" y="0"/>
            <a:ext cx="12204703" cy="6865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6" name="Google Shape;2516;p48"/>
          <p:cNvSpPr txBox="1">
            <a:spLocks noGrp="1"/>
          </p:cNvSpPr>
          <p:nvPr>
            <p:ph type="dt" idx="10"/>
          </p:nvPr>
        </p:nvSpPr>
        <p:spPr>
          <a:xfrm>
            <a:off x="695400" y="6496604"/>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14DD795-3529-4F91-931B-6BF8DCD83F60}" type="datetimeFigureOut">
              <a:rPr lang="en-IE" smtClean="0"/>
              <a:t>08/02/2022</a:t>
            </a:fld>
            <a:endParaRPr lang="en-IE"/>
          </a:p>
        </p:txBody>
      </p:sp>
      <p:sp>
        <p:nvSpPr>
          <p:cNvPr id="2517" name="Google Shape;2517;p48"/>
          <p:cNvSpPr txBox="1">
            <a:spLocks noGrp="1"/>
          </p:cNvSpPr>
          <p:nvPr>
            <p:ph type="ftr" idx="11"/>
          </p:nvPr>
        </p:nvSpPr>
        <p:spPr>
          <a:xfrm>
            <a:off x="695400" y="6416541"/>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E"/>
          </a:p>
        </p:txBody>
      </p:sp>
      <p:sp>
        <p:nvSpPr>
          <p:cNvPr id="2518" name="Google Shape;2518;p48"/>
          <p:cNvSpPr txBox="1">
            <a:spLocks noGrp="1"/>
          </p:cNvSpPr>
          <p:nvPr>
            <p:ph type="sldNum" idx="12"/>
          </p:nvPr>
        </p:nvSpPr>
        <p:spPr>
          <a:xfrm>
            <a:off x="-12703" y="6356350"/>
            <a:ext cx="7933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36DFE959-551D-4183-9968-D744C6A302A3}" type="slidenum">
              <a:rPr lang="en-IE" smtClean="0"/>
              <a:t>‹#›</a:t>
            </a:fld>
            <a:endParaRPr lang="en-IE"/>
          </a:p>
        </p:txBody>
      </p:sp>
      <p:sp>
        <p:nvSpPr>
          <p:cNvPr id="2519" name="Google Shape;2519;p48"/>
          <p:cNvSpPr txBox="1">
            <a:spLocks noGrp="1"/>
          </p:cNvSpPr>
          <p:nvPr>
            <p:ph type="title"/>
          </p:nvPr>
        </p:nvSpPr>
        <p:spPr>
          <a:xfrm>
            <a:off x="6961787" y="2456475"/>
            <a:ext cx="4624582" cy="1928219"/>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accent2"/>
              </a:buClr>
              <a:buSzPts val="4000"/>
              <a:buFont typeface="Calibri"/>
              <a:buNone/>
              <a:defRPr sz="40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20" name="Google Shape;2520;p48"/>
          <p:cNvSpPr txBox="1">
            <a:spLocks noGrp="1"/>
          </p:cNvSpPr>
          <p:nvPr>
            <p:ph type="body" idx="1"/>
          </p:nvPr>
        </p:nvSpPr>
        <p:spPr>
          <a:xfrm>
            <a:off x="6961787" y="4720790"/>
            <a:ext cx="4624582" cy="70346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400"/>
              </a:spcBef>
              <a:spcAft>
                <a:spcPts val="0"/>
              </a:spcAft>
              <a:buClr>
                <a:schemeClr val="dk2"/>
              </a:buClr>
              <a:buSzPts val="2000"/>
              <a:buNone/>
              <a:defRPr sz="2000">
                <a:solidFill>
                  <a:schemeClr val="dk2"/>
                </a:solidFill>
              </a:defRPr>
            </a:lvl1pPr>
            <a:lvl2pPr marL="914400" lvl="1" indent="-228600" algn="l">
              <a:lnSpc>
                <a:spcPct val="90000"/>
              </a:lnSpc>
              <a:spcBef>
                <a:spcPts val="400"/>
              </a:spcBef>
              <a:spcAft>
                <a:spcPts val="0"/>
              </a:spcAft>
              <a:buClr>
                <a:schemeClr val="dk2"/>
              </a:buClr>
              <a:buSzPts val="1800"/>
              <a:buNone/>
              <a:defRPr sz="1800">
                <a:solidFill>
                  <a:schemeClr val="dk2"/>
                </a:solidFill>
              </a:defRPr>
            </a:lvl2pPr>
            <a:lvl3pPr marL="1371600" lvl="2" indent="-342900" algn="l">
              <a:lnSpc>
                <a:spcPct val="90000"/>
              </a:lnSpc>
              <a:spcBef>
                <a:spcPts val="400"/>
              </a:spcBef>
              <a:spcAft>
                <a:spcPts val="0"/>
              </a:spcAft>
              <a:buSzPts val="1800"/>
              <a:buChar char="•"/>
              <a:defRPr>
                <a:solidFill>
                  <a:srgbClr val="FF0000"/>
                </a:solidFill>
              </a:defRPr>
            </a:lvl3pPr>
            <a:lvl4pPr marL="1828800" lvl="3" indent="-330200" algn="l">
              <a:lnSpc>
                <a:spcPct val="90000"/>
              </a:lnSpc>
              <a:spcBef>
                <a:spcPts val="400"/>
              </a:spcBef>
              <a:spcAft>
                <a:spcPts val="0"/>
              </a:spcAft>
              <a:buSzPts val="1600"/>
              <a:buChar char="•"/>
              <a:defRPr>
                <a:solidFill>
                  <a:srgbClr val="FF0000"/>
                </a:solidFill>
              </a:defRPr>
            </a:lvl4pPr>
            <a:lvl5pPr marL="2286000" lvl="4" indent="-228600" algn="l">
              <a:lnSpc>
                <a:spcPct val="90000"/>
              </a:lnSpc>
              <a:spcBef>
                <a:spcPts val="800"/>
              </a:spcBef>
              <a:spcAft>
                <a:spcPts val="0"/>
              </a:spcAft>
              <a:buClr>
                <a:srgbClr val="FF0000"/>
              </a:buClr>
              <a:buSzPts val="2000"/>
              <a:buNone/>
              <a:defRPr>
                <a:solidFill>
                  <a:srgbClr val="FF0000"/>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521" name="Google Shape;2521;p48"/>
          <p:cNvGrpSpPr/>
          <p:nvPr/>
        </p:nvGrpSpPr>
        <p:grpSpPr>
          <a:xfrm>
            <a:off x="6961787" y="1092957"/>
            <a:ext cx="2484055" cy="997200"/>
            <a:chOff x="1899" y="899"/>
            <a:chExt cx="4165" cy="1672"/>
          </a:xfrm>
        </p:grpSpPr>
        <p:sp>
          <p:nvSpPr>
            <p:cNvPr id="2522" name="Google Shape;2522;p48"/>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3" name="Google Shape;2523;p48"/>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4" name="Google Shape;2524;p48"/>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5" name="Google Shape;2525;p48"/>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6" name="Google Shape;2526;p48"/>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7" name="Google Shape;2527;p48"/>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8" name="Google Shape;2528;p48"/>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9" name="Google Shape;2529;p48"/>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0" name="Google Shape;2530;p48"/>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1" name="Google Shape;2531;p48"/>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2" name="Google Shape;2532;p48"/>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3" name="Google Shape;2533;p48"/>
            <p:cNvSpPr/>
            <p:nvPr/>
          </p:nvSpPr>
          <p:spPr>
            <a:xfrm>
              <a:off x="2762" y="2203"/>
              <a:ext cx="28"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4" name="Google Shape;2534;p48"/>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5" name="Google Shape;2535;p48"/>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6" name="Google Shape;2536;p48"/>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7" name="Google Shape;2537;p48"/>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8" name="Google Shape;2538;p48"/>
            <p:cNvSpPr/>
            <p:nvPr/>
          </p:nvSpPr>
          <p:spPr>
            <a:xfrm>
              <a:off x="3203" y="2203"/>
              <a:ext cx="27"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9" name="Google Shape;2539;p48"/>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0" name="Google Shape;2540;p48"/>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1" name="Google Shape;2541;p48"/>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2" name="Google Shape;2542;p48"/>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3" name="Google Shape;2543;p48"/>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4" name="Google Shape;2544;p48"/>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5" name="Google Shape;2545;p48"/>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6" name="Google Shape;2546;p48"/>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7" name="Google Shape;2547;p48"/>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8" name="Google Shape;2548;p48"/>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9" name="Google Shape;2549;p48"/>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0" name="Google Shape;2550;p48"/>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1" name="Google Shape;2551;p48"/>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2" name="Google Shape;2552;p48"/>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3" name="Google Shape;2553;p48"/>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4" name="Google Shape;2554;p48"/>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5" name="Google Shape;2555;p48"/>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6" name="Google Shape;2556;p48"/>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7" name="Google Shape;2557;p48"/>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8" name="Google Shape;2558;p48"/>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9" name="Google Shape;2559;p48"/>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0" name="Google Shape;2560;p48"/>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1" name="Google Shape;2561;p48"/>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2" name="Google Shape;2562;p48"/>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3" name="Google Shape;2563;p48"/>
            <p:cNvSpPr/>
            <p:nvPr/>
          </p:nvSpPr>
          <p:spPr>
            <a:xfrm>
              <a:off x="1899" y="1222"/>
              <a:ext cx="707" cy="797"/>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4" name="Google Shape;2564;p48"/>
            <p:cNvSpPr/>
            <p:nvPr/>
          </p:nvSpPr>
          <p:spPr>
            <a:xfrm>
              <a:off x="2711" y="1222"/>
              <a:ext cx="732" cy="797"/>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5" name="Google Shape;2565;p48"/>
            <p:cNvSpPr/>
            <p:nvPr/>
          </p:nvSpPr>
          <p:spPr>
            <a:xfrm>
              <a:off x="3536" y="1208"/>
              <a:ext cx="639" cy="824"/>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6" name="Google Shape;2566;p48"/>
            <p:cNvSpPr/>
            <p:nvPr/>
          </p:nvSpPr>
          <p:spPr>
            <a:xfrm>
              <a:off x="4259" y="1222"/>
              <a:ext cx="690" cy="797"/>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7" name="Google Shape;2567;p48"/>
            <p:cNvSpPr/>
            <p:nvPr/>
          </p:nvSpPr>
          <p:spPr>
            <a:xfrm>
              <a:off x="4372" y="1311"/>
              <a:ext cx="1692" cy="714"/>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8" name="Google Shape;2568;p48"/>
            <p:cNvSpPr/>
            <p:nvPr/>
          </p:nvSpPr>
          <p:spPr>
            <a:xfrm>
              <a:off x="5470" y="899"/>
              <a:ext cx="366" cy="482"/>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9" name="Google Shape;2569;p48"/>
            <p:cNvSpPr/>
            <p:nvPr/>
          </p:nvSpPr>
          <p:spPr>
            <a:xfrm>
              <a:off x="4862" y="1770"/>
              <a:ext cx="1155"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0" name="Google Shape;2570;p48"/>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1" name="Google Shape;2571;p48"/>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2" name="Google Shape;2572;p48"/>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3" name="Google Shape;2573;p48"/>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4" name="Google Shape;2574;p48"/>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5" name="Google Shape;2575;p48"/>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6" name="Google Shape;2576;p48"/>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7" name="Google Shape;2577;p48"/>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8" name="Google Shape;2578;p48"/>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9" name="Google Shape;2579;p48"/>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0" name="Google Shape;2580;p48"/>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1" name="Google Shape;2581;p48"/>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2" name="Google Shape;2582;p48"/>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3" name="Google Shape;2583;p48"/>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4" name="Google Shape;2584;p48"/>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5" name="Google Shape;2585;p48"/>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6" name="Google Shape;2586;p48"/>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7" name="Google Shape;2587;p48"/>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8" name="Google Shape;2588;p48"/>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9" name="Google Shape;2589;p48"/>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0" name="Google Shape;2590;p48"/>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1" name="Google Shape;2591;p48"/>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2" name="Google Shape;2592;p48"/>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3" name="Google Shape;2593;p48"/>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4" name="Google Shape;2594;p48"/>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5" name="Google Shape;2595;p48"/>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6" name="Google Shape;2596;p48"/>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7" name="Google Shape;2597;p48"/>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8" name="Google Shape;2598;p48"/>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9" name="Google Shape;2599;p48"/>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0" name="Google Shape;2600;p48"/>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1" name="Google Shape;2601;p48"/>
            <p:cNvSpPr/>
            <p:nvPr/>
          </p:nvSpPr>
          <p:spPr>
            <a:xfrm>
              <a:off x="4838" y="2425"/>
              <a:ext cx="27"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2" name="Google Shape;2602;p48"/>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3" name="Google Shape;2603;p48"/>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4" name="Google Shape;2604;p48"/>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5" name="Google Shape;2605;p48"/>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6" name="Google Shape;2606;p48"/>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7" name="Google Shape;2607;p48"/>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8" name="Google Shape;2608;p48"/>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9" name="Google Shape;2609;p48"/>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0" name="Google Shape;2610;p48"/>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1" name="Google Shape;2611;p48"/>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2" name="Google Shape;2612;p48"/>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3" name="Google Shape;2613;p48"/>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4" name="Google Shape;2614;p48"/>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2615" name="Google Shape;2615;p48"/>
            <p:cNvCxnSpPr/>
            <p:nvPr/>
          </p:nvCxnSpPr>
          <p:spPr>
            <a:xfrm>
              <a:off x="3964" y="2205"/>
              <a:ext cx="0" cy="366"/>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grpSp>
        <p:nvGrpSpPr>
          <p:cNvPr id="2616" name="Google Shape;2616;p48"/>
          <p:cNvGrpSpPr/>
          <p:nvPr/>
        </p:nvGrpSpPr>
        <p:grpSpPr>
          <a:xfrm>
            <a:off x="-2330631" y="180542"/>
            <a:ext cx="8882372" cy="6220800"/>
            <a:chOff x="8589113" y="1245357"/>
            <a:chExt cx="1009129" cy="706747"/>
          </a:xfrm>
        </p:grpSpPr>
        <p:sp>
          <p:nvSpPr>
            <p:cNvPr id="2617" name="Google Shape;2617;p48"/>
            <p:cNvSpPr/>
            <p:nvPr/>
          </p:nvSpPr>
          <p:spPr>
            <a:xfrm>
              <a:off x="8589113" y="1491079"/>
              <a:ext cx="1009129" cy="425838"/>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8" name="Google Shape;2618;p48"/>
            <p:cNvSpPr/>
            <p:nvPr/>
          </p:nvSpPr>
          <p:spPr>
            <a:xfrm>
              <a:off x="9243973" y="1245357"/>
              <a:ext cx="218287" cy="287470"/>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9" name="Google Shape;2619;p48"/>
            <p:cNvSpPr/>
            <p:nvPr/>
          </p:nvSpPr>
          <p:spPr>
            <a:xfrm>
              <a:off x="8881355" y="1764831"/>
              <a:ext cx="688856" cy="187273"/>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620" name="Google Shape;2620;p48"/>
          <p:cNvPicPr preferRelativeResize="0"/>
          <p:nvPr/>
        </p:nvPicPr>
        <p:blipFill rotWithShape="1">
          <a:blip r:embed="rId2">
            <a:alphaModFix/>
          </a:blip>
          <a:srcRect/>
          <a:stretch/>
        </p:blipFill>
        <p:spPr>
          <a:xfrm>
            <a:off x="9896697" y="1260131"/>
            <a:ext cx="1710223" cy="692705"/>
          </a:xfrm>
          <a:prstGeom prst="rect">
            <a:avLst/>
          </a:prstGeom>
          <a:noFill/>
          <a:ln>
            <a:noFill/>
          </a:ln>
        </p:spPr>
      </p:pic>
    </p:spTree>
    <p:extLst>
      <p:ext uri="{BB962C8B-B14F-4D97-AF65-F5344CB8AC3E}">
        <p14:creationId xmlns:p14="http://schemas.microsoft.com/office/powerpoint/2010/main" val="105643510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16"/>
                                        </p:tgtEl>
                                        <p:attrNameLst>
                                          <p:attrName>style.visibility</p:attrName>
                                        </p:attrNameLst>
                                      </p:cBhvr>
                                      <p:to>
                                        <p:strVal val="visible"/>
                                      </p:to>
                                    </p:set>
                                    <p:animEffect transition="in" filter="fade">
                                      <p:cBhvr>
                                        <p:cTn id="7" dur="500"/>
                                        <p:tgtEl>
                                          <p:spTgt spid="26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21"/>
                                        </p:tgtEl>
                                        <p:attrNameLst>
                                          <p:attrName>style.visibility</p:attrName>
                                        </p:attrNameLst>
                                      </p:cBhvr>
                                      <p:to>
                                        <p:strVal val="visible"/>
                                      </p:to>
                                    </p:set>
                                    <p:animEffect transition="in" filter="fade">
                                      <p:cBhvr>
                                        <p:cTn id="11" dur="500"/>
                                        <p:tgtEl>
                                          <p:spTgt spid="2521"/>
                                        </p:tgtEl>
                                      </p:cBhvr>
                                    </p:animEffect>
                                  </p:childTnLst>
                                </p:cTn>
                              </p:par>
                              <p:par>
                                <p:cTn id="12" presetID="10" presetClass="entr" presetSubtype="0" fill="hold" nodeType="withEffect">
                                  <p:stCondLst>
                                    <p:cond delay="0"/>
                                  </p:stCondLst>
                                  <p:childTnLst>
                                    <p:set>
                                      <p:cBhvr>
                                        <p:cTn id="13" dur="1" fill="hold">
                                          <p:stCondLst>
                                            <p:cond delay="0"/>
                                          </p:stCondLst>
                                        </p:cTn>
                                        <p:tgtEl>
                                          <p:spTgt spid="2519"/>
                                        </p:tgtEl>
                                        <p:attrNameLst>
                                          <p:attrName>style.visibility</p:attrName>
                                        </p:attrNameLst>
                                      </p:cBhvr>
                                      <p:to>
                                        <p:strVal val="visible"/>
                                      </p:to>
                                    </p:set>
                                    <p:animEffect transition="in" filter="fade">
                                      <p:cBhvr>
                                        <p:cTn id="14" dur="500"/>
                                        <p:tgtEl>
                                          <p:spTgt spid="2519"/>
                                        </p:tgtEl>
                                      </p:cBhvr>
                                    </p:animEffect>
                                  </p:childTnLst>
                                </p:cTn>
                              </p:par>
                              <p:par>
                                <p:cTn id="15" presetID="10" presetClass="entr" presetSubtype="0" fill="hold" nodeType="withEffect">
                                  <p:stCondLst>
                                    <p:cond delay="0"/>
                                  </p:stCondLst>
                                  <p:childTnLst>
                                    <p:set>
                                      <p:cBhvr>
                                        <p:cTn id="16" dur="1" fill="hold">
                                          <p:stCondLst>
                                            <p:cond delay="0"/>
                                          </p:stCondLst>
                                        </p:cTn>
                                        <p:tgtEl>
                                          <p:spTgt spid="2520">
                                            <p:txEl>
                                              <p:pRg st="0" end="0"/>
                                            </p:txEl>
                                          </p:spTgt>
                                        </p:tgtEl>
                                        <p:attrNameLst>
                                          <p:attrName>style.visibility</p:attrName>
                                        </p:attrNameLst>
                                      </p:cBhvr>
                                      <p:to>
                                        <p:strVal val="visible"/>
                                      </p:to>
                                    </p:set>
                                    <p:animEffect transition="in" filter="fade">
                                      <p:cBhvr>
                                        <p:cTn id="17" dur="500"/>
                                        <p:tgtEl>
                                          <p:spTgt spid="2520">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520">
                                            <p:txEl>
                                              <p:charRg st="1" end="1"/>
                                            </p:txEl>
                                          </p:spTgt>
                                        </p:tgtEl>
                                        <p:attrNameLst>
                                          <p:attrName>style.visibility</p:attrName>
                                        </p:attrNameLst>
                                      </p:cBhvr>
                                      <p:to>
                                        <p:strVal val="visible"/>
                                      </p:to>
                                    </p:set>
                                    <p:animEffect transition="in" filter="fade">
                                      <p:cBhvr>
                                        <p:cTn id="20" dur="500"/>
                                        <p:tgtEl>
                                          <p:spTgt spid="2520">
                                            <p:txEl>
                                              <p:char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520">
                                            <p:txEl>
                                              <p:charRg st="1" end="1"/>
                                            </p:txEl>
                                          </p:spTgt>
                                        </p:tgtEl>
                                        <p:attrNameLst>
                                          <p:attrName>style.visibility</p:attrName>
                                        </p:attrNameLst>
                                      </p:cBhvr>
                                      <p:to>
                                        <p:strVal val="visible"/>
                                      </p:to>
                                    </p:set>
                                    <p:animEffect transition="in" filter="fade">
                                      <p:cBhvr>
                                        <p:cTn id="23" dur="500"/>
                                        <p:tgtEl>
                                          <p:spTgt spid="2520">
                                            <p:txEl>
                                              <p:char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520">
                                            <p:txEl>
                                              <p:charRg st="1" end="1"/>
                                            </p:txEl>
                                          </p:spTgt>
                                        </p:tgtEl>
                                        <p:attrNameLst>
                                          <p:attrName>style.visibility</p:attrName>
                                        </p:attrNameLst>
                                      </p:cBhvr>
                                      <p:to>
                                        <p:strVal val="visible"/>
                                      </p:to>
                                    </p:set>
                                    <p:animEffect transition="in" filter="fade">
                                      <p:cBhvr>
                                        <p:cTn id="26" dur="500"/>
                                        <p:tgtEl>
                                          <p:spTgt spid="2520">
                                            <p:txEl>
                                              <p:char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520">
                                            <p:txEl>
                                              <p:charRg st="1" end="1"/>
                                            </p:txEl>
                                          </p:spTgt>
                                        </p:tgtEl>
                                        <p:attrNameLst>
                                          <p:attrName>style.visibility</p:attrName>
                                        </p:attrNameLst>
                                      </p:cBhvr>
                                      <p:to>
                                        <p:strVal val="visible"/>
                                      </p:to>
                                    </p:set>
                                    <p:animEffect transition="in" filter="fade">
                                      <p:cBhvr>
                                        <p:cTn id="29" dur="500"/>
                                        <p:tgtEl>
                                          <p:spTgt spid="2520">
                                            <p:txEl>
                                              <p:char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520">
                                            <p:txEl>
                                              <p:charRg st="1" end="1"/>
                                            </p:txEl>
                                          </p:spTgt>
                                        </p:tgtEl>
                                        <p:attrNameLst>
                                          <p:attrName>style.visibility</p:attrName>
                                        </p:attrNameLst>
                                      </p:cBhvr>
                                      <p:to>
                                        <p:strVal val="visible"/>
                                      </p:to>
                                    </p:set>
                                    <p:animEffect transition="in" filter="fade">
                                      <p:cBhvr>
                                        <p:cTn id="32" dur="500"/>
                                        <p:tgtEl>
                                          <p:spTgt spid="2520">
                                            <p:txEl>
                                              <p:charRg st="1" end="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520">
                                            <p:txEl>
                                              <p:charRg st="1" end="1"/>
                                            </p:txEl>
                                          </p:spTgt>
                                        </p:tgtEl>
                                        <p:attrNameLst>
                                          <p:attrName>style.visibility</p:attrName>
                                        </p:attrNameLst>
                                      </p:cBhvr>
                                      <p:to>
                                        <p:strVal val="visible"/>
                                      </p:to>
                                    </p:set>
                                    <p:animEffect transition="in" filter="fade">
                                      <p:cBhvr>
                                        <p:cTn id="35" dur="500"/>
                                        <p:tgtEl>
                                          <p:spTgt spid="2520">
                                            <p:txEl>
                                              <p:charRg st="1" end="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520">
                                            <p:txEl>
                                              <p:charRg st="1" end="1"/>
                                            </p:txEl>
                                          </p:spTgt>
                                        </p:tgtEl>
                                        <p:attrNameLst>
                                          <p:attrName>style.visibility</p:attrName>
                                        </p:attrNameLst>
                                      </p:cBhvr>
                                      <p:to>
                                        <p:strVal val="visible"/>
                                      </p:to>
                                    </p:set>
                                    <p:animEffect transition="in" filter="fade">
                                      <p:cBhvr>
                                        <p:cTn id="38" dur="500"/>
                                        <p:tgtEl>
                                          <p:spTgt spid="2520">
                                            <p:txEl>
                                              <p:charRg st="1" end="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520">
                                            <p:txEl>
                                              <p:charRg st="1" end="1"/>
                                            </p:txEl>
                                          </p:spTgt>
                                        </p:tgtEl>
                                        <p:attrNameLst>
                                          <p:attrName>style.visibility</p:attrName>
                                        </p:attrNameLst>
                                      </p:cBhvr>
                                      <p:to>
                                        <p:strVal val="visible"/>
                                      </p:to>
                                    </p:set>
                                    <p:animEffect transition="in" filter="fade">
                                      <p:cBhvr>
                                        <p:cTn id="41" dur="500"/>
                                        <p:tgtEl>
                                          <p:spTgt spid="2520">
                                            <p:txEl>
                                              <p:charRg st="1" end="1"/>
                                            </p:txEl>
                                          </p:spTgt>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2620"/>
                                        </p:tgtEl>
                                        <p:attrNameLst>
                                          <p:attrName>style.visibility</p:attrName>
                                        </p:attrNameLst>
                                      </p:cBhvr>
                                      <p:to>
                                        <p:strVal val="visible"/>
                                      </p:to>
                                    </p:set>
                                    <p:animEffect transition="in" filter="fade">
                                      <p:cBhvr>
                                        <p:cTn id="45" dur="1000"/>
                                        <p:tgtEl>
                                          <p:spTgt spid="2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content and image: White">
  <p:cSld name="1_Title, content and image: White">
    <p:bg>
      <p:bgPr>
        <a:solidFill>
          <a:schemeClr val="lt1"/>
        </a:solidFill>
        <a:effectLst/>
      </p:bgPr>
    </p:bg>
    <p:spTree>
      <p:nvGrpSpPr>
        <p:cNvPr id="1" name="Shape 2621"/>
        <p:cNvGrpSpPr/>
        <p:nvPr/>
      </p:nvGrpSpPr>
      <p:grpSpPr>
        <a:xfrm>
          <a:off x="0" y="0"/>
          <a:ext cx="0" cy="0"/>
          <a:chOff x="0" y="0"/>
          <a:chExt cx="0" cy="0"/>
        </a:xfrm>
      </p:grpSpPr>
      <p:sp>
        <p:nvSpPr>
          <p:cNvPr id="2622" name="Google Shape;2622;p49"/>
          <p:cNvSpPr/>
          <p:nvPr/>
        </p:nvSpPr>
        <p:spPr>
          <a:xfrm>
            <a:off x="-3600" y="0"/>
            <a:ext cx="12204703" cy="6865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3" name="Google Shape;2623;p49"/>
          <p:cNvSpPr txBox="1">
            <a:spLocks noGrp="1"/>
          </p:cNvSpPr>
          <p:nvPr>
            <p:ph type="title"/>
          </p:nvPr>
        </p:nvSpPr>
        <p:spPr>
          <a:xfrm>
            <a:off x="6456039" y="897616"/>
            <a:ext cx="5256581" cy="793072"/>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accent2"/>
              </a:buClr>
              <a:buSzPts val="2800"/>
              <a:buFont typeface="Calibri"/>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24" name="Google Shape;2624;p49"/>
          <p:cNvSpPr txBox="1">
            <a:spLocks noGrp="1"/>
          </p:cNvSpPr>
          <p:nvPr>
            <p:ph type="dt" idx="10"/>
          </p:nvPr>
        </p:nvSpPr>
        <p:spPr>
          <a:xfrm>
            <a:off x="695400" y="6496604"/>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5" name="Google Shape;2625;p49"/>
          <p:cNvSpPr txBox="1">
            <a:spLocks noGrp="1"/>
          </p:cNvSpPr>
          <p:nvPr>
            <p:ph type="ftr" idx="11"/>
          </p:nvPr>
        </p:nvSpPr>
        <p:spPr>
          <a:xfrm>
            <a:off x="695400" y="6416541"/>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6" name="Google Shape;2626;p49"/>
          <p:cNvSpPr txBox="1">
            <a:spLocks noGrp="1"/>
          </p:cNvSpPr>
          <p:nvPr>
            <p:ph type="sldNum" idx="12"/>
          </p:nvPr>
        </p:nvSpPr>
        <p:spPr>
          <a:xfrm>
            <a:off x="-12703" y="6356350"/>
            <a:ext cx="7933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2627" name="Google Shape;2627;p49"/>
          <p:cNvSpPr>
            <a:spLocks noGrp="1"/>
          </p:cNvSpPr>
          <p:nvPr>
            <p:ph type="pic" idx="2"/>
          </p:nvPr>
        </p:nvSpPr>
        <p:spPr>
          <a:xfrm>
            <a:off x="-9526" y="0"/>
            <a:ext cx="6105552" cy="6858000"/>
          </a:xfrm>
          <a:prstGeom prst="rect">
            <a:avLst/>
          </a:prstGeom>
          <a:noFill/>
          <a:ln>
            <a:noFill/>
          </a:ln>
        </p:spPr>
        <p:txBody>
          <a:bodyPr spcFirstLastPara="1" wrap="square" lIns="0" tIns="0" rIns="0" bIns="0" anchor="ctr" anchorCtr="0">
            <a:normAutofit/>
          </a:bodyPr>
          <a:lstStyle>
            <a:lvl1pPr marR="0" lvl="0"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2"/>
              </a:buClr>
              <a:buSzPts val="1800"/>
              <a:buFont typeface="Arial"/>
              <a:buChar char="•"/>
              <a:defRPr sz="1800" b="1"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4pPr>
            <a:lvl5pPr marR="0" lvl="4" algn="l" rtl="0">
              <a:lnSpc>
                <a:spcPct val="90000"/>
              </a:lnSpc>
              <a:spcBef>
                <a:spcPts val="800"/>
              </a:spcBef>
              <a:spcAft>
                <a:spcPts val="0"/>
              </a:spcAft>
              <a:buClr>
                <a:schemeClr val="accent1"/>
              </a:buClr>
              <a:buSzPts val="2000"/>
              <a:buFont typeface="Arial"/>
              <a:buNone/>
              <a:defRPr sz="2000" b="1" i="0" u="none" strike="noStrike" cap="none">
                <a:solidFill>
                  <a:schemeClr val="accent1"/>
                </a:solidFill>
                <a:latin typeface="Calibri"/>
                <a:ea typeface="Calibri"/>
                <a:cs typeface="Calibri"/>
                <a:sym typeface="Calibri"/>
              </a:defRPr>
            </a:lvl5pPr>
            <a:lvl6pPr marR="0" lvl="5" algn="l" rtl="0">
              <a:lnSpc>
                <a:spcPct val="90000"/>
              </a:lnSpc>
              <a:spcBef>
                <a:spcPts val="500"/>
              </a:spcBef>
              <a:spcAft>
                <a:spcPts val="0"/>
              </a:spcAft>
              <a:buClr>
                <a:srgbClr val="FF0000"/>
              </a:buClr>
              <a:buSzPts val="1800"/>
              <a:buFont typeface="Arial"/>
              <a:buChar char="•"/>
              <a:defRPr sz="1800" b="0" i="0" u="none" strike="noStrike" cap="none">
                <a:solidFill>
                  <a:srgbClr val="FF0000"/>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28" name="Google Shape;2628;p49"/>
          <p:cNvSpPr txBox="1">
            <a:spLocks noGrp="1"/>
          </p:cNvSpPr>
          <p:nvPr>
            <p:ph type="body" idx="1"/>
          </p:nvPr>
        </p:nvSpPr>
        <p:spPr>
          <a:xfrm>
            <a:off x="6455234" y="2263939"/>
            <a:ext cx="4471468" cy="3698779"/>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400"/>
              </a:spcBef>
              <a:spcAft>
                <a:spcPts val="0"/>
              </a:spcAft>
              <a:buClr>
                <a:schemeClr val="dk2"/>
              </a:buClr>
              <a:buSzPts val="2000"/>
              <a:buNone/>
              <a:defRPr>
                <a:solidFill>
                  <a:schemeClr val="dk2"/>
                </a:solidFill>
              </a:defRPr>
            </a:lvl1pPr>
            <a:lvl2pPr marL="914400" lvl="1" indent="-228600" algn="l">
              <a:lnSpc>
                <a:spcPct val="90000"/>
              </a:lnSpc>
              <a:spcBef>
                <a:spcPts val="400"/>
              </a:spcBef>
              <a:spcAft>
                <a:spcPts val="0"/>
              </a:spcAft>
              <a:buClr>
                <a:schemeClr val="dk2"/>
              </a:buClr>
              <a:buSzPts val="1800"/>
              <a:buNone/>
              <a:defRPr>
                <a:solidFill>
                  <a:schemeClr val="dk2"/>
                </a:solidFill>
              </a:defRPr>
            </a:lvl2pPr>
            <a:lvl3pPr marL="1371600" lvl="2" indent="-342900" algn="l">
              <a:lnSpc>
                <a:spcPct val="90000"/>
              </a:lnSpc>
              <a:spcBef>
                <a:spcPts val="400"/>
              </a:spcBef>
              <a:spcAft>
                <a:spcPts val="0"/>
              </a:spcAft>
              <a:buClr>
                <a:schemeClr val="accent2"/>
              </a:buClr>
              <a:buSzPts val="1800"/>
              <a:buChar char="•"/>
              <a:defRPr>
                <a:solidFill>
                  <a:schemeClr val="dk2"/>
                </a:solidFill>
              </a:defRPr>
            </a:lvl3pPr>
            <a:lvl4pPr marL="1828800" lvl="3" indent="-330200" algn="l">
              <a:lnSpc>
                <a:spcPct val="90000"/>
              </a:lnSpc>
              <a:spcBef>
                <a:spcPts val="400"/>
              </a:spcBef>
              <a:spcAft>
                <a:spcPts val="0"/>
              </a:spcAft>
              <a:buClr>
                <a:schemeClr val="accent2"/>
              </a:buClr>
              <a:buSzPts val="1600"/>
              <a:buChar char="•"/>
              <a:defRPr>
                <a:solidFill>
                  <a:schemeClr val="dk2"/>
                </a:solidFill>
              </a:defRPr>
            </a:lvl4pPr>
            <a:lvl5pPr marL="2286000" lvl="4" indent="-228600" algn="l">
              <a:lnSpc>
                <a:spcPct val="90000"/>
              </a:lnSpc>
              <a:spcBef>
                <a:spcPts val="800"/>
              </a:spcBef>
              <a:spcAft>
                <a:spcPts val="0"/>
              </a:spcAft>
              <a:buClr>
                <a:schemeClr val="dk2"/>
              </a:buClr>
              <a:buSzPts val="2000"/>
              <a:buNone/>
              <a:defRPr>
                <a:solidFill>
                  <a:schemeClr val="dk2"/>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629" name="Google Shape;2629;p49"/>
          <p:cNvGrpSpPr/>
          <p:nvPr/>
        </p:nvGrpSpPr>
        <p:grpSpPr>
          <a:xfrm>
            <a:off x="-2040904" y="3988723"/>
            <a:ext cx="1872208" cy="2902681"/>
            <a:chOff x="6195941" y="562596"/>
            <a:chExt cx="1872208" cy="2902681"/>
          </a:xfrm>
        </p:grpSpPr>
        <p:grpSp>
          <p:nvGrpSpPr>
            <p:cNvPr id="2630" name="Google Shape;2630;p49"/>
            <p:cNvGrpSpPr/>
            <p:nvPr/>
          </p:nvGrpSpPr>
          <p:grpSpPr>
            <a:xfrm>
              <a:off x="6195941" y="832626"/>
              <a:ext cx="1872208" cy="2632651"/>
              <a:chOff x="-1872716" y="660661"/>
              <a:chExt cx="1872208" cy="1974490"/>
            </a:xfrm>
          </p:grpSpPr>
          <p:sp>
            <p:nvSpPr>
              <p:cNvPr id="2631" name="Google Shape;2631;p49"/>
              <p:cNvSpPr txBox="1"/>
              <p:nvPr/>
            </p:nvSpPr>
            <p:spPr>
              <a:xfrm>
                <a:off x="-1872716" y="984698"/>
                <a:ext cx="1872208" cy="16504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2632" name="Google Shape;2632;p49"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2633" name="Google Shape;2633;p49"/>
            <p:cNvGrpSpPr/>
            <p:nvPr/>
          </p:nvGrpSpPr>
          <p:grpSpPr>
            <a:xfrm>
              <a:off x="6303954" y="562596"/>
              <a:ext cx="540060" cy="540060"/>
              <a:chOff x="6303954" y="562596"/>
              <a:chExt cx="540060" cy="540060"/>
            </a:xfrm>
          </p:grpSpPr>
          <p:sp>
            <p:nvSpPr>
              <p:cNvPr id="2634" name="Google Shape;2634;p49"/>
              <p:cNvSpPr/>
              <p:nvPr/>
            </p:nvSpPr>
            <p:spPr>
              <a:xfrm>
                <a:off x="6303954" y="562596"/>
                <a:ext cx="540060" cy="54006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2635" name="Google Shape;2635;p49"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2636" name="Google Shape;2636;p49"/>
          <p:cNvSpPr/>
          <p:nvPr/>
        </p:nvSpPr>
        <p:spPr>
          <a:xfrm>
            <a:off x="6170723" y="2356638"/>
            <a:ext cx="5827212" cy="4080744"/>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637" name="Google Shape;2637;p49"/>
          <p:cNvGrpSpPr/>
          <p:nvPr/>
        </p:nvGrpSpPr>
        <p:grpSpPr>
          <a:xfrm>
            <a:off x="10555200" y="295200"/>
            <a:ext cx="1192705" cy="478800"/>
            <a:chOff x="1899" y="899"/>
            <a:chExt cx="4165" cy="1672"/>
          </a:xfrm>
        </p:grpSpPr>
        <p:sp>
          <p:nvSpPr>
            <p:cNvPr id="2638" name="Google Shape;2638;p49"/>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9" name="Google Shape;2639;p49"/>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0" name="Google Shape;2640;p49"/>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1" name="Google Shape;2641;p49"/>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2" name="Google Shape;2642;p49"/>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3" name="Google Shape;2643;p49"/>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4" name="Google Shape;2644;p49"/>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5" name="Google Shape;2645;p49"/>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6" name="Google Shape;2646;p49"/>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7" name="Google Shape;2647;p49"/>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8" name="Google Shape;2648;p49"/>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9" name="Google Shape;2649;p49"/>
            <p:cNvSpPr/>
            <p:nvPr/>
          </p:nvSpPr>
          <p:spPr>
            <a:xfrm>
              <a:off x="2762" y="2203"/>
              <a:ext cx="28"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0" name="Google Shape;2650;p49"/>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1" name="Google Shape;2651;p49"/>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2" name="Google Shape;2652;p49"/>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3" name="Google Shape;2653;p49"/>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4" name="Google Shape;2654;p49"/>
            <p:cNvSpPr/>
            <p:nvPr/>
          </p:nvSpPr>
          <p:spPr>
            <a:xfrm>
              <a:off x="3203" y="2203"/>
              <a:ext cx="27"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5" name="Google Shape;2655;p49"/>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6" name="Google Shape;2656;p49"/>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7" name="Google Shape;2657;p49"/>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8" name="Google Shape;2658;p49"/>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9" name="Google Shape;2659;p49"/>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0" name="Google Shape;2660;p49"/>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1" name="Google Shape;2661;p49"/>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2" name="Google Shape;2662;p49"/>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3" name="Google Shape;2663;p49"/>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4" name="Google Shape;2664;p49"/>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5" name="Google Shape;2665;p49"/>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6" name="Google Shape;2666;p49"/>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7" name="Google Shape;2667;p49"/>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8" name="Google Shape;2668;p49"/>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9" name="Google Shape;2669;p49"/>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0" name="Google Shape;2670;p49"/>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1" name="Google Shape;2671;p49"/>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2" name="Google Shape;2672;p49"/>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3" name="Google Shape;2673;p49"/>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4" name="Google Shape;2674;p49"/>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5" name="Google Shape;2675;p49"/>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6" name="Google Shape;2676;p49"/>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7" name="Google Shape;2677;p49"/>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8" name="Google Shape;2678;p49"/>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9" name="Google Shape;2679;p49"/>
            <p:cNvSpPr/>
            <p:nvPr/>
          </p:nvSpPr>
          <p:spPr>
            <a:xfrm>
              <a:off x="1899" y="1222"/>
              <a:ext cx="707" cy="797"/>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0" name="Google Shape;2680;p49"/>
            <p:cNvSpPr/>
            <p:nvPr/>
          </p:nvSpPr>
          <p:spPr>
            <a:xfrm>
              <a:off x="2711" y="1222"/>
              <a:ext cx="732" cy="797"/>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1" name="Google Shape;2681;p49"/>
            <p:cNvSpPr/>
            <p:nvPr/>
          </p:nvSpPr>
          <p:spPr>
            <a:xfrm>
              <a:off x="3536" y="1208"/>
              <a:ext cx="639" cy="824"/>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2" name="Google Shape;2682;p49"/>
            <p:cNvSpPr/>
            <p:nvPr/>
          </p:nvSpPr>
          <p:spPr>
            <a:xfrm>
              <a:off x="4259" y="1222"/>
              <a:ext cx="690" cy="797"/>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3" name="Google Shape;2683;p49"/>
            <p:cNvSpPr/>
            <p:nvPr/>
          </p:nvSpPr>
          <p:spPr>
            <a:xfrm>
              <a:off x="4372" y="1311"/>
              <a:ext cx="1692" cy="714"/>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4" name="Google Shape;2684;p49"/>
            <p:cNvSpPr/>
            <p:nvPr/>
          </p:nvSpPr>
          <p:spPr>
            <a:xfrm>
              <a:off x="5470" y="899"/>
              <a:ext cx="366" cy="482"/>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5" name="Google Shape;2685;p49"/>
            <p:cNvSpPr/>
            <p:nvPr/>
          </p:nvSpPr>
          <p:spPr>
            <a:xfrm>
              <a:off x="4862" y="1770"/>
              <a:ext cx="1155"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6" name="Google Shape;2686;p49"/>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7" name="Google Shape;2687;p49"/>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8" name="Google Shape;2688;p49"/>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9" name="Google Shape;2689;p49"/>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0" name="Google Shape;2690;p49"/>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1" name="Google Shape;2691;p49"/>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2" name="Google Shape;2692;p49"/>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3" name="Google Shape;2693;p49"/>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4" name="Google Shape;2694;p49"/>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5" name="Google Shape;2695;p49"/>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6" name="Google Shape;2696;p49"/>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7" name="Google Shape;2697;p49"/>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8" name="Google Shape;2698;p49"/>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9" name="Google Shape;2699;p49"/>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0" name="Google Shape;2700;p49"/>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1" name="Google Shape;2701;p49"/>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2" name="Google Shape;2702;p49"/>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3" name="Google Shape;2703;p49"/>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4" name="Google Shape;2704;p49"/>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5" name="Google Shape;2705;p49"/>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6" name="Google Shape;2706;p49"/>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7" name="Google Shape;2707;p49"/>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8" name="Google Shape;2708;p49"/>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9" name="Google Shape;2709;p49"/>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0" name="Google Shape;2710;p49"/>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1" name="Google Shape;2711;p49"/>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2" name="Google Shape;2712;p49"/>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3" name="Google Shape;2713;p49"/>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4" name="Google Shape;2714;p49"/>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5" name="Google Shape;2715;p49"/>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6" name="Google Shape;2716;p49"/>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7" name="Google Shape;2717;p49"/>
            <p:cNvSpPr/>
            <p:nvPr/>
          </p:nvSpPr>
          <p:spPr>
            <a:xfrm>
              <a:off x="4838" y="2425"/>
              <a:ext cx="27"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8" name="Google Shape;2718;p49"/>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9" name="Google Shape;2719;p49"/>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0" name="Google Shape;2720;p49"/>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1" name="Google Shape;2721;p49"/>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2" name="Google Shape;2722;p49"/>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3" name="Google Shape;2723;p49"/>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4" name="Google Shape;2724;p49"/>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5" name="Google Shape;2725;p49"/>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6" name="Google Shape;2726;p49"/>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7" name="Google Shape;2727;p49"/>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8" name="Google Shape;2728;p49"/>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9" name="Google Shape;2729;p49"/>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0" name="Google Shape;2730;p49"/>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2731" name="Google Shape;2731;p49"/>
            <p:cNvCxnSpPr/>
            <p:nvPr/>
          </p:nvCxnSpPr>
          <p:spPr>
            <a:xfrm>
              <a:off x="3964" y="2205"/>
              <a:ext cx="0" cy="366"/>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13489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full image and content: White">
  <p:cSld name="Title, full image and content: White">
    <p:bg>
      <p:bgPr>
        <a:blipFill>
          <a:blip r:embed="rId2">
            <a:alphaModFix/>
          </a:blip>
          <a:stretch>
            <a:fillRect/>
          </a:stretch>
        </a:blipFill>
        <a:effectLst/>
      </p:bgPr>
    </p:bg>
    <p:spTree>
      <p:nvGrpSpPr>
        <p:cNvPr id="1" name="Shape 2732"/>
        <p:cNvGrpSpPr/>
        <p:nvPr/>
      </p:nvGrpSpPr>
      <p:grpSpPr>
        <a:xfrm>
          <a:off x="0" y="0"/>
          <a:ext cx="0" cy="0"/>
          <a:chOff x="0" y="0"/>
          <a:chExt cx="0" cy="0"/>
        </a:xfrm>
      </p:grpSpPr>
      <p:sp>
        <p:nvSpPr>
          <p:cNvPr id="2733" name="Google Shape;2733;p50"/>
          <p:cNvSpPr/>
          <p:nvPr/>
        </p:nvSpPr>
        <p:spPr>
          <a:xfrm rot="5400000" flipH="1">
            <a:off x="699195" y="-699045"/>
            <a:ext cx="6858001" cy="8256086"/>
          </a:xfrm>
          <a:prstGeom prst="rect">
            <a:avLst/>
          </a:prstGeom>
          <a:gradFill>
            <a:gsLst>
              <a:gs pos="0">
                <a:srgbClr val="000000"/>
              </a:gs>
              <a:gs pos="100000">
                <a:srgbClr val="000000">
                  <a:alpha val="0"/>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4" name="Google Shape;2734;p50"/>
          <p:cNvSpPr/>
          <p:nvPr/>
        </p:nvSpPr>
        <p:spPr>
          <a:xfrm rot="10800000" flipH="1">
            <a:off x="0" y="0"/>
            <a:ext cx="12192000" cy="2039622"/>
          </a:xfrm>
          <a:prstGeom prst="rect">
            <a:avLst/>
          </a:prstGeom>
          <a:gradFill>
            <a:gsLst>
              <a:gs pos="0">
                <a:srgbClr val="000000"/>
              </a:gs>
              <a:gs pos="100000">
                <a:srgbClr val="000000">
                  <a:alpha val="0"/>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5" name="Google Shape;2735;p50"/>
          <p:cNvSpPr txBox="1">
            <a:spLocks noGrp="1"/>
          </p:cNvSpPr>
          <p:nvPr>
            <p:ph type="ftr" idx="11"/>
          </p:nvPr>
        </p:nvSpPr>
        <p:spPr>
          <a:xfrm>
            <a:off x="695400" y="6416541"/>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E"/>
          </a:p>
        </p:txBody>
      </p:sp>
      <p:sp>
        <p:nvSpPr>
          <p:cNvPr id="2736" name="Google Shape;2736;p50"/>
          <p:cNvSpPr txBox="1">
            <a:spLocks noGrp="1"/>
          </p:cNvSpPr>
          <p:nvPr>
            <p:ph type="sldNum" idx="12"/>
          </p:nvPr>
        </p:nvSpPr>
        <p:spPr>
          <a:xfrm>
            <a:off x="-12703" y="6356350"/>
            <a:ext cx="7933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36DFE959-551D-4183-9968-D744C6A302A3}" type="slidenum">
              <a:rPr lang="en-IE" smtClean="0"/>
              <a:t>‹#›</a:t>
            </a:fld>
            <a:endParaRPr lang="en-IE"/>
          </a:p>
        </p:txBody>
      </p:sp>
      <p:grpSp>
        <p:nvGrpSpPr>
          <p:cNvPr id="2737" name="Google Shape;2737;p50"/>
          <p:cNvGrpSpPr/>
          <p:nvPr/>
        </p:nvGrpSpPr>
        <p:grpSpPr>
          <a:xfrm>
            <a:off x="10553375" y="296652"/>
            <a:ext cx="1195327" cy="479853"/>
            <a:chOff x="1899" y="899"/>
            <a:chExt cx="4165" cy="1672"/>
          </a:xfrm>
        </p:grpSpPr>
        <p:sp>
          <p:nvSpPr>
            <p:cNvPr id="2738" name="Google Shape;2738;p50"/>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9" name="Google Shape;2739;p50"/>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0" name="Google Shape;2740;p50"/>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1" name="Google Shape;2741;p50"/>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2" name="Google Shape;2742;p50"/>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3" name="Google Shape;2743;p50"/>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4" name="Google Shape;2744;p50"/>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5" name="Google Shape;2745;p50"/>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6" name="Google Shape;2746;p50"/>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7" name="Google Shape;2747;p50"/>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8" name="Google Shape;2748;p50"/>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9" name="Google Shape;2749;p50"/>
            <p:cNvSpPr/>
            <p:nvPr/>
          </p:nvSpPr>
          <p:spPr>
            <a:xfrm>
              <a:off x="2762" y="2203"/>
              <a:ext cx="28"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0" name="Google Shape;2750;p50"/>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1" name="Google Shape;2751;p50"/>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2" name="Google Shape;2752;p50"/>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3" name="Google Shape;2753;p50"/>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4" name="Google Shape;2754;p50"/>
            <p:cNvSpPr/>
            <p:nvPr/>
          </p:nvSpPr>
          <p:spPr>
            <a:xfrm>
              <a:off x="3203" y="2203"/>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5" name="Google Shape;2755;p50"/>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6" name="Google Shape;2756;p50"/>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7" name="Google Shape;2757;p50"/>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8" name="Google Shape;2758;p50"/>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9" name="Google Shape;2759;p50"/>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0" name="Google Shape;2760;p50"/>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1" name="Google Shape;2761;p50"/>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2" name="Google Shape;2762;p50"/>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3" name="Google Shape;2763;p50"/>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4" name="Google Shape;2764;p50"/>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5" name="Google Shape;2765;p50"/>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6" name="Google Shape;2766;p50"/>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7" name="Google Shape;2767;p50"/>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8" name="Google Shape;2768;p50"/>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9" name="Google Shape;2769;p50"/>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0" name="Google Shape;2770;p50"/>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1" name="Google Shape;2771;p50"/>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2" name="Google Shape;2772;p50"/>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3" name="Google Shape;2773;p50"/>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4" name="Google Shape;2774;p50"/>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5" name="Google Shape;2775;p50"/>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6" name="Google Shape;2776;p50"/>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7" name="Google Shape;2777;p50"/>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8" name="Google Shape;2778;p50"/>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9" name="Google Shape;2779;p50"/>
            <p:cNvSpPr/>
            <p:nvPr/>
          </p:nvSpPr>
          <p:spPr>
            <a:xfrm>
              <a:off x="1899" y="1222"/>
              <a:ext cx="707" cy="797"/>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0" name="Google Shape;2780;p50"/>
            <p:cNvSpPr/>
            <p:nvPr/>
          </p:nvSpPr>
          <p:spPr>
            <a:xfrm>
              <a:off x="2711" y="1222"/>
              <a:ext cx="732" cy="797"/>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1" name="Google Shape;2781;p50"/>
            <p:cNvSpPr/>
            <p:nvPr/>
          </p:nvSpPr>
          <p:spPr>
            <a:xfrm>
              <a:off x="3536" y="1208"/>
              <a:ext cx="639" cy="824"/>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2" name="Google Shape;2782;p50"/>
            <p:cNvSpPr/>
            <p:nvPr/>
          </p:nvSpPr>
          <p:spPr>
            <a:xfrm>
              <a:off x="4259" y="1222"/>
              <a:ext cx="690" cy="797"/>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3" name="Google Shape;2783;p50"/>
            <p:cNvSpPr/>
            <p:nvPr/>
          </p:nvSpPr>
          <p:spPr>
            <a:xfrm>
              <a:off x="4372" y="1311"/>
              <a:ext cx="1692" cy="714"/>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4" name="Google Shape;2784;p50"/>
            <p:cNvSpPr/>
            <p:nvPr/>
          </p:nvSpPr>
          <p:spPr>
            <a:xfrm>
              <a:off x="5470" y="899"/>
              <a:ext cx="366" cy="482"/>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5" name="Google Shape;2785;p50"/>
            <p:cNvSpPr/>
            <p:nvPr/>
          </p:nvSpPr>
          <p:spPr>
            <a:xfrm>
              <a:off x="4862" y="1770"/>
              <a:ext cx="1155"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6" name="Google Shape;2786;p50"/>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7" name="Google Shape;2787;p50"/>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8" name="Google Shape;2788;p50"/>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9" name="Google Shape;2789;p50"/>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0" name="Google Shape;2790;p50"/>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1" name="Google Shape;2791;p50"/>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2" name="Google Shape;2792;p50"/>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3" name="Google Shape;2793;p50"/>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4" name="Google Shape;2794;p50"/>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5" name="Google Shape;2795;p50"/>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6" name="Google Shape;2796;p50"/>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7" name="Google Shape;2797;p50"/>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8" name="Google Shape;2798;p50"/>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9" name="Google Shape;2799;p50"/>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0" name="Google Shape;2800;p50"/>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1" name="Google Shape;2801;p50"/>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2" name="Google Shape;2802;p50"/>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3" name="Google Shape;2803;p50"/>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4" name="Google Shape;2804;p50"/>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5" name="Google Shape;2805;p50"/>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6" name="Google Shape;2806;p50"/>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7" name="Google Shape;2807;p50"/>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8" name="Google Shape;2808;p50"/>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9" name="Google Shape;2809;p50"/>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0" name="Google Shape;2810;p50"/>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1" name="Google Shape;2811;p50"/>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2" name="Google Shape;2812;p50"/>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3" name="Google Shape;2813;p50"/>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4" name="Google Shape;2814;p50"/>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5" name="Google Shape;2815;p50"/>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6" name="Google Shape;2816;p50"/>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7" name="Google Shape;2817;p50"/>
            <p:cNvSpPr/>
            <p:nvPr/>
          </p:nvSpPr>
          <p:spPr>
            <a:xfrm>
              <a:off x="4838" y="2425"/>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8" name="Google Shape;2818;p50"/>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9" name="Google Shape;2819;p50"/>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0" name="Google Shape;2820;p50"/>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1" name="Google Shape;2821;p50"/>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2" name="Google Shape;2822;p50"/>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3" name="Google Shape;2823;p50"/>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4" name="Google Shape;2824;p50"/>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5" name="Google Shape;2825;p50"/>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6" name="Google Shape;2826;p50"/>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7" name="Google Shape;2827;p50"/>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8" name="Google Shape;2828;p50"/>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9" name="Google Shape;2829;p50"/>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0" name="Google Shape;2830;p50"/>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2831" name="Google Shape;2831;p50"/>
            <p:cNvCxnSpPr/>
            <p:nvPr/>
          </p:nvCxnSpPr>
          <p:spPr>
            <a:xfrm>
              <a:off x="3964" y="2205"/>
              <a:ext cx="0" cy="366"/>
            </a:xfrm>
            <a:prstGeom prst="straightConnector1">
              <a:avLst/>
            </a:prstGeom>
            <a:solidFill>
              <a:schemeClr val="lt1"/>
            </a:solidFill>
            <a:ln w="14275" cap="flat" cmpd="sng">
              <a:solidFill>
                <a:schemeClr val="lt1"/>
              </a:solidFill>
              <a:prstDash val="solid"/>
              <a:miter lim="800000"/>
              <a:headEnd type="none" w="med" len="med"/>
              <a:tailEnd type="none" w="med" len="med"/>
            </a:ln>
          </p:spPr>
        </p:cxnSp>
      </p:grpSp>
      <p:grpSp>
        <p:nvGrpSpPr>
          <p:cNvPr id="2832" name="Google Shape;2832;p50"/>
          <p:cNvGrpSpPr/>
          <p:nvPr/>
        </p:nvGrpSpPr>
        <p:grpSpPr>
          <a:xfrm>
            <a:off x="-2040904" y="3988723"/>
            <a:ext cx="1872208" cy="2902681"/>
            <a:chOff x="6195941" y="562596"/>
            <a:chExt cx="1872208" cy="2902681"/>
          </a:xfrm>
        </p:grpSpPr>
        <p:grpSp>
          <p:nvGrpSpPr>
            <p:cNvPr id="2833" name="Google Shape;2833;p50"/>
            <p:cNvGrpSpPr/>
            <p:nvPr/>
          </p:nvGrpSpPr>
          <p:grpSpPr>
            <a:xfrm>
              <a:off x="6195941" y="832626"/>
              <a:ext cx="1872208" cy="2632651"/>
              <a:chOff x="-1872716" y="660661"/>
              <a:chExt cx="1872208" cy="1974490"/>
            </a:xfrm>
          </p:grpSpPr>
          <p:sp>
            <p:nvSpPr>
              <p:cNvPr id="2834" name="Google Shape;2834;p50"/>
              <p:cNvSpPr txBox="1"/>
              <p:nvPr/>
            </p:nvSpPr>
            <p:spPr>
              <a:xfrm>
                <a:off x="-1872716" y="984698"/>
                <a:ext cx="1872208" cy="16504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2835" name="Google Shape;2835;p50"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2836" name="Google Shape;2836;p50"/>
            <p:cNvGrpSpPr/>
            <p:nvPr/>
          </p:nvGrpSpPr>
          <p:grpSpPr>
            <a:xfrm>
              <a:off x="6303954" y="562596"/>
              <a:ext cx="540060" cy="540060"/>
              <a:chOff x="6303954" y="562596"/>
              <a:chExt cx="540060" cy="540060"/>
            </a:xfrm>
          </p:grpSpPr>
          <p:sp>
            <p:nvSpPr>
              <p:cNvPr id="2837" name="Google Shape;2837;p50"/>
              <p:cNvSpPr/>
              <p:nvPr/>
            </p:nvSpPr>
            <p:spPr>
              <a:xfrm>
                <a:off x="6303954" y="562596"/>
                <a:ext cx="540060" cy="54006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2838" name="Google Shape;2838;p50"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2839" name="Google Shape;2839;p50"/>
          <p:cNvSpPr/>
          <p:nvPr/>
        </p:nvSpPr>
        <p:spPr>
          <a:xfrm>
            <a:off x="7680176" y="3356992"/>
            <a:ext cx="4398729" cy="30803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0" name="Google Shape;2840;p50"/>
          <p:cNvSpPr/>
          <p:nvPr/>
        </p:nvSpPr>
        <p:spPr>
          <a:xfrm>
            <a:off x="0" y="1587"/>
            <a:ext cx="9084331" cy="2539485"/>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1" name="Google Shape;2841;p50"/>
          <p:cNvSpPr txBox="1">
            <a:spLocks noGrp="1"/>
          </p:cNvSpPr>
          <p:nvPr>
            <p:ph type="title"/>
          </p:nvPr>
        </p:nvSpPr>
        <p:spPr>
          <a:xfrm>
            <a:off x="514800" y="434983"/>
            <a:ext cx="4752528" cy="1255705"/>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accent2"/>
              </a:buClr>
              <a:buSzPts val="2800"/>
              <a:buFont typeface="Calibri"/>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42" name="Google Shape;2842;p50"/>
          <p:cNvSpPr txBox="1">
            <a:spLocks noGrp="1"/>
          </p:cNvSpPr>
          <p:nvPr>
            <p:ph type="dt" idx="10"/>
          </p:nvPr>
        </p:nvSpPr>
        <p:spPr>
          <a:xfrm>
            <a:off x="695400" y="6496604"/>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14DD795-3529-4F91-931B-6BF8DCD83F60}" type="datetimeFigureOut">
              <a:rPr lang="en-IE" smtClean="0"/>
              <a:t>08/02/2022</a:t>
            </a:fld>
            <a:endParaRPr lang="en-IE"/>
          </a:p>
        </p:txBody>
      </p:sp>
      <p:sp>
        <p:nvSpPr>
          <p:cNvPr id="2843" name="Google Shape;2843;p50"/>
          <p:cNvSpPr txBox="1">
            <a:spLocks noGrp="1"/>
          </p:cNvSpPr>
          <p:nvPr>
            <p:ph type="body" idx="1"/>
          </p:nvPr>
        </p:nvSpPr>
        <p:spPr>
          <a:xfrm>
            <a:off x="514800" y="3104964"/>
            <a:ext cx="4752528" cy="2857754"/>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400"/>
              </a:spcBef>
              <a:spcAft>
                <a:spcPts val="0"/>
              </a:spcAft>
              <a:buClr>
                <a:schemeClr val="lt1"/>
              </a:buClr>
              <a:buSzPts val="2000"/>
              <a:buNone/>
              <a:defRPr>
                <a:solidFill>
                  <a:schemeClr val="lt1"/>
                </a:solidFill>
              </a:defRPr>
            </a:lvl1pPr>
            <a:lvl2pPr marL="914400" lvl="1" indent="-228600" algn="l">
              <a:lnSpc>
                <a:spcPct val="90000"/>
              </a:lnSpc>
              <a:spcBef>
                <a:spcPts val="400"/>
              </a:spcBef>
              <a:spcAft>
                <a:spcPts val="0"/>
              </a:spcAft>
              <a:buClr>
                <a:schemeClr val="lt1"/>
              </a:buClr>
              <a:buSzPts val="1800"/>
              <a:buNone/>
              <a:defRPr>
                <a:solidFill>
                  <a:schemeClr val="lt1"/>
                </a:solidFill>
              </a:defRPr>
            </a:lvl2pPr>
            <a:lvl3pPr marL="1371600" lvl="2" indent="-342900" algn="l">
              <a:lnSpc>
                <a:spcPct val="90000"/>
              </a:lnSpc>
              <a:spcBef>
                <a:spcPts val="400"/>
              </a:spcBef>
              <a:spcAft>
                <a:spcPts val="0"/>
              </a:spcAft>
              <a:buClr>
                <a:schemeClr val="lt1"/>
              </a:buClr>
              <a:buSzPts val="1800"/>
              <a:buChar char="•"/>
              <a:defRPr>
                <a:solidFill>
                  <a:schemeClr val="lt1"/>
                </a:solidFill>
              </a:defRPr>
            </a:lvl3pPr>
            <a:lvl4pPr marL="1828800" lvl="3" indent="-330200" algn="l">
              <a:lnSpc>
                <a:spcPct val="90000"/>
              </a:lnSpc>
              <a:spcBef>
                <a:spcPts val="400"/>
              </a:spcBef>
              <a:spcAft>
                <a:spcPts val="0"/>
              </a:spcAft>
              <a:buClr>
                <a:schemeClr val="lt1"/>
              </a:buClr>
              <a:buSzPts val="1600"/>
              <a:buChar char="•"/>
              <a:defRPr>
                <a:solidFill>
                  <a:schemeClr val="lt1"/>
                </a:solidFill>
              </a:defRPr>
            </a:lvl4pPr>
            <a:lvl5pPr marL="2286000" lvl="4" indent="-228600" algn="l">
              <a:lnSpc>
                <a:spcPct val="90000"/>
              </a:lnSpc>
              <a:spcBef>
                <a:spcPts val="800"/>
              </a:spcBef>
              <a:spcAft>
                <a:spcPts val="0"/>
              </a:spcAft>
              <a:buClr>
                <a:schemeClr val="lt1"/>
              </a:buClr>
              <a:buSzPts val="2000"/>
              <a:buNone/>
              <a:defRPr>
                <a:solidFill>
                  <a:schemeClr val="lt1"/>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844" name="Google Shape;2844;p50"/>
          <p:cNvGrpSpPr/>
          <p:nvPr/>
        </p:nvGrpSpPr>
        <p:grpSpPr>
          <a:xfrm>
            <a:off x="-2040904" y="871532"/>
            <a:ext cx="1368152" cy="2264265"/>
            <a:chOff x="-1836712" y="2937191"/>
            <a:chExt cx="1368152" cy="2264265"/>
          </a:xfrm>
        </p:grpSpPr>
        <p:pic>
          <p:nvPicPr>
            <p:cNvPr id="2845" name="Google Shape;2845;p50"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2846" name="Google Shape;2846;p50"/>
            <p:cNvSpPr txBox="1"/>
            <p:nvPr/>
          </p:nvSpPr>
          <p:spPr>
            <a:xfrm>
              <a:off x="-1836712" y="3677962"/>
              <a:ext cx="1368152" cy="152349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change the photographic image to the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&gt;Right Click over slide</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&gt;format background</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&gt;picture or texture fill</a:t>
              </a:r>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2847" name="Google Shape;2847;p50"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106931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Key messages: White">
  <p:cSld name="1_Key messages: White">
    <p:bg>
      <p:bgPr>
        <a:solidFill>
          <a:schemeClr val="dk2"/>
        </a:solidFill>
        <a:effectLst/>
      </p:bgPr>
    </p:bg>
    <p:spTree>
      <p:nvGrpSpPr>
        <p:cNvPr id="1" name="Shape 2848"/>
        <p:cNvGrpSpPr/>
        <p:nvPr/>
      </p:nvGrpSpPr>
      <p:grpSpPr>
        <a:xfrm>
          <a:off x="0" y="0"/>
          <a:ext cx="0" cy="0"/>
          <a:chOff x="0" y="0"/>
          <a:chExt cx="0" cy="0"/>
        </a:xfrm>
      </p:grpSpPr>
      <p:sp>
        <p:nvSpPr>
          <p:cNvPr id="2849" name="Google Shape;2849;p51"/>
          <p:cNvSpPr/>
          <p:nvPr/>
        </p:nvSpPr>
        <p:spPr>
          <a:xfrm>
            <a:off x="-3600" y="0"/>
            <a:ext cx="12204703" cy="6865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0" name="Google Shape;2850;p51"/>
          <p:cNvSpPr/>
          <p:nvPr/>
        </p:nvSpPr>
        <p:spPr>
          <a:xfrm>
            <a:off x="-1484219" y="417687"/>
            <a:ext cx="9820275" cy="687705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1" name="Google Shape;2851;p51"/>
          <p:cNvSpPr txBox="1">
            <a:spLocks noGrp="1"/>
          </p:cNvSpPr>
          <p:nvPr>
            <p:ph type="dt" idx="10"/>
          </p:nvPr>
        </p:nvSpPr>
        <p:spPr>
          <a:xfrm>
            <a:off x="695400" y="6496604"/>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2" name="Google Shape;2852;p51"/>
          <p:cNvSpPr txBox="1">
            <a:spLocks noGrp="1"/>
          </p:cNvSpPr>
          <p:nvPr>
            <p:ph type="ftr" idx="11"/>
          </p:nvPr>
        </p:nvSpPr>
        <p:spPr>
          <a:xfrm>
            <a:off x="695400" y="6416541"/>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3" name="Google Shape;2853;p51"/>
          <p:cNvSpPr txBox="1">
            <a:spLocks noGrp="1"/>
          </p:cNvSpPr>
          <p:nvPr>
            <p:ph type="sldNum" idx="12"/>
          </p:nvPr>
        </p:nvSpPr>
        <p:spPr>
          <a:xfrm>
            <a:off x="-12703" y="6356350"/>
            <a:ext cx="7933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2854" name="Google Shape;2854;p51"/>
          <p:cNvSpPr txBox="1">
            <a:spLocks noGrp="1"/>
          </p:cNvSpPr>
          <p:nvPr>
            <p:ph type="body" idx="1"/>
          </p:nvPr>
        </p:nvSpPr>
        <p:spPr>
          <a:xfrm>
            <a:off x="895571" y="3988722"/>
            <a:ext cx="2283713" cy="1594593"/>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400"/>
              </a:spcBef>
              <a:spcAft>
                <a:spcPts val="0"/>
              </a:spcAft>
              <a:buClr>
                <a:schemeClr val="dk2"/>
              </a:buClr>
              <a:buSzPts val="2000"/>
              <a:buNone/>
              <a:defRPr b="1">
                <a:solidFill>
                  <a:schemeClr val="dk2"/>
                </a:solidFill>
              </a:defRPr>
            </a:lvl1pPr>
            <a:lvl2pPr marL="914400" lvl="1" indent="-228600" algn="ctr">
              <a:lnSpc>
                <a:spcPct val="90000"/>
              </a:lnSpc>
              <a:spcBef>
                <a:spcPts val="400"/>
              </a:spcBef>
              <a:spcAft>
                <a:spcPts val="0"/>
              </a:spcAft>
              <a:buClr>
                <a:schemeClr val="dk2"/>
              </a:buClr>
              <a:buSzPts val="1800"/>
              <a:buNone/>
              <a:defRPr>
                <a:solidFill>
                  <a:schemeClr val="dk2"/>
                </a:solidFill>
              </a:defRPr>
            </a:lvl2pPr>
            <a:lvl3pPr marL="1371600" lvl="2" indent="-342900" algn="ctr">
              <a:lnSpc>
                <a:spcPct val="90000"/>
              </a:lnSpc>
              <a:spcBef>
                <a:spcPts val="400"/>
              </a:spcBef>
              <a:spcAft>
                <a:spcPts val="0"/>
              </a:spcAft>
              <a:buClr>
                <a:schemeClr val="lt1"/>
              </a:buClr>
              <a:buSzPts val="1800"/>
              <a:buChar char="•"/>
              <a:defRPr>
                <a:solidFill>
                  <a:srgbClr val="FF0000"/>
                </a:solidFill>
              </a:defRPr>
            </a:lvl3pPr>
            <a:lvl4pPr marL="1828800" lvl="3" indent="-330200" algn="ctr">
              <a:lnSpc>
                <a:spcPct val="90000"/>
              </a:lnSpc>
              <a:spcBef>
                <a:spcPts val="400"/>
              </a:spcBef>
              <a:spcAft>
                <a:spcPts val="0"/>
              </a:spcAft>
              <a:buClr>
                <a:schemeClr val="lt1"/>
              </a:buClr>
              <a:buSzPts val="1600"/>
              <a:buChar char="•"/>
              <a:defRPr>
                <a:solidFill>
                  <a:srgbClr val="FF0000"/>
                </a:solidFill>
              </a:defRPr>
            </a:lvl4pPr>
            <a:lvl5pPr marL="2286000" lvl="4" indent="-228600" algn="ctr">
              <a:lnSpc>
                <a:spcPct val="90000"/>
              </a:lnSpc>
              <a:spcBef>
                <a:spcPts val="800"/>
              </a:spcBef>
              <a:spcAft>
                <a:spcPts val="0"/>
              </a:spcAft>
              <a:buClr>
                <a:schemeClr val="dk2"/>
              </a:buClr>
              <a:buSzPts val="2000"/>
              <a:buNone/>
              <a:defRPr>
                <a:solidFill>
                  <a:schemeClr val="dk2"/>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5" name="Google Shape;2855;p51"/>
          <p:cNvSpPr txBox="1">
            <a:spLocks noGrp="1"/>
          </p:cNvSpPr>
          <p:nvPr>
            <p:ph type="title"/>
          </p:nvPr>
        </p:nvSpPr>
        <p:spPr>
          <a:xfrm>
            <a:off x="895571" y="855051"/>
            <a:ext cx="9658665" cy="1255705"/>
          </a:xfrm>
          <a:prstGeom prst="rect">
            <a:avLst/>
          </a:prstGeom>
          <a:noFill/>
          <a:ln>
            <a:noFill/>
          </a:ln>
        </p:spPr>
        <p:txBody>
          <a:bodyPr spcFirstLastPara="1" wrap="square" lIns="0" tIns="0" rIns="0" bIns="0" anchor="b" anchorCtr="0">
            <a:normAutofit/>
          </a:bodyPr>
          <a:lstStyle>
            <a:lvl1pPr lvl="0" algn="ctr">
              <a:lnSpc>
                <a:spcPct val="90000"/>
              </a:lnSpc>
              <a:spcBef>
                <a:spcPts val="0"/>
              </a:spcBef>
              <a:spcAft>
                <a:spcPts val="0"/>
              </a:spcAft>
              <a:buClr>
                <a:schemeClr val="accent2"/>
              </a:buClr>
              <a:buSzPts val="2800"/>
              <a:buFont typeface="Calibri"/>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2856" name="Google Shape;2856;p51"/>
          <p:cNvGrpSpPr/>
          <p:nvPr/>
        </p:nvGrpSpPr>
        <p:grpSpPr>
          <a:xfrm>
            <a:off x="-2040904" y="3988723"/>
            <a:ext cx="1872208" cy="2902681"/>
            <a:chOff x="6195941" y="562596"/>
            <a:chExt cx="1872208" cy="2902681"/>
          </a:xfrm>
        </p:grpSpPr>
        <p:grpSp>
          <p:nvGrpSpPr>
            <p:cNvPr id="2857" name="Google Shape;2857;p51"/>
            <p:cNvGrpSpPr/>
            <p:nvPr/>
          </p:nvGrpSpPr>
          <p:grpSpPr>
            <a:xfrm>
              <a:off x="6195941" y="832626"/>
              <a:ext cx="1872208" cy="2632651"/>
              <a:chOff x="-1872716" y="660661"/>
              <a:chExt cx="1872208" cy="1974490"/>
            </a:xfrm>
          </p:grpSpPr>
          <p:sp>
            <p:nvSpPr>
              <p:cNvPr id="2858" name="Google Shape;2858;p51"/>
              <p:cNvSpPr txBox="1"/>
              <p:nvPr/>
            </p:nvSpPr>
            <p:spPr>
              <a:xfrm>
                <a:off x="-1872716" y="984698"/>
                <a:ext cx="1872208" cy="16504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2859" name="Google Shape;2859;p51"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2860" name="Google Shape;2860;p51"/>
            <p:cNvGrpSpPr/>
            <p:nvPr/>
          </p:nvGrpSpPr>
          <p:grpSpPr>
            <a:xfrm>
              <a:off x="6303954" y="562596"/>
              <a:ext cx="540060" cy="540060"/>
              <a:chOff x="6303954" y="562596"/>
              <a:chExt cx="540060" cy="540060"/>
            </a:xfrm>
          </p:grpSpPr>
          <p:sp>
            <p:nvSpPr>
              <p:cNvPr id="2861" name="Google Shape;2861;p51"/>
              <p:cNvSpPr/>
              <p:nvPr/>
            </p:nvSpPr>
            <p:spPr>
              <a:xfrm>
                <a:off x="6303954" y="562596"/>
                <a:ext cx="540060" cy="54006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2862" name="Google Shape;2862;p51"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2863" name="Google Shape;2863;p51"/>
          <p:cNvSpPr txBox="1">
            <a:spLocks noGrp="1"/>
          </p:cNvSpPr>
          <p:nvPr>
            <p:ph type="body" idx="2"/>
          </p:nvPr>
        </p:nvSpPr>
        <p:spPr>
          <a:xfrm>
            <a:off x="3593810" y="3990379"/>
            <a:ext cx="2283713" cy="1594593"/>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400"/>
              </a:spcBef>
              <a:spcAft>
                <a:spcPts val="0"/>
              </a:spcAft>
              <a:buClr>
                <a:schemeClr val="dk2"/>
              </a:buClr>
              <a:buSzPts val="2000"/>
              <a:buNone/>
              <a:defRPr b="1">
                <a:solidFill>
                  <a:schemeClr val="dk2"/>
                </a:solidFill>
              </a:defRPr>
            </a:lvl1pPr>
            <a:lvl2pPr marL="914400" lvl="1" indent="-228600" algn="ctr">
              <a:lnSpc>
                <a:spcPct val="90000"/>
              </a:lnSpc>
              <a:spcBef>
                <a:spcPts val="400"/>
              </a:spcBef>
              <a:spcAft>
                <a:spcPts val="0"/>
              </a:spcAft>
              <a:buClr>
                <a:schemeClr val="dk2"/>
              </a:buClr>
              <a:buSzPts val="1800"/>
              <a:buNone/>
              <a:defRPr>
                <a:solidFill>
                  <a:schemeClr val="dk2"/>
                </a:solidFill>
              </a:defRPr>
            </a:lvl2pPr>
            <a:lvl3pPr marL="1371600" lvl="2" indent="-342900" algn="ctr">
              <a:lnSpc>
                <a:spcPct val="90000"/>
              </a:lnSpc>
              <a:spcBef>
                <a:spcPts val="400"/>
              </a:spcBef>
              <a:spcAft>
                <a:spcPts val="0"/>
              </a:spcAft>
              <a:buClr>
                <a:schemeClr val="lt1"/>
              </a:buClr>
              <a:buSzPts val="1800"/>
              <a:buChar char="•"/>
              <a:defRPr>
                <a:solidFill>
                  <a:srgbClr val="FF0000"/>
                </a:solidFill>
              </a:defRPr>
            </a:lvl3pPr>
            <a:lvl4pPr marL="1828800" lvl="3" indent="-330200" algn="ctr">
              <a:lnSpc>
                <a:spcPct val="90000"/>
              </a:lnSpc>
              <a:spcBef>
                <a:spcPts val="400"/>
              </a:spcBef>
              <a:spcAft>
                <a:spcPts val="0"/>
              </a:spcAft>
              <a:buClr>
                <a:schemeClr val="lt1"/>
              </a:buClr>
              <a:buSzPts val="1600"/>
              <a:buChar char="•"/>
              <a:defRPr>
                <a:solidFill>
                  <a:srgbClr val="FF0000"/>
                </a:solidFill>
              </a:defRPr>
            </a:lvl4pPr>
            <a:lvl5pPr marL="2286000" lvl="4" indent="-228600" algn="ctr">
              <a:lnSpc>
                <a:spcPct val="90000"/>
              </a:lnSpc>
              <a:spcBef>
                <a:spcPts val="800"/>
              </a:spcBef>
              <a:spcAft>
                <a:spcPts val="0"/>
              </a:spcAft>
              <a:buClr>
                <a:schemeClr val="dk2"/>
              </a:buClr>
              <a:buSzPts val="2000"/>
              <a:buNone/>
              <a:defRPr>
                <a:solidFill>
                  <a:schemeClr val="dk2"/>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64" name="Google Shape;2864;p51"/>
          <p:cNvSpPr txBox="1">
            <a:spLocks noGrp="1"/>
          </p:cNvSpPr>
          <p:nvPr>
            <p:ph type="body" idx="3"/>
          </p:nvPr>
        </p:nvSpPr>
        <p:spPr>
          <a:xfrm>
            <a:off x="6292049" y="3992036"/>
            <a:ext cx="2283713" cy="1594593"/>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400"/>
              </a:spcBef>
              <a:spcAft>
                <a:spcPts val="0"/>
              </a:spcAft>
              <a:buClr>
                <a:schemeClr val="dk2"/>
              </a:buClr>
              <a:buSzPts val="2000"/>
              <a:buNone/>
              <a:defRPr b="1">
                <a:solidFill>
                  <a:schemeClr val="dk2"/>
                </a:solidFill>
              </a:defRPr>
            </a:lvl1pPr>
            <a:lvl2pPr marL="914400" lvl="1" indent="-228600" algn="ctr">
              <a:lnSpc>
                <a:spcPct val="90000"/>
              </a:lnSpc>
              <a:spcBef>
                <a:spcPts val="400"/>
              </a:spcBef>
              <a:spcAft>
                <a:spcPts val="0"/>
              </a:spcAft>
              <a:buClr>
                <a:schemeClr val="dk2"/>
              </a:buClr>
              <a:buSzPts val="1800"/>
              <a:buNone/>
              <a:defRPr>
                <a:solidFill>
                  <a:schemeClr val="dk2"/>
                </a:solidFill>
              </a:defRPr>
            </a:lvl2pPr>
            <a:lvl3pPr marL="1371600" lvl="2" indent="-342900" algn="ctr">
              <a:lnSpc>
                <a:spcPct val="90000"/>
              </a:lnSpc>
              <a:spcBef>
                <a:spcPts val="400"/>
              </a:spcBef>
              <a:spcAft>
                <a:spcPts val="0"/>
              </a:spcAft>
              <a:buClr>
                <a:schemeClr val="lt1"/>
              </a:buClr>
              <a:buSzPts val="1800"/>
              <a:buChar char="•"/>
              <a:defRPr>
                <a:solidFill>
                  <a:srgbClr val="FF0000"/>
                </a:solidFill>
              </a:defRPr>
            </a:lvl3pPr>
            <a:lvl4pPr marL="1828800" lvl="3" indent="-330200" algn="ctr">
              <a:lnSpc>
                <a:spcPct val="90000"/>
              </a:lnSpc>
              <a:spcBef>
                <a:spcPts val="400"/>
              </a:spcBef>
              <a:spcAft>
                <a:spcPts val="0"/>
              </a:spcAft>
              <a:buClr>
                <a:schemeClr val="lt1"/>
              </a:buClr>
              <a:buSzPts val="1600"/>
              <a:buChar char="•"/>
              <a:defRPr>
                <a:solidFill>
                  <a:srgbClr val="FF0000"/>
                </a:solidFill>
              </a:defRPr>
            </a:lvl4pPr>
            <a:lvl5pPr marL="2286000" lvl="4" indent="-228600" algn="ctr">
              <a:lnSpc>
                <a:spcPct val="90000"/>
              </a:lnSpc>
              <a:spcBef>
                <a:spcPts val="800"/>
              </a:spcBef>
              <a:spcAft>
                <a:spcPts val="0"/>
              </a:spcAft>
              <a:buClr>
                <a:schemeClr val="dk2"/>
              </a:buClr>
              <a:buSzPts val="2000"/>
              <a:buNone/>
              <a:defRPr>
                <a:solidFill>
                  <a:schemeClr val="dk2"/>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65" name="Google Shape;2865;p51"/>
          <p:cNvSpPr txBox="1">
            <a:spLocks noGrp="1"/>
          </p:cNvSpPr>
          <p:nvPr>
            <p:ph type="body" idx="4"/>
          </p:nvPr>
        </p:nvSpPr>
        <p:spPr>
          <a:xfrm>
            <a:off x="8990289" y="3993693"/>
            <a:ext cx="2283713" cy="1594593"/>
          </a:xfrm>
          <a:prstGeom prst="rect">
            <a:avLst/>
          </a:prstGeom>
          <a:noFill/>
          <a:ln>
            <a:noFill/>
          </a:ln>
        </p:spPr>
        <p:txBody>
          <a:bodyPr spcFirstLastPara="1" wrap="square" lIns="0" tIns="0" rIns="0" bIns="0" anchor="t" anchorCtr="0">
            <a:normAutofit/>
          </a:bodyPr>
          <a:lstStyle>
            <a:lvl1pPr marL="457200" lvl="0" indent="-228600" algn="ctr">
              <a:lnSpc>
                <a:spcPct val="90000"/>
              </a:lnSpc>
              <a:spcBef>
                <a:spcPts val="400"/>
              </a:spcBef>
              <a:spcAft>
                <a:spcPts val="0"/>
              </a:spcAft>
              <a:buClr>
                <a:schemeClr val="dk2"/>
              </a:buClr>
              <a:buSzPts val="2000"/>
              <a:buNone/>
              <a:defRPr b="1">
                <a:solidFill>
                  <a:schemeClr val="dk2"/>
                </a:solidFill>
              </a:defRPr>
            </a:lvl1pPr>
            <a:lvl2pPr marL="914400" lvl="1" indent="-228600" algn="ctr">
              <a:lnSpc>
                <a:spcPct val="90000"/>
              </a:lnSpc>
              <a:spcBef>
                <a:spcPts val="400"/>
              </a:spcBef>
              <a:spcAft>
                <a:spcPts val="0"/>
              </a:spcAft>
              <a:buClr>
                <a:schemeClr val="dk2"/>
              </a:buClr>
              <a:buSzPts val="1800"/>
              <a:buNone/>
              <a:defRPr>
                <a:solidFill>
                  <a:schemeClr val="dk2"/>
                </a:solidFill>
              </a:defRPr>
            </a:lvl2pPr>
            <a:lvl3pPr marL="1371600" lvl="2" indent="-342900" algn="ctr">
              <a:lnSpc>
                <a:spcPct val="90000"/>
              </a:lnSpc>
              <a:spcBef>
                <a:spcPts val="400"/>
              </a:spcBef>
              <a:spcAft>
                <a:spcPts val="0"/>
              </a:spcAft>
              <a:buClr>
                <a:schemeClr val="lt1"/>
              </a:buClr>
              <a:buSzPts val="1800"/>
              <a:buChar char="•"/>
              <a:defRPr>
                <a:solidFill>
                  <a:srgbClr val="FF0000"/>
                </a:solidFill>
              </a:defRPr>
            </a:lvl3pPr>
            <a:lvl4pPr marL="1828800" lvl="3" indent="-330200" algn="ctr">
              <a:lnSpc>
                <a:spcPct val="90000"/>
              </a:lnSpc>
              <a:spcBef>
                <a:spcPts val="400"/>
              </a:spcBef>
              <a:spcAft>
                <a:spcPts val="0"/>
              </a:spcAft>
              <a:buClr>
                <a:schemeClr val="lt1"/>
              </a:buClr>
              <a:buSzPts val="1600"/>
              <a:buChar char="•"/>
              <a:defRPr>
                <a:solidFill>
                  <a:srgbClr val="FF0000"/>
                </a:solidFill>
              </a:defRPr>
            </a:lvl4pPr>
            <a:lvl5pPr marL="2286000" lvl="4" indent="-228600" algn="ctr">
              <a:lnSpc>
                <a:spcPct val="90000"/>
              </a:lnSpc>
              <a:spcBef>
                <a:spcPts val="800"/>
              </a:spcBef>
              <a:spcAft>
                <a:spcPts val="0"/>
              </a:spcAft>
              <a:buClr>
                <a:schemeClr val="dk2"/>
              </a:buClr>
              <a:buSzPts val="2000"/>
              <a:buNone/>
              <a:defRPr>
                <a:solidFill>
                  <a:schemeClr val="dk2"/>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866" name="Google Shape;2866;p51"/>
          <p:cNvGrpSpPr/>
          <p:nvPr/>
        </p:nvGrpSpPr>
        <p:grpSpPr>
          <a:xfrm>
            <a:off x="10555200" y="295200"/>
            <a:ext cx="1192705" cy="478800"/>
            <a:chOff x="1899" y="899"/>
            <a:chExt cx="4165" cy="1672"/>
          </a:xfrm>
        </p:grpSpPr>
        <p:sp>
          <p:nvSpPr>
            <p:cNvPr id="2867" name="Google Shape;2867;p51"/>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8" name="Google Shape;2868;p51"/>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9" name="Google Shape;2869;p51"/>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0" name="Google Shape;2870;p51"/>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1" name="Google Shape;2871;p51"/>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2" name="Google Shape;2872;p51"/>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3" name="Google Shape;2873;p51"/>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4" name="Google Shape;2874;p51"/>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5" name="Google Shape;2875;p51"/>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6" name="Google Shape;2876;p51"/>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7" name="Google Shape;2877;p51"/>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8" name="Google Shape;2878;p51"/>
            <p:cNvSpPr/>
            <p:nvPr/>
          </p:nvSpPr>
          <p:spPr>
            <a:xfrm>
              <a:off x="2762" y="2203"/>
              <a:ext cx="28"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9" name="Google Shape;2879;p51"/>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0" name="Google Shape;2880;p51"/>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1" name="Google Shape;2881;p51"/>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2" name="Google Shape;2882;p51"/>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3" name="Google Shape;2883;p51"/>
            <p:cNvSpPr/>
            <p:nvPr/>
          </p:nvSpPr>
          <p:spPr>
            <a:xfrm>
              <a:off x="3203" y="2203"/>
              <a:ext cx="27"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4" name="Google Shape;2884;p51"/>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5" name="Google Shape;2885;p51"/>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6" name="Google Shape;2886;p51"/>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7" name="Google Shape;2887;p51"/>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8" name="Google Shape;2888;p51"/>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9" name="Google Shape;2889;p51"/>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0" name="Google Shape;2890;p51"/>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1" name="Google Shape;2891;p51"/>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2" name="Google Shape;2892;p51"/>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3" name="Google Shape;2893;p51"/>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4" name="Google Shape;2894;p51"/>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5" name="Google Shape;2895;p51"/>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6" name="Google Shape;2896;p51"/>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7" name="Google Shape;2897;p51"/>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8" name="Google Shape;2898;p51"/>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9" name="Google Shape;2899;p51"/>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0" name="Google Shape;2900;p51"/>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1" name="Google Shape;2901;p51"/>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2" name="Google Shape;2902;p51"/>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3" name="Google Shape;2903;p51"/>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4" name="Google Shape;2904;p51"/>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5" name="Google Shape;2905;p51"/>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6" name="Google Shape;2906;p51"/>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7" name="Google Shape;2907;p51"/>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8" name="Google Shape;2908;p51"/>
            <p:cNvSpPr/>
            <p:nvPr/>
          </p:nvSpPr>
          <p:spPr>
            <a:xfrm>
              <a:off x="1899" y="1222"/>
              <a:ext cx="707" cy="797"/>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9" name="Google Shape;2909;p51"/>
            <p:cNvSpPr/>
            <p:nvPr/>
          </p:nvSpPr>
          <p:spPr>
            <a:xfrm>
              <a:off x="2711" y="1222"/>
              <a:ext cx="732" cy="797"/>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0" name="Google Shape;2910;p51"/>
            <p:cNvSpPr/>
            <p:nvPr/>
          </p:nvSpPr>
          <p:spPr>
            <a:xfrm>
              <a:off x="3536" y="1208"/>
              <a:ext cx="639" cy="824"/>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1" name="Google Shape;2911;p51"/>
            <p:cNvSpPr/>
            <p:nvPr/>
          </p:nvSpPr>
          <p:spPr>
            <a:xfrm>
              <a:off x="4259" y="1222"/>
              <a:ext cx="690" cy="797"/>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2" name="Google Shape;2912;p51"/>
            <p:cNvSpPr/>
            <p:nvPr/>
          </p:nvSpPr>
          <p:spPr>
            <a:xfrm>
              <a:off x="4372" y="1311"/>
              <a:ext cx="1692" cy="714"/>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3" name="Google Shape;2913;p51"/>
            <p:cNvSpPr/>
            <p:nvPr/>
          </p:nvSpPr>
          <p:spPr>
            <a:xfrm>
              <a:off x="5470" y="899"/>
              <a:ext cx="366" cy="482"/>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4" name="Google Shape;2914;p51"/>
            <p:cNvSpPr/>
            <p:nvPr/>
          </p:nvSpPr>
          <p:spPr>
            <a:xfrm>
              <a:off x="4862" y="1770"/>
              <a:ext cx="1155"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5" name="Google Shape;2915;p51"/>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6" name="Google Shape;2916;p51"/>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7" name="Google Shape;2917;p51"/>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8" name="Google Shape;2918;p51"/>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9" name="Google Shape;2919;p51"/>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0" name="Google Shape;2920;p51"/>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1" name="Google Shape;2921;p51"/>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2" name="Google Shape;2922;p51"/>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3" name="Google Shape;2923;p51"/>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4" name="Google Shape;2924;p51"/>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5" name="Google Shape;2925;p51"/>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6" name="Google Shape;2926;p51"/>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7" name="Google Shape;2927;p51"/>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8" name="Google Shape;2928;p51"/>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9" name="Google Shape;2929;p51"/>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0" name="Google Shape;2930;p51"/>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1" name="Google Shape;2931;p51"/>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2" name="Google Shape;2932;p51"/>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3" name="Google Shape;2933;p51"/>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4" name="Google Shape;2934;p51"/>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5" name="Google Shape;2935;p51"/>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6" name="Google Shape;2936;p51"/>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7" name="Google Shape;2937;p51"/>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8" name="Google Shape;2938;p51"/>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9" name="Google Shape;2939;p51"/>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0" name="Google Shape;2940;p51"/>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1" name="Google Shape;2941;p51"/>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2" name="Google Shape;2942;p51"/>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3" name="Google Shape;2943;p51"/>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4" name="Google Shape;2944;p51"/>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5" name="Google Shape;2945;p51"/>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6" name="Google Shape;2946;p51"/>
            <p:cNvSpPr/>
            <p:nvPr/>
          </p:nvSpPr>
          <p:spPr>
            <a:xfrm>
              <a:off x="4838" y="2425"/>
              <a:ext cx="27"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7" name="Google Shape;2947;p51"/>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8" name="Google Shape;2948;p51"/>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9" name="Google Shape;2949;p51"/>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0" name="Google Shape;2950;p51"/>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1" name="Google Shape;2951;p51"/>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2" name="Google Shape;2952;p51"/>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3" name="Google Shape;2953;p51"/>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4" name="Google Shape;2954;p51"/>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5" name="Google Shape;2955;p51"/>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6" name="Google Shape;2956;p51"/>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7" name="Google Shape;2957;p51"/>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8" name="Google Shape;2958;p51"/>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9" name="Google Shape;2959;p51"/>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2960" name="Google Shape;2960;p51"/>
            <p:cNvCxnSpPr/>
            <p:nvPr/>
          </p:nvCxnSpPr>
          <p:spPr>
            <a:xfrm>
              <a:off x="3964" y="2205"/>
              <a:ext cx="0" cy="366"/>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131990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break: White">
  <p:cSld name="Section break: White">
    <p:bg>
      <p:bgPr>
        <a:solidFill>
          <a:schemeClr val="dk2"/>
        </a:solidFill>
        <a:effectLst/>
      </p:bgPr>
    </p:bg>
    <p:spTree>
      <p:nvGrpSpPr>
        <p:cNvPr id="1" name="Shape 2961"/>
        <p:cNvGrpSpPr/>
        <p:nvPr/>
      </p:nvGrpSpPr>
      <p:grpSpPr>
        <a:xfrm>
          <a:off x="0" y="0"/>
          <a:ext cx="0" cy="0"/>
          <a:chOff x="0" y="0"/>
          <a:chExt cx="0" cy="0"/>
        </a:xfrm>
      </p:grpSpPr>
      <p:sp>
        <p:nvSpPr>
          <p:cNvPr id="2962" name="Google Shape;2962;p52"/>
          <p:cNvSpPr/>
          <p:nvPr/>
        </p:nvSpPr>
        <p:spPr>
          <a:xfrm>
            <a:off x="-3600" y="0"/>
            <a:ext cx="12204703" cy="6865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3" name="Google Shape;2963;p52"/>
          <p:cNvSpPr/>
          <p:nvPr/>
        </p:nvSpPr>
        <p:spPr>
          <a:xfrm>
            <a:off x="19653" y="1204484"/>
            <a:ext cx="6588734" cy="5653516"/>
          </a:xfrm>
          <a:custGeom>
            <a:avLst/>
            <a:gdLst/>
            <a:ahLst/>
            <a:cxnLst/>
            <a:rect l="l" t="t" r="r" b="b"/>
            <a:pathLst>
              <a:path w="1639" h="1406" extrusionOk="0">
                <a:moveTo>
                  <a:pt x="674" y="639"/>
                </a:moveTo>
                <a:cubicBezTo>
                  <a:pt x="635" y="428"/>
                  <a:pt x="726" y="234"/>
                  <a:pt x="876" y="207"/>
                </a:cubicBezTo>
                <a:cubicBezTo>
                  <a:pt x="1027" y="180"/>
                  <a:pt x="1180" y="329"/>
                  <a:pt x="1219" y="540"/>
                </a:cubicBezTo>
                <a:cubicBezTo>
                  <a:pt x="1258" y="751"/>
                  <a:pt x="1167" y="944"/>
                  <a:pt x="1016" y="972"/>
                </a:cubicBezTo>
                <a:cubicBezTo>
                  <a:pt x="866" y="999"/>
                  <a:pt x="713" y="850"/>
                  <a:pt x="674" y="639"/>
                </a:cubicBezTo>
                <a:close/>
                <a:moveTo>
                  <a:pt x="1254" y="1034"/>
                </a:moveTo>
                <a:cubicBezTo>
                  <a:pt x="1179" y="1018"/>
                  <a:pt x="1108" y="1008"/>
                  <a:pt x="1041" y="1002"/>
                </a:cubicBezTo>
                <a:cubicBezTo>
                  <a:pt x="1222" y="956"/>
                  <a:pt x="1328" y="718"/>
                  <a:pt x="1281" y="458"/>
                </a:cubicBezTo>
                <a:cubicBezTo>
                  <a:pt x="1231" y="190"/>
                  <a:pt x="1037" y="0"/>
                  <a:pt x="846" y="35"/>
                </a:cubicBezTo>
                <a:cubicBezTo>
                  <a:pt x="655" y="70"/>
                  <a:pt x="540" y="315"/>
                  <a:pt x="589" y="583"/>
                </a:cubicBezTo>
                <a:cubicBezTo>
                  <a:pt x="627" y="794"/>
                  <a:pt x="755" y="955"/>
                  <a:pt x="900" y="999"/>
                </a:cubicBezTo>
                <a:cubicBezTo>
                  <a:pt x="510" y="1010"/>
                  <a:pt x="250" y="1205"/>
                  <a:pt x="0" y="1406"/>
                </a:cubicBezTo>
                <a:lnTo>
                  <a:pt x="443" y="1406"/>
                </a:lnTo>
                <a:cubicBezTo>
                  <a:pt x="471" y="1385"/>
                  <a:pt x="498" y="1364"/>
                  <a:pt x="523" y="1344"/>
                </a:cubicBezTo>
                <a:cubicBezTo>
                  <a:pt x="879" y="1070"/>
                  <a:pt x="1201" y="1173"/>
                  <a:pt x="1295" y="1406"/>
                </a:cubicBezTo>
                <a:lnTo>
                  <a:pt x="1639" y="1406"/>
                </a:lnTo>
                <a:cubicBezTo>
                  <a:pt x="1610" y="1227"/>
                  <a:pt x="1475" y="1082"/>
                  <a:pt x="1254" y="1034"/>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64" name="Google Shape;2964;p52"/>
          <p:cNvSpPr txBox="1">
            <a:spLocks noGrp="1"/>
          </p:cNvSpPr>
          <p:nvPr>
            <p:ph type="dt" idx="10"/>
          </p:nvPr>
        </p:nvSpPr>
        <p:spPr>
          <a:xfrm>
            <a:off x="695400" y="6496604"/>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14DD795-3529-4F91-931B-6BF8DCD83F60}" type="datetimeFigureOut">
              <a:rPr lang="en-IE" smtClean="0"/>
              <a:t>08/02/2022</a:t>
            </a:fld>
            <a:endParaRPr lang="en-IE"/>
          </a:p>
        </p:txBody>
      </p:sp>
      <p:sp>
        <p:nvSpPr>
          <p:cNvPr id="2965" name="Google Shape;2965;p52"/>
          <p:cNvSpPr txBox="1">
            <a:spLocks noGrp="1"/>
          </p:cNvSpPr>
          <p:nvPr>
            <p:ph type="ftr" idx="11"/>
          </p:nvPr>
        </p:nvSpPr>
        <p:spPr>
          <a:xfrm>
            <a:off x="695400" y="6416541"/>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E"/>
          </a:p>
        </p:txBody>
      </p:sp>
      <p:sp>
        <p:nvSpPr>
          <p:cNvPr id="2966" name="Google Shape;2966;p52"/>
          <p:cNvSpPr txBox="1">
            <a:spLocks noGrp="1"/>
          </p:cNvSpPr>
          <p:nvPr>
            <p:ph type="sldNum" idx="12"/>
          </p:nvPr>
        </p:nvSpPr>
        <p:spPr>
          <a:xfrm>
            <a:off x="-12703" y="6356350"/>
            <a:ext cx="7933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b="1">
                <a:solidFill>
                  <a:schemeClr val="dk1"/>
                </a:solidFill>
                <a:latin typeface="Calibri"/>
                <a:ea typeface="Calibri"/>
                <a:cs typeface="Calibri"/>
                <a:sym typeface="Calibri"/>
              </a:defRPr>
            </a:lvl1pPr>
            <a:lvl2pPr marL="0" lvl="1" indent="0" algn="r">
              <a:spcBef>
                <a:spcPts val="0"/>
              </a:spcBef>
              <a:buNone/>
              <a:defRPr sz="1600" b="1">
                <a:solidFill>
                  <a:schemeClr val="dk1"/>
                </a:solidFill>
                <a:latin typeface="Calibri"/>
                <a:ea typeface="Calibri"/>
                <a:cs typeface="Calibri"/>
                <a:sym typeface="Calibri"/>
              </a:defRPr>
            </a:lvl2pPr>
            <a:lvl3pPr marL="0" lvl="2" indent="0" algn="r">
              <a:spcBef>
                <a:spcPts val="0"/>
              </a:spcBef>
              <a:buNone/>
              <a:defRPr sz="1600" b="1">
                <a:solidFill>
                  <a:schemeClr val="dk1"/>
                </a:solidFill>
                <a:latin typeface="Calibri"/>
                <a:ea typeface="Calibri"/>
                <a:cs typeface="Calibri"/>
                <a:sym typeface="Calibri"/>
              </a:defRPr>
            </a:lvl3pPr>
            <a:lvl4pPr marL="0" lvl="3" indent="0" algn="r">
              <a:spcBef>
                <a:spcPts val="0"/>
              </a:spcBef>
              <a:buNone/>
              <a:defRPr sz="1600" b="1">
                <a:solidFill>
                  <a:schemeClr val="dk1"/>
                </a:solidFill>
                <a:latin typeface="Calibri"/>
                <a:ea typeface="Calibri"/>
                <a:cs typeface="Calibri"/>
                <a:sym typeface="Calibri"/>
              </a:defRPr>
            </a:lvl4pPr>
            <a:lvl5pPr marL="0" lvl="4" indent="0" algn="r">
              <a:spcBef>
                <a:spcPts val="0"/>
              </a:spcBef>
              <a:buNone/>
              <a:defRPr sz="1600" b="1">
                <a:solidFill>
                  <a:schemeClr val="dk1"/>
                </a:solidFill>
                <a:latin typeface="Calibri"/>
                <a:ea typeface="Calibri"/>
                <a:cs typeface="Calibri"/>
                <a:sym typeface="Calibri"/>
              </a:defRPr>
            </a:lvl5pPr>
            <a:lvl6pPr marL="0" lvl="5" indent="0" algn="r">
              <a:spcBef>
                <a:spcPts val="0"/>
              </a:spcBef>
              <a:buNone/>
              <a:defRPr sz="1600" b="1">
                <a:solidFill>
                  <a:schemeClr val="dk1"/>
                </a:solidFill>
                <a:latin typeface="Calibri"/>
                <a:ea typeface="Calibri"/>
                <a:cs typeface="Calibri"/>
                <a:sym typeface="Calibri"/>
              </a:defRPr>
            </a:lvl6pPr>
            <a:lvl7pPr marL="0" lvl="6" indent="0" algn="r">
              <a:spcBef>
                <a:spcPts val="0"/>
              </a:spcBef>
              <a:buNone/>
              <a:defRPr sz="1600" b="1">
                <a:solidFill>
                  <a:schemeClr val="dk1"/>
                </a:solidFill>
                <a:latin typeface="Calibri"/>
                <a:ea typeface="Calibri"/>
                <a:cs typeface="Calibri"/>
                <a:sym typeface="Calibri"/>
              </a:defRPr>
            </a:lvl7pPr>
            <a:lvl8pPr marL="0" lvl="7" indent="0" algn="r">
              <a:spcBef>
                <a:spcPts val="0"/>
              </a:spcBef>
              <a:buNone/>
              <a:defRPr sz="1600" b="1">
                <a:solidFill>
                  <a:schemeClr val="dk1"/>
                </a:solidFill>
                <a:latin typeface="Calibri"/>
                <a:ea typeface="Calibri"/>
                <a:cs typeface="Calibri"/>
                <a:sym typeface="Calibri"/>
              </a:defRPr>
            </a:lvl8pPr>
            <a:lvl9pPr marL="0" lvl="8" indent="0" algn="r">
              <a:spcBef>
                <a:spcPts val="0"/>
              </a:spcBef>
              <a:buNone/>
              <a:defRPr sz="1600" b="1">
                <a:solidFill>
                  <a:schemeClr val="dk1"/>
                </a:solidFill>
                <a:latin typeface="Calibri"/>
                <a:ea typeface="Calibri"/>
                <a:cs typeface="Calibri"/>
                <a:sym typeface="Calibri"/>
              </a:defRPr>
            </a:lvl9pPr>
          </a:lstStyle>
          <a:p>
            <a:fld id="{36DFE959-551D-4183-9968-D744C6A302A3}" type="slidenum">
              <a:rPr lang="en-IE" smtClean="0"/>
              <a:t>‹#›</a:t>
            </a:fld>
            <a:endParaRPr lang="en-IE"/>
          </a:p>
        </p:txBody>
      </p:sp>
      <p:sp>
        <p:nvSpPr>
          <p:cNvPr id="2967" name="Google Shape;2967;p52"/>
          <p:cNvSpPr txBox="1">
            <a:spLocks noGrp="1"/>
          </p:cNvSpPr>
          <p:nvPr>
            <p:ph type="title"/>
          </p:nvPr>
        </p:nvSpPr>
        <p:spPr>
          <a:xfrm>
            <a:off x="6231333" y="2456476"/>
            <a:ext cx="4624582" cy="1346764"/>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accent2"/>
              </a:buClr>
              <a:buSzPts val="2800"/>
              <a:buFont typeface="Calibri"/>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68" name="Google Shape;2968;p52"/>
          <p:cNvSpPr txBox="1">
            <a:spLocks noGrp="1"/>
          </p:cNvSpPr>
          <p:nvPr>
            <p:ph type="body" idx="1"/>
          </p:nvPr>
        </p:nvSpPr>
        <p:spPr>
          <a:xfrm>
            <a:off x="6231333" y="4092463"/>
            <a:ext cx="4624582" cy="877776"/>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400"/>
              </a:spcBef>
              <a:spcAft>
                <a:spcPts val="0"/>
              </a:spcAft>
              <a:buClr>
                <a:schemeClr val="dk2"/>
              </a:buClr>
              <a:buSzPts val="2000"/>
              <a:buNone/>
              <a:defRPr sz="2000">
                <a:solidFill>
                  <a:schemeClr val="dk2"/>
                </a:solidFill>
              </a:defRPr>
            </a:lvl1pPr>
            <a:lvl2pPr marL="914400" lvl="1" indent="-228600" algn="l">
              <a:lnSpc>
                <a:spcPct val="90000"/>
              </a:lnSpc>
              <a:spcBef>
                <a:spcPts val="400"/>
              </a:spcBef>
              <a:spcAft>
                <a:spcPts val="0"/>
              </a:spcAft>
              <a:buClr>
                <a:schemeClr val="dk2"/>
              </a:buClr>
              <a:buSzPts val="1800"/>
              <a:buNone/>
              <a:defRPr>
                <a:solidFill>
                  <a:schemeClr val="dk2"/>
                </a:solidFill>
              </a:defRPr>
            </a:lvl2pPr>
            <a:lvl3pPr marL="1371600" lvl="2" indent="-342900" algn="l">
              <a:lnSpc>
                <a:spcPct val="90000"/>
              </a:lnSpc>
              <a:spcBef>
                <a:spcPts val="400"/>
              </a:spcBef>
              <a:spcAft>
                <a:spcPts val="0"/>
              </a:spcAft>
              <a:buSzPts val="1800"/>
              <a:buChar char="•"/>
              <a:defRPr>
                <a:solidFill>
                  <a:srgbClr val="FF0000"/>
                </a:solidFill>
              </a:defRPr>
            </a:lvl3pPr>
            <a:lvl4pPr marL="1828800" lvl="3" indent="-330200" algn="l">
              <a:lnSpc>
                <a:spcPct val="90000"/>
              </a:lnSpc>
              <a:spcBef>
                <a:spcPts val="400"/>
              </a:spcBef>
              <a:spcAft>
                <a:spcPts val="0"/>
              </a:spcAft>
              <a:buSzPts val="1600"/>
              <a:buChar char="•"/>
              <a:defRPr>
                <a:solidFill>
                  <a:srgbClr val="FF0000"/>
                </a:solidFill>
              </a:defRPr>
            </a:lvl4pPr>
            <a:lvl5pPr marL="2286000" lvl="4" indent="-228600" algn="l">
              <a:lnSpc>
                <a:spcPct val="90000"/>
              </a:lnSpc>
              <a:spcBef>
                <a:spcPts val="800"/>
              </a:spcBef>
              <a:spcAft>
                <a:spcPts val="0"/>
              </a:spcAft>
              <a:buClr>
                <a:srgbClr val="FF0000"/>
              </a:buClr>
              <a:buSzPts val="2000"/>
              <a:buNone/>
              <a:defRPr>
                <a:solidFill>
                  <a:srgbClr val="FF0000"/>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969" name="Google Shape;2969;p52"/>
          <p:cNvGrpSpPr/>
          <p:nvPr/>
        </p:nvGrpSpPr>
        <p:grpSpPr>
          <a:xfrm>
            <a:off x="6231333" y="1276557"/>
            <a:ext cx="2026702" cy="813600"/>
            <a:chOff x="1899" y="899"/>
            <a:chExt cx="4165" cy="1672"/>
          </a:xfrm>
        </p:grpSpPr>
        <p:sp>
          <p:nvSpPr>
            <p:cNvPr id="2970" name="Google Shape;2970;p52"/>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1" name="Google Shape;2971;p52"/>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2" name="Google Shape;2972;p52"/>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3" name="Google Shape;2973;p52"/>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4" name="Google Shape;2974;p52"/>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5" name="Google Shape;2975;p52"/>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6" name="Google Shape;2976;p52"/>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7" name="Google Shape;2977;p52"/>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8" name="Google Shape;2978;p52"/>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9" name="Google Shape;2979;p52"/>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0" name="Google Shape;2980;p52"/>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1" name="Google Shape;2981;p52"/>
            <p:cNvSpPr/>
            <p:nvPr/>
          </p:nvSpPr>
          <p:spPr>
            <a:xfrm>
              <a:off x="2762" y="2203"/>
              <a:ext cx="28"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2" name="Google Shape;2982;p52"/>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3" name="Google Shape;2983;p52"/>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4" name="Google Shape;2984;p52"/>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5" name="Google Shape;2985;p52"/>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6" name="Google Shape;2986;p52"/>
            <p:cNvSpPr/>
            <p:nvPr/>
          </p:nvSpPr>
          <p:spPr>
            <a:xfrm>
              <a:off x="3203" y="2203"/>
              <a:ext cx="27"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7" name="Google Shape;2987;p52"/>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8" name="Google Shape;2988;p52"/>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9" name="Google Shape;2989;p52"/>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0" name="Google Shape;2990;p52"/>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1" name="Google Shape;2991;p52"/>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2" name="Google Shape;2992;p52"/>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3" name="Google Shape;2993;p52"/>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4" name="Google Shape;2994;p52"/>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5" name="Google Shape;2995;p52"/>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6" name="Google Shape;2996;p52"/>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7" name="Google Shape;2997;p52"/>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8" name="Google Shape;2998;p52"/>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9" name="Google Shape;2999;p52"/>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0" name="Google Shape;3000;p52"/>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1" name="Google Shape;3001;p52"/>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2" name="Google Shape;3002;p52"/>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3" name="Google Shape;3003;p52"/>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4" name="Google Shape;3004;p52"/>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5" name="Google Shape;3005;p52"/>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6" name="Google Shape;3006;p52"/>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7" name="Google Shape;3007;p52"/>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8" name="Google Shape;3008;p52"/>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9" name="Google Shape;3009;p52"/>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0" name="Google Shape;3010;p52"/>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1" name="Google Shape;3011;p52"/>
            <p:cNvSpPr/>
            <p:nvPr/>
          </p:nvSpPr>
          <p:spPr>
            <a:xfrm>
              <a:off x="1899" y="1222"/>
              <a:ext cx="707" cy="797"/>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2" name="Google Shape;3012;p52"/>
            <p:cNvSpPr/>
            <p:nvPr/>
          </p:nvSpPr>
          <p:spPr>
            <a:xfrm>
              <a:off x="2711" y="1222"/>
              <a:ext cx="732" cy="797"/>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3" name="Google Shape;3013;p52"/>
            <p:cNvSpPr/>
            <p:nvPr/>
          </p:nvSpPr>
          <p:spPr>
            <a:xfrm>
              <a:off x="3536" y="1208"/>
              <a:ext cx="639" cy="824"/>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4" name="Google Shape;3014;p52"/>
            <p:cNvSpPr/>
            <p:nvPr/>
          </p:nvSpPr>
          <p:spPr>
            <a:xfrm>
              <a:off x="4259" y="1222"/>
              <a:ext cx="690" cy="797"/>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5" name="Google Shape;3015;p52"/>
            <p:cNvSpPr/>
            <p:nvPr/>
          </p:nvSpPr>
          <p:spPr>
            <a:xfrm>
              <a:off x="4372" y="1311"/>
              <a:ext cx="1692" cy="714"/>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6" name="Google Shape;3016;p52"/>
            <p:cNvSpPr/>
            <p:nvPr/>
          </p:nvSpPr>
          <p:spPr>
            <a:xfrm>
              <a:off x="5470" y="899"/>
              <a:ext cx="366" cy="482"/>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7" name="Google Shape;3017;p52"/>
            <p:cNvSpPr/>
            <p:nvPr/>
          </p:nvSpPr>
          <p:spPr>
            <a:xfrm>
              <a:off x="4862" y="1770"/>
              <a:ext cx="1155"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8" name="Google Shape;3018;p52"/>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9" name="Google Shape;3019;p52"/>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0" name="Google Shape;3020;p52"/>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1" name="Google Shape;3021;p52"/>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2" name="Google Shape;3022;p52"/>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3" name="Google Shape;3023;p52"/>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4" name="Google Shape;3024;p52"/>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5" name="Google Shape;3025;p52"/>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6" name="Google Shape;3026;p52"/>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7" name="Google Shape;3027;p52"/>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8" name="Google Shape;3028;p52"/>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9" name="Google Shape;3029;p52"/>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0" name="Google Shape;3030;p52"/>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1" name="Google Shape;3031;p52"/>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2" name="Google Shape;3032;p52"/>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3" name="Google Shape;3033;p52"/>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4" name="Google Shape;3034;p52"/>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5" name="Google Shape;3035;p52"/>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6" name="Google Shape;3036;p52"/>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7" name="Google Shape;3037;p52"/>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8" name="Google Shape;3038;p52"/>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9" name="Google Shape;3039;p52"/>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0" name="Google Shape;3040;p52"/>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1" name="Google Shape;3041;p52"/>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2" name="Google Shape;3042;p52"/>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3" name="Google Shape;3043;p52"/>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4" name="Google Shape;3044;p52"/>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5" name="Google Shape;3045;p52"/>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6" name="Google Shape;3046;p52"/>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7" name="Google Shape;3047;p52"/>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8" name="Google Shape;3048;p52"/>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9" name="Google Shape;3049;p52"/>
            <p:cNvSpPr/>
            <p:nvPr/>
          </p:nvSpPr>
          <p:spPr>
            <a:xfrm>
              <a:off x="4838" y="2425"/>
              <a:ext cx="27"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0" name="Google Shape;3050;p52"/>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1" name="Google Shape;3051;p52"/>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2" name="Google Shape;3052;p52"/>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3" name="Google Shape;3053;p52"/>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4" name="Google Shape;3054;p52"/>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5" name="Google Shape;3055;p52"/>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6" name="Google Shape;3056;p52"/>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7" name="Google Shape;3057;p52"/>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8" name="Google Shape;3058;p52"/>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9" name="Google Shape;3059;p52"/>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0" name="Google Shape;3060;p52"/>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1" name="Google Shape;3061;p52"/>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2" name="Google Shape;3062;p52"/>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063" name="Google Shape;3063;p52"/>
            <p:cNvCxnSpPr/>
            <p:nvPr/>
          </p:nvCxnSpPr>
          <p:spPr>
            <a:xfrm>
              <a:off x="3964" y="2205"/>
              <a:ext cx="0" cy="366"/>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348990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683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chemeClr val="lt1"/>
        </a:solidFill>
        <a:effectLst/>
      </p:bgPr>
    </p:bg>
    <p:spTree>
      <p:nvGrpSpPr>
        <p:cNvPr id="1" name="Shape 3064"/>
        <p:cNvGrpSpPr/>
        <p:nvPr/>
      </p:nvGrpSpPr>
      <p:grpSpPr>
        <a:xfrm>
          <a:off x="0" y="0"/>
          <a:ext cx="0" cy="0"/>
          <a:chOff x="0" y="0"/>
          <a:chExt cx="0" cy="0"/>
        </a:xfrm>
      </p:grpSpPr>
      <p:sp>
        <p:nvSpPr>
          <p:cNvPr id="3065" name="Google Shape;3065;p53"/>
          <p:cNvSpPr/>
          <p:nvPr/>
        </p:nvSpPr>
        <p:spPr>
          <a:xfrm>
            <a:off x="0" y="0"/>
            <a:ext cx="12204703"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6" name="Google Shape;3066;p53"/>
          <p:cNvSpPr txBox="1">
            <a:spLocks noGrp="1"/>
          </p:cNvSpPr>
          <p:nvPr>
            <p:ph type="title"/>
          </p:nvPr>
        </p:nvSpPr>
        <p:spPr>
          <a:xfrm>
            <a:off x="514800" y="897616"/>
            <a:ext cx="5256581" cy="793072"/>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accent2"/>
              </a:buClr>
              <a:buSzPts val="2800"/>
              <a:buFont typeface="Calibri"/>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67" name="Google Shape;3067;p53"/>
          <p:cNvSpPr txBox="1">
            <a:spLocks noGrp="1"/>
          </p:cNvSpPr>
          <p:nvPr>
            <p:ph type="dt" idx="10"/>
          </p:nvPr>
        </p:nvSpPr>
        <p:spPr>
          <a:xfrm>
            <a:off x="695400" y="6496604"/>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14DD795-3529-4F91-931B-6BF8DCD83F60}" type="datetimeFigureOut">
              <a:rPr lang="en-IE" smtClean="0"/>
              <a:t>08/02/2022</a:t>
            </a:fld>
            <a:endParaRPr lang="en-IE"/>
          </a:p>
        </p:txBody>
      </p:sp>
      <p:sp>
        <p:nvSpPr>
          <p:cNvPr id="3068" name="Google Shape;3068;p53"/>
          <p:cNvSpPr txBox="1">
            <a:spLocks noGrp="1"/>
          </p:cNvSpPr>
          <p:nvPr>
            <p:ph type="ftr" idx="11"/>
          </p:nvPr>
        </p:nvSpPr>
        <p:spPr>
          <a:xfrm>
            <a:off x="695400" y="6416541"/>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E"/>
          </a:p>
        </p:txBody>
      </p:sp>
      <p:sp>
        <p:nvSpPr>
          <p:cNvPr id="3069" name="Google Shape;3069;p53"/>
          <p:cNvSpPr txBox="1">
            <a:spLocks noGrp="1"/>
          </p:cNvSpPr>
          <p:nvPr>
            <p:ph type="sldNum" idx="12"/>
          </p:nvPr>
        </p:nvSpPr>
        <p:spPr>
          <a:xfrm>
            <a:off x="-12703" y="6356350"/>
            <a:ext cx="7933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36DFE959-551D-4183-9968-D744C6A302A3}" type="slidenum">
              <a:rPr lang="en-IE" smtClean="0"/>
              <a:t>‹#›</a:t>
            </a:fld>
            <a:endParaRPr lang="en-IE"/>
          </a:p>
        </p:txBody>
      </p:sp>
      <p:sp>
        <p:nvSpPr>
          <p:cNvPr id="3070" name="Google Shape;3070;p53"/>
          <p:cNvSpPr txBox="1">
            <a:spLocks noGrp="1"/>
          </p:cNvSpPr>
          <p:nvPr>
            <p:ph type="body" idx="1"/>
          </p:nvPr>
        </p:nvSpPr>
        <p:spPr>
          <a:xfrm>
            <a:off x="514799" y="2263939"/>
            <a:ext cx="10010326" cy="369644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400"/>
              </a:spcBef>
              <a:spcAft>
                <a:spcPts val="0"/>
              </a:spcAft>
              <a:buClr>
                <a:schemeClr val="dk2"/>
              </a:buClr>
              <a:buSzPts val="2000"/>
              <a:buNone/>
              <a:defRPr>
                <a:solidFill>
                  <a:schemeClr val="dk2"/>
                </a:solidFill>
              </a:defRPr>
            </a:lvl1pPr>
            <a:lvl2pPr marL="914400" lvl="1" indent="-228600" algn="l">
              <a:lnSpc>
                <a:spcPct val="90000"/>
              </a:lnSpc>
              <a:spcBef>
                <a:spcPts val="400"/>
              </a:spcBef>
              <a:spcAft>
                <a:spcPts val="0"/>
              </a:spcAft>
              <a:buClr>
                <a:schemeClr val="dk2"/>
              </a:buClr>
              <a:buSzPts val="1800"/>
              <a:buNone/>
              <a:defRPr>
                <a:solidFill>
                  <a:schemeClr val="dk2"/>
                </a:solidFill>
              </a:defRPr>
            </a:lvl2pPr>
            <a:lvl3pPr marL="1371600" lvl="2" indent="-342900" algn="l">
              <a:lnSpc>
                <a:spcPct val="90000"/>
              </a:lnSpc>
              <a:spcBef>
                <a:spcPts val="400"/>
              </a:spcBef>
              <a:spcAft>
                <a:spcPts val="0"/>
              </a:spcAft>
              <a:buClr>
                <a:schemeClr val="accent2"/>
              </a:buClr>
              <a:buSzPts val="1800"/>
              <a:buChar char="•"/>
              <a:defRPr>
                <a:solidFill>
                  <a:schemeClr val="dk2"/>
                </a:solidFill>
              </a:defRPr>
            </a:lvl3pPr>
            <a:lvl4pPr marL="1828800" lvl="3" indent="-330200" algn="l">
              <a:lnSpc>
                <a:spcPct val="90000"/>
              </a:lnSpc>
              <a:spcBef>
                <a:spcPts val="400"/>
              </a:spcBef>
              <a:spcAft>
                <a:spcPts val="0"/>
              </a:spcAft>
              <a:buClr>
                <a:schemeClr val="accent2"/>
              </a:buClr>
              <a:buSzPts val="1600"/>
              <a:buChar char="•"/>
              <a:defRPr>
                <a:solidFill>
                  <a:schemeClr val="dk2"/>
                </a:solidFill>
              </a:defRPr>
            </a:lvl4pPr>
            <a:lvl5pPr marL="2286000" lvl="4" indent="-228600" algn="l">
              <a:lnSpc>
                <a:spcPct val="90000"/>
              </a:lnSpc>
              <a:spcBef>
                <a:spcPts val="800"/>
              </a:spcBef>
              <a:spcAft>
                <a:spcPts val="0"/>
              </a:spcAft>
              <a:buClr>
                <a:schemeClr val="dk2"/>
              </a:buClr>
              <a:buSzPts val="2000"/>
              <a:buNone/>
              <a:defRPr>
                <a:solidFill>
                  <a:schemeClr val="dk2"/>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071" name="Google Shape;3071;p53"/>
          <p:cNvGrpSpPr/>
          <p:nvPr/>
        </p:nvGrpSpPr>
        <p:grpSpPr>
          <a:xfrm>
            <a:off x="-2040904" y="3988723"/>
            <a:ext cx="1872208" cy="2902681"/>
            <a:chOff x="6195941" y="562596"/>
            <a:chExt cx="1872208" cy="2902681"/>
          </a:xfrm>
        </p:grpSpPr>
        <p:grpSp>
          <p:nvGrpSpPr>
            <p:cNvPr id="3072" name="Google Shape;3072;p53"/>
            <p:cNvGrpSpPr/>
            <p:nvPr/>
          </p:nvGrpSpPr>
          <p:grpSpPr>
            <a:xfrm>
              <a:off x="6195941" y="832626"/>
              <a:ext cx="1872208" cy="2632651"/>
              <a:chOff x="-1872716" y="660661"/>
              <a:chExt cx="1872208" cy="1974490"/>
            </a:xfrm>
          </p:grpSpPr>
          <p:sp>
            <p:nvSpPr>
              <p:cNvPr id="3073" name="Google Shape;3073;p53"/>
              <p:cNvSpPr txBox="1"/>
              <p:nvPr/>
            </p:nvSpPr>
            <p:spPr>
              <a:xfrm>
                <a:off x="-1872716" y="984698"/>
                <a:ext cx="1872208" cy="16504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3074" name="Google Shape;3074;p53"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3075" name="Google Shape;3075;p53"/>
            <p:cNvGrpSpPr/>
            <p:nvPr/>
          </p:nvGrpSpPr>
          <p:grpSpPr>
            <a:xfrm>
              <a:off x="6303954" y="562596"/>
              <a:ext cx="540060" cy="540060"/>
              <a:chOff x="6303954" y="562596"/>
              <a:chExt cx="540060" cy="540060"/>
            </a:xfrm>
          </p:grpSpPr>
          <p:sp>
            <p:nvSpPr>
              <p:cNvPr id="3076" name="Google Shape;3076;p53"/>
              <p:cNvSpPr/>
              <p:nvPr/>
            </p:nvSpPr>
            <p:spPr>
              <a:xfrm>
                <a:off x="6303954" y="562596"/>
                <a:ext cx="540060" cy="54006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3077" name="Google Shape;3077;p53"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3078" name="Google Shape;3078;p53"/>
          <p:cNvSpPr/>
          <p:nvPr/>
        </p:nvSpPr>
        <p:spPr>
          <a:xfrm>
            <a:off x="3019072" y="1772952"/>
            <a:ext cx="12448513" cy="8717582"/>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079" name="Google Shape;3079;p53"/>
          <p:cNvGrpSpPr/>
          <p:nvPr/>
        </p:nvGrpSpPr>
        <p:grpSpPr>
          <a:xfrm>
            <a:off x="10555200" y="295200"/>
            <a:ext cx="1192705" cy="478800"/>
            <a:chOff x="1899" y="899"/>
            <a:chExt cx="4165" cy="1672"/>
          </a:xfrm>
        </p:grpSpPr>
        <p:sp>
          <p:nvSpPr>
            <p:cNvPr id="3080" name="Google Shape;3080;p53"/>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1" name="Google Shape;3081;p53"/>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2" name="Google Shape;3082;p53"/>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3" name="Google Shape;3083;p53"/>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4" name="Google Shape;3084;p53"/>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5" name="Google Shape;3085;p53"/>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6" name="Google Shape;3086;p53"/>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7" name="Google Shape;3087;p53"/>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8" name="Google Shape;3088;p53"/>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9" name="Google Shape;3089;p53"/>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0" name="Google Shape;3090;p53"/>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1" name="Google Shape;3091;p53"/>
            <p:cNvSpPr/>
            <p:nvPr/>
          </p:nvSpPr>
          <p:spPr>
            <a:xfrm>
              <a:off x="2762" y="2203"/>
              <a:ext cx="28"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2" name="Google Shape;3092;p53"/>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3" name="Google Shape;3093;p53"/>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4" name="Google Shape;3094;p53"/>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5" name="Google Shape;3095;p53"/>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6" name="Google Shape;3096;p53"/>
            <p:cNvSpPr/>
            <p:nvPr/>
          </p:nvSpPr>
          <p:spPr>
            <a:xfrm>
              <a:off x="3203" y="2203"/>
              <a:ext cx="27"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7" name="Google Shape;3097;p53"/>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8" name="Google Shape;3098;p53"/>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9" name="Google Shape;3099;p53"/>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0" name="Google Shape;3100;p53"/>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1" name="Google Shape;3101;p53"/>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2" name="Google Shape;3102;p53"/>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3" name="Google Shape;3103;p53"/>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4" name="Google Shape;3104;p53"/>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5" name="Google Shape;3105;p53"/>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6" name="Google Shape;3106;p53"/>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7" name="Google Shape;3107;p53"/>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8" name="Google Shape;3108;p53"/>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9" name="Google Shape;3109;p53"/>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0" name="Google Shape;3110;p53"/>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1" name="Google Shape;3111;p53"/>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2" name="Google Shape;3112;p53"/>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3" name="Google Shape;3113;p53"/>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4" name="Google Shape;3114;p53"/>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5" name="Google Shape;3115;p53"/>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6" name="Google Shape;3116;p53"/>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7" name="Google Shape;3117;p53"/>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8" name="Google Shape;3118;p53"/>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9" name="Google Shape;3119;p53"/>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0" name="Google Shape;3120;p53"/>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1" name="Google Shape;3121;p53"/>
            <p:cNvSpPr/>
            <p:nvPr/>
          </p:nvSpPr>
          <p:spPr>
            <a:xfrm>
              <a:off x="1899" y="1222"/>
              <a:ext cx="707" cy="797"/>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2" name="Google Shape;3122;p53"/>
            <p:cNvSpPr/>
            <p:nvPr/>
          </p:nvSpPr>
          <p:spPr>
            <a:xfrm>
              <a:off x="2711" y="1222"/>
              <a:ext cx="732" cy="797"/>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3" name="Google Shape;3123;p53"/>
            <p:cNvSpPr/>
            <p:nvPr/>
          </p:nvSpPr>
          <p:spPr>
            <a:xfrm>
              <a:off x="3536" y="1208"/>
              <a:ext cx="639" cy="824"/>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4" name="Google Shape;3124;p53"/>
            <p:cNvSpPr/>
            <p:nvPr/>
          </p:nvSpPr>
          <p:spPr>
            <a:xfrm>
              <a:off x="4259" y="1222"/>
              <a:ext cx="690" cy="797"/>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5" name="Google Shape;3125;p53"/>
            <p:cNvSpPr/>
            <p:nvPr/>
          </p:nvSpPr>
          <p:spPr>
            <a:xfrm>
              <a:off x="4372" y="1311"/>
              <a:ext cx="1692" cy="714"/>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6" name="Google Shape;3126;p53"/>
            <p:cNvSpPr/>
            <p:nvPr/>
          </p:nvSpPr>
          <p:spPr>
            <a:xfrm>
              <a:off x="5470" y="899"/>
              <a:ext cx="366" cy="482"/>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7" name="Google Shape;3127;p53"/>
            <p:cNvSpPr/>
            <p:nvPr/>
          </p:nvSpPr>
          <p:spPr>
            <a:xfrm>
              <a:off x="4862" y="1770"/>
              <a:ext cx="1155"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8" name="Google Shape;3128;p53"/>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9" name="Google Shape;3129;p53"/>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0" name="Google Shape;3130;p53"/>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1" name="Google Shape;3131;p53"/>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2" name="Google Shape;3132;p53"/>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3" name="Google Shape;3133;p53"/>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4" name="Google Shape;3134;p53"/>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5" name="Google Shape;3135;p53"/>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6" name="Google Shape;3136;p53"/>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7" name="Google Shape;3137;p53"/>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8" name="Google Shape;3138;p53"/>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9" name="Google Shape;3139;p53"/>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0" name="Google Shape;3140;p53"/>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1" name="Google Shape;3141;p53"/>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2" name="Google Shape;3142;p53"/>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3" name="Google Shape;3143;p53"/>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4" name="Google Shape;3144;p53"/>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5" name="Google Shape;3145;p53"/>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6" name="Google Shape;3146;p53"/>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7" name="Google Shape;3147;p53"/>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8" name="Google Shape;3148;p53"/>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9" name="Google Shape;3149;p53"/>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0" name="Google Shape;3150;p53"/>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1" name="Google Shape;3151;p53"/>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2" name="Google Shape;3152;p53"/>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3" name="Google Shape;3153;p53"/>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4" name="Google Shape;3154;p53"/>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5" name="Google Shape;3155;p53"/>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6" name="Google Shape;3156;p53"/>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7" name="Google Shape;3157;p53"/>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8" name="Google Shape;3158;p53"/>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9" name="Google Shape;3159;p53"/>
            <p:cNvSpPr/>
            <p:nvPr/>
          </p:nvSpPr>
          <p:spPr>
            <a:xfrm>
              <a:off x="4838" y="2425"/>
              <a:ext cx="27"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0" name="Google Shape;3160;p53"/>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1" name="Google Shape;3161;p53"/>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2" name="Google Shape;3162;p53"/>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3" name="Google Shape;3163;p53"/>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4" name="Google Shape;3164;p53"/>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5" name="Google Shape;3165;p53"/>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6" name="Google Shape;3166;p53"/>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7" name="Google Shape;3167;p53"/>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8" name="Google Shape;3168;p53"/>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9" name="Google Shape;3169;p53"/>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70" name="Google Shape;3170;p53"/>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71" name="Google Shape;3171;p53"/>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72" name="Google Shape;3172;p53"/>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173" name="Google Shape;3173;p53"/>
            <p:cNvCxnSpPr/>
            <p:nvPr/>
          </p:nvCxnSpPr>
          <p:spPr>
            <a:xfrm>
              <a:off x="3964" y="2205"/>
              <a:ext cx="0" cy="366"/>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141361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663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2 column)">
  <p:cSld name="1_Title and content (2 column)">
    <p:bg>
      <p:bgPr>
        <a:solidFill>
          <a:schemeClr val="lt1"/>
        </a:solidFill>
        <a:effectLst/>
      </p:bgPr>
    </p:bg>
    <p:spTree>
      <p:nvGrpSpPr>
        <p:cNvPr id="1" name="Shape 3174"/>
        <p:cNvGrpSpPr/>
        <p:nvPr/>
      </p:nvGrpSpPr>
      <p:grpSpPr>
        <a:xfrm>
          <a:off x="0" y="0"/>
          <a:ext cx="0" cy="0"/>
          <a:chOff x="0" y="0"/>
          <a:chExt cx="0" cy="0"/>
        </a:xfrm>
      </p:grpSpPr>
      <p:sp>
        <p:nvSpPr>
          <p:cNvPr id="3175" name="Google Shape;3175;p54"/>
          <p:cNvSpPr/>
          <p:nvPr/>
        </p:nvSpPr>
        <p:spPr>
          <a:xfrm>
            <a:off x="0" y="0"/>
            <a:ext cx="12204703"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6" name="Google Shape;3176;p54"/>
          <p:cNvSpPr txBox="1">
            <a:spLocks noGrp="1"/>
          </p:cNvSpPr>
          <p:nvPr>
            <p:ph type="title"/>
          </p:nvPr>
        </p:nvSpPr>
        <p:spPr>
          <a:xfrm>
            <a:off x="514800" y="897616"/>
            <a:ext cx="5256581" cy="793072"/>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accent2"/>
              </a:buClr>
              <a:buSzPts val="2800"/>
              <a:buFont typeface="Calibri"/>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7" name="Google Shape;3177;p54"/>
          <p:cNvSpPr txBox="1">
            <a:spLocks noGrp="1"/>
          </p:cNvSpPr>
          <p:nvPr>
            <p:ph type="dt" idx="10"/>
          </p:nvPr>
        </p:nvSpPr>
        <p:spPr>
          <a:xfrm>
            <a:off x="695400" y="6496604"/>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78" name="Google Shape;3178;p54"/>
          <p:cNvSpPr txBox="1">
            <a:spLocks noGrp="1"/>
          </p:cNvSpPr>
          <p:nvPr>
            <p:ph type="ftr" idx="11"/>
          </p:nvPr>
        </p:nvSpPr>
        <p:spPr>
          <a:xfrm>
            <a:off x="695400" y="6416541"/>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79" name="Google Shape;3179;p54"/>
          <p:cNvSpPr txBox="1">
            <a:spLocks noGrp="1"/>
          </p:cNvSpPr>
          <p:nvPr>
            <p:ph type="sldNum" idx="12"/>
          </p:nvPr>
        </p:nvSpPr>
        <p:spPr>
          <a:xfrm>
            <a:off x="-12703" y="6356350"/>
            <a:ext cx="7933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3180" name="Google Shape;3180;p54"/>
          <p:cNvSpPr txBox="1">
            <a:spLocks noGrp="1"/>
          </p:cNvSpPr>
          <p:nvPr>
            <p:ph type="body" idx="1"/>
          </p:nvPr>
        </p:nvSpPr>
        <p:spPr>
          <a:xfrm>
            <a:off x="514799" y="2263939"/>
            <a:ext cx="10010326" cy="369644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400"/>
              </a:spcBef>
              <a:spcAft>
                <a:spcPts val="0"/>
              </a:spcAft>
              <a:buClr>
                <a:schemeClr val="dk2"/>
              </a:buClr>
              <a:buSzPts val="2000"/>
              <a:buNone/>
              <a:defRPr>
                <a:solidFill>
                  <a:schemeClr val="dk2"/>
                </a:solidFill>
              </a:defRPr>
            </a:lvl1pPr>
            <a:lvl2pPr marL="914400" lvl="1" indent="-228600" algn="l">
              <a:lnSpc>
                <a:spcPct val="90000"/>
              </a:lnSpc>
              <a:spcBef>
                <a:spcPts val="400"/>
              </a:spcBef>
              <a:spcAft>
                <a:spcPts val="0"/>
              </a:spcAft>
              <a:buClr>
                <a:schemeClr val="dk2"/>
              </a:buClr>
              <a:buSzPts val="1800"/>
              <a:buNone/>
              <a:defRPr>
                <a:solidFill>
                  <a:schemeClr val="dk2"/>
                </a:solidFill>
              </a:defRPr>
            </a:lvl2pPr>
            <a:lvl3pPr marL="1371600" lvl="2" indent="-342900" algn="l">
              <a:lnSpc>
                <a:spcPct val="90000"/>
              </a:lnSpc>
              <a:spcBef>
                <a:spcPts val="400"/>
              </a:spcBef>
              <a:spcAft>
                <a:spcPts val="0"/>
              </a:spcAft>
              <a:buClr>
                <a:schemeClr val="accent2"/>
              </a:buClr>
              <a:buSzPts val="1800"/>
              <a:buChar char="•"/>
              <a:defRPr>
                <a:solidFill>
                  <a:schemeClr val="dk2"/>
                </a:solidFill>
              </a:defRPr>
            </a:lvl3pPr>
            <a:lvl4pPr marL="1828800" lvl="3" indent="-330200" algn="l">
              <a:lnSpc>
                <a:spcPct val="90000"/>
              </a:lnSpc>
              <a:spcBef>
                <a:spcPts val="400"/>
              </a:spcBef>
              <a:spcAft>
                <a:spcPts val="0"/>
              </a:spcAft>
              <a:buClr>
                <a:schemeClr val="accent2"/>
              </a:buClr>
              <a:buSzPts val="1600"/>
              <a:buChar char="•"/>
              <a:defRPr>
                <a:solidFill>
                  <a:schemeClr val="dk2"/>
                </a:solidFill>
              </a:defRPr>
            </a:lvl4pPr>
            <a:lvl5pPr marL="2286000" lvl="4" indent="-228600" algn="l">
              <a:lnSpc>
                <a:spcPct val="90000"/>
              </a:lnSpc>
              <a:spcBef>
                <a:spcPts val="800"/>
              </a:spcBef>
              <a:spcAft>
                <a:spcPts val="0"/>
              </a:spcAft>
              <a:buClr>
                <a:schemeClr val="dk2"/>
              </a:buClr>
              <a:buSzPts val="2000"/>
              <a:buNone/>
              <a:defRPr>
                <a:solidFill>
                  <a:schemeClr val="dk2"/>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181" name="Google Shape;3181;p54"/>
          <p:cNvGrpSpPr/>
          <p:nvPr/>
        </p:nvGrpSpPr>
        <p:grpSpPr>
          <a:xfrm>
            <a:off x="-2040904" y="3988723"/>
            <a:ext cx="1872208" cy="2902681"/>
            <a:chOff x="6195941" y="562596"/>
            <a:chExt cx="1872208" cy="2902681"/>
          </a:xfrm>
        </p:grpSpPr>
        <p:grpSp>
          <p:nvGrpSpPr>
            <p:cNvPr id="3182" name="Google Shape;3182;p54"/>
            <p:cNvGrpSpPr/>
            <p:nvPr/>
          </p:nvGrpSpPr>
          <p:grpSpPr>
            <a:xfrm>
              <a:off x="6195941" y="832626"/>
              <a:ext cx="1872208" cy="2632651"/>
              <a:chOff x="-1872716" y="660661"/>
              <a:chExt cx="1872208" cy="1974490"/>
            </a:xfrm>
          </p:grpSpPr>
          <p:sp>
            <p:nvSpPr>
              <p:cNvPr id="3183" name="Google Shape;3183;p54"/>
              <p:cNvSpPr txBox="1"/>
              <p:nvPr/>
            </p:nvSpPr>
            <p:spPr>
              <a:xfrm>
                <a:off x="-1872716" y="984698"/>
                <a:ext cx="1872208" cy="16504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3184" name="Google Shape;3184;p54"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3185" name="Google Shape;3185;p54"/>
            <p:cNvGrpSpPr/>
            <p:nvPr/>
          </p:nvGrpSpPr>
          <p:grpSpPr>
            <a:xfrm>
              <a:off x="6303954" y="562596"/>
              <a:ext cx="540060" cy="540060"/>
              <a:chOff x="6303954" y="562596"/>
              <a:chExt cx="540060" cy="540060"/>
            </a:xfrm>
          </p:grpSpPr>
          <p:sp>
            <p:nvSpPr>
              <p:cNvPr id="3186" name="Google Shape;3186;p54"/>
              <p:cNvSpPr/>
              <p:nvPr/>
            </p:nvSpPr>
            <p:spPr>
              <a:xfrm>
                <a:off x="6303954" y="562596"/>
                <a:ext cx="540060" cy="54006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3187" name="Google Shape;3187;p54"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3188" name="Google Shape;3188;p54"/>
          <p:cNvSpPr/>
          <p:nvPr/>
        </p:nvSpPr>
        <p:spPr>
          <a:xfrm>
            <a:off x="4632603" y="2060848"/>
            <a:ext cx="8856864" cy="6202383"/>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189" name="Google Shape;3189;p54"/>
          <p:cNvGrpSpPr/>
          <p:nvPr/>
        </p:nvGrpSpPr>
        <p:grpSpPr>
          <a:xfrm>
            <a:off x="10555200" y="295200"/>
            <a:ext cx="1192705" cy="478800"/>
            <a:chOff x="1899" y="899"/>
            <a:chExt cx="4165" cy="1672"/>
          </a:xfrm>
        </p:grpSpPr>
        <p:sp>
          <p:nvSpPr>
            <p:cNvPr id="3190" name="Google Shape;3190;p54"/>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1" name="Google Shape;3191;p54"/>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2" name="Google Shape;3192;p54"/>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3" name="Google Shape;3193;p54"/>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4" name="Google Shape;3194;p54"/>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5" name="Google Shape;3195;p54"/>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6" name="Google Shape;3196;p54"/>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7" name="Google Shape;3197;p54"/>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8" name="Google Shape;3198;p54"/>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9" name="Google Shape;3199;p54"/>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0" name="Google Shape;3200;p54"/>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1" name="Google Shape;3201;p54"/>
            <p:cNvSpPr/>
            <p:nvPr/>
          </p:nvSpPr>
          <p:spPr>
            <a:xfrm>
              <a:off x="2762" y="2203"/>
              <a:ext cx="28"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2" name="Google Shape;3202;p54"/>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3" name="Google Shape;3203;p54"/>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4" name="Google Shape;3204;p54"/>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5" name="Google Shape;3205;p54"/>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6" name="Google Shape;3206;p54"/>
            <p:cNvSpPr/>
            <p:nvPr/>
          </p:nvSpPr>
          <p:spPr>
            <a:xfrm>
              <a:off x="3203" y="2203"/>
              <a:ext cx="27"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7" name="Google Shape;3207;p54"/>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8" name="Google Shape;3208;p54"/>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9" name="Google Shape;3209;p54"/>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0" name="Google Shape;3210;p54"/>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1" name="Google Shape;3211;p54"/>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2" name="Google Shape;3212;p54"/>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3" name="Google Shape;3213;p54"/>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4" name="Google Shape;3214;p54"/>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5" name="Google Shape;3215;p54"/>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6" name="Google Shape;3216;p54"/>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7" name="Google Shape;3217;p54"/>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8" name="Google Shape;3218;p54"/>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9" name="Google Shape;3219;p54"/>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0" name="Google Shape;3220;p54"/>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1" name="Google Shape;3221;p54"/>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2" name="Google Shape;3222;p54"/>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3" name="Google Shape;3223;p54"/>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4" name="Google Shape;3224;p54"/>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5" name="Google Shape;3225;p54"/>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6" name="Google Shape;3226;p54"/>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7" name="Google Shape;3227;p54"/>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8" name="Google Shape;3228;p54"/>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9" name="Google Shape;3229;p54"/>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0" name="Google Shape;3230;p54"/>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1" name="Google Shape;3231;p54"/>
            <p:cNvSpPr/>
            <p:nvPr/>
          </p:nvSpPr>
          <p:spPr>
            <a:xfrm>
              <a:off x="1899" y="1222"/>
              <a:ext cx="707" cy="797"/>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2" name="Google Shape;3232;p54"/>
            <p:cNvSpPr/>
            <p:nvPr/>
          </p:nvSpPr>
          <p:spPr>
            <a:xfrm>
              <a:off x="2711" y="1222"/>
              <a:ext cx="732" cy="797"/>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3" name="Google Shape;3233;p54"/>
            <p:cNvSpPr/>
            <p:nvPr/>
          </p:nvSpPr>
          <p:spPr>
            <a:xfrm>
              <a:off x="3536" y="1208"/>
              <a:ext cx="639" cy="824"/>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4" name="Google Shape;3234;p54"/>
            <p:cNvSpPr/>
            <p:nvPr/>
          </p:nvSpPr>
          <p:spPr>
            <a:xfrm>
              <a:off x="4259" y="1222"/>
              <a:ext cx="690" cy="797"/>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5" name="Google Shape;3235;p54"/>
            <p:cNvSpPr/>
            <p:nvPr/>
          </p:nvSpPr>
          <p:spPr>
            <a:xfrm>
              <a:off x="4372" y="1311"/>
              <a:ext cx="1692" cy="714"/>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6" name="Google Shape;3236;p54"/>
            <p:cNvSpPr/>
            <p:nvPr/>
          </p:nvSpPr>
          <p:spPr>
            <a:xfrm>
              <a:off x="5470" y="899"/>
              <a:ext cx="366" cy="482"/>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7" name="Google Shape;3237;p54"/>
            <p:cNvSpPr/>
            <p:nvPr/>
          </p:nvSpPr>
          <p:spPr>
            <a:xfrm>
              <a:off x="4862" y="1770"/>
              <a:ext cx="1155"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8" name="Google Shape;3238;p54"/>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9" name="Google Shape;3239;p54"/>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40" name="Google Shape;3240;p54"/>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41" name="Google Shape;3241;p54"/>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42" name="Google Shape;3242;p54"/>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43" name="Google Shape;3243;p54"/>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44" name="Google Shape;3244;p54"/>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45" name="Google Shape;3245;p54"/>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46" name="Google Shape;3246;p54"/>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47" name="Google Shape;3247;p54"/>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48" name="Google Shape;3248;p54"/>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49" name="Google Shape;3249;p54"/>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0" name="Google Shape;3250;p54"/>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1" name="Google Shape;3251;p54"/>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2" name="Google Shape;3252;p54"/>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3" name="Google Shape;3253;p54"/>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4" name="Google Shape;3254;p54"/>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5" name="Google Shape;3255;p54"/>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6" name="Google Shape;3256;p54"/>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7" name="Google Shape;3257;p54"/>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8" name="Google Shape;3258;p54"/>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9" name="Google Shape;3259;p54"/>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60" name="Google Shape;3260;p54"/>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61" name="Google Shape;3261;p54"/>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62" name="Google Shape;3262;p54"/>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63" name="Google Shape;3263;p54"/>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64" name="Google Shape;3264;p54"/>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65" name="Google Shape;3265;p54"/>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66" name="Google Shape;3266;p54"/>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67" name="Google Shape;3267;p54"/>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68" name="Google Shape;3268;p54"/>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69" name="Google Shape;3269;p54"/>
            <p:cNvSpPr/>
            <p:nvPr/>
          </p:nvSpPr>
          <p:spPr>
            <a:xfrm>
              <a:off x="4838" y="2425"/>
              <a:ext cx="27"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70" name="Google Shape;3270;p54"/>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71" name="Google Shape;3271;p54"/>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72" name="Google Shape;3272;p54"/>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73" name="Google Shape;3273;p54"/>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74" name="Google Shape;3274;p54"/>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75" name="Google Shape;3275;p54"/>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76" name="Google Shape;3276;p54"/>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77" name="Google Shape;3277;p54"/>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78" name="Google Shape;3278;p54"/>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79" name="Google Shape;3279;p54"/>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0" name="Google Shape;3280;p54"/>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1" name="Google Shape;3281;p54"/>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82" name="Google Shape;3282;p54"/>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283" name="Google Shape;3283;p54"/>
            <p:cNvCxnSpPr/>
            <p:nvPr/>
          </p:nvCxnSpPr>
          <p:spPr>
            <a:xfrm>
              <a:off x="3964" y="2205"/>
              <a:ext cx="0" cy="366"/>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48745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663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larger text">
  <p:cSld name="Title and content larger text">
    <p:bg>
      <p:bgPr>
        <a:solidFill>
          <a:schemeClr val="lt1"/>
        </a:solidFill>
        <a:effectLst/>
      </p:bgPr>
    </p:bg>
    <p:spTree>
      <p:nvGrpSpPr>
        <p:cNvPr id="1" name="Shape 3284"/>
        <p:cNvGrpSpPr/>
        <p:nvPr/>
      </p:nvGrpSpPr>
      <p:grpSpPr>
        <a:xfrm>
          <a:off x="0" y="0"/>
          <a:ext cx="0" cy="0"/>
          <a:chOff x="0" y="0"/>
          <a:chExt cx="0" cy="0"/>
        </a:xfrm>
      </p:grpSpPr>
      <p:sp>
        <p:nvSpPr>
          <p:cNvPr id="3285" name="Google Shape;3285;p55"/>
          <p:cNvSpPr/>
          <p:nvPr/>
        </p:nvSpPr>
        <p:spPr>
          <a:xfrm>
            <a:off x="0" y="0"/>
            <a:ext cx="12204703"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6" name="Google Shape;3286;p55"/>
          <p:cNvSpPr txBox="1">
            <a:spLocks noGrp="1"/>
          </p:cNvSpPr>
          <p:nvPr>
            <p:ph type="title"/>
          </p:nvPr>
        </p:nvSpPr>
        <p:spPr>
          <a:xfrm>
            <a:off x="514800" y="897616"/>
            <a:ext cx="5256581" cy="793072"/>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accent2"/>
              </a:buClr>
              <a:buSzPts val="2800"/>
              <a:buFont typeface="Calibri"/>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87" name="Google Shape;3287;p55"/>
          <p:cNvSpPr txBox="1">
            <a:spLocks noGrp="1"/>
          </p:cNvSpPr>
          <p:nvPr>
            <p:ph type="dt" idx="10"/>
          </p:nvPr>
        </p:nvSpPr>
        <p:spPr>
          <a:xfrm>
            <a:off x="695400" y="6496604"/>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14DD795-3529-4F91-931B-6BF8DCD83F60}" type="datetimeFigureOut">
              <a:rPr lang="en-IE" smtClean="0"/>
              <a:t>08/02/2022</a:t>
            </a:fld>
            <a:endParaRPr lang="en-IE"/>
          </a:p>
        </p:txBody>
      </p:sp>
      <p:sp>
        <p:nvSpPr>
          <p:cNvPr id="3288" name="Google Shape;3288;p55"/>
          <p:cNvSpPr txBox="1">
            <a:spLocks noGrp="1"/>
          </p:cNvSpPr>
          <p:nvPr>
            <p:ph type="ftr" idx="11"/>
          </p:nvPr>
        </p:nvSpPr>
        <p:spPr>
          <a:xfrm>
            <a:off x="695400" y="6416541"/>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E"/>
          </a:p>
        </p:txBody>
      </p:sp>
      <p:sp>
        <p:nvSpPr>
          <p:cNvPr id="3289" name="Google Shape;3289;p55"/>
          <p:cNvSpPr txBox="1">
            <a:spLocks noGrp="1"/>
          </p:cNvSpPr>
          <p:nvPr>
            <p:ph type="sldNum" idx="12"/>
          </p:nvPr>
        </p:nvSpPr>
        <p:spPr>
          <a:xfrm>
            <a:off x="-12703" y="6356350"/>
            <a:ext cx="7933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36DFE959-551D-4183-9968-D744C6A302A3}" type="slidenum">
              <a:rPr lang="en-IE" smtClean="0"/>
              <a:t>‹#›</a:t>
            </a:fld>
            <a:endParaRPr lang="en-IE"/>
          </a:p>
        </p:txBody>
      </p:sp>
      <p:sp>
        <p:nvSpPr>
          <p:cNvPr id="3290" name="Google Shape;3290;p55"/>
          <p:cNvSpPr txBox="1">
            <a:spLocks noGrp="1"/>
          </p:cNvSpPr>
          <p:nvPr>
            <p:ph type="body" idx="1"/>
          </p:nvPr>
        </p:nvSpPr>
        <p:spPr>
          <a:xfrm>
            <a:off x="514799" y="2263939"/>
            <a:ext cx="10010326" cy="369644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400"/>
              </a:spcBef>
              <a:spcAft>
                <a:spcPts val="0"/>
              </a:spcAft>
              <a:buClr>
                <a:schemeClr val="dk2"/>
              </a:buClr>
              <a:buSzPts val="2800"/>
              <a:buNone/>
              <a:defRPr sz="2800">
                <a:solidFill>
                  <a:schemeClr val="dk2"/>
                </a:solidFill>
              </a:defRPr>
            </a:lvl1pPr>
            <a:lvl2pPr marL="914400" lvl="1" indent="-228600" algn="l">
              <a:lnSpc>
                <a:spcPct val="90000"/>
              </a:lnSpc>
              <a:spcBef>
                <a:spcPts val="400"/>
              </a:spcBef>
              <a:spcAft>
                <a:spcPts val="0"/>
              </a:spcAft>
              <a:buClr>
                <a:schemeClr val="dk2"/>
              </a:buClr>
              <a:buSzPts val="1800"/>
              <a:buNone/>
              <a:defRPr sz="1800">
                <a:solidFill>
                  <a:schemeClr val="dk2"/>
                </a:solidFill>
              </a:defRPr>
            </a:lvl2pPr>
            <a:lvl3pPr marL="1371600" lvl="2" indent="-342900" algn="l">
              <a:lnSpc>
                <a:spcPct val="90000"/>
              </a:lnSpc>
              <a:spcBef>
                <a:spcPts val="400"/>
              </a:spcBef>
              <a:spcAft>
                <a:spcPts val="0"/>
              </a:spcAft>
              <a:buClr>
                <a:schemeClr val="accent2"/>
              </a:buClr>
              <a:buSzPts val="1800"/>
              <a:buChar char="•"/>
              <a:defRPr sz="1800">
                <a:solidFill>
                  <a:schemeClr val="dk2"/>
                </a:solidFill>
              </a:defRPr>
            </a:lvl3pPr>
            <a:lvl4pPr marL="1828800" lvl="3" indent="-330200" algn="l">
              <a:lnSpc>
                <a:spcPct val="90000"/>
              </a:lnSpc>
              <a:spcBef>
                <a:spcPts val="400"/>
              </a:spcBef>
              <a:spcAft>
                <a:spcPts val="0"/>
              </a:spcAft>
              <a:buClr>
                <a:schemeClr val="accent2"/>
              </a:buClr>
              <a:buSzPts val="1600"/>
              <a:buChar char="•"/>
              <a:defRPr sz="1600">
                <a:solidFill>
                  <a:schemeClr val="dk2"/>
                </a:solidFill>
              </a:defRPr>
            </a:lvl4pPr>
            <a:lvl5pPr marL="2286000" lvl="4" indent="-228600" algn="l">
              <a:lnSpc>
                <a:spcPct val="90000"/>
              </a:lnSpc>
              <a:spcBef>
                <a:spcPts val="800"/>
              </a:spcBef>
              <a:spcAft>
                <a:spcPts val="0"/>
              </a:spcAft>
              <a:buClr>
                <a:schemeClr val="dk2"/>
              </a:buClr>
              <a:buSzPts val="2800"/>
              <a:buNone/>
              <a:defRPr sz="2800">
                <a:solidFill>
                  <a:schemeClr val="dk2"/>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291" name="Google Shape;3291;p55"/>
          <p:cNvGrpSpPr/>
          <p:nvPr/>
        </p:nvGrpSpPr>
        <p:grpSpPr>
          <a:xfrm>
            <a:off x="-2040904" y="3988723"/>
            <a:ext cx="1872208" cy="2902681"/>
            <a:chOff x="6195941" y="562596"/>
            <a:chExt cx="1872208" cy="2902681"/>
          </a:xfrm>
        </p:grpSpPr>
        <p:grpSp>
          <p:nvGrpSpPr>
            <p:cNvPr id="3292" name="Google Shape;3292;p55"/>
            <p:cNvGrpSpPr/>
            <p:nvPr/>
          </p:nvGrpSpPr>
          <p:grpSpPr>
            <a:xfrm>
              <a:off x="6195941" y="832626"/>
              <a:ext cx="1872208" cy="2632651"/>
              <a:chOff x="-1872716" y="660661"/>
              <a:chExt cx="1872208" cy="1974490"/>
            </a:xfrm>
          </p:grpSpPr>
          <p:sp>
            <p:nvSpPr>
              <p:cNvPr id="3293" name="Google Shape;3293;p55"/>
              <p:cNvSpPr txBox="1"/>
              <p:nvPr/>
            </p:nvSpPr>
            <p:spPr>
              <a:xfrm>
                <a:off x="-1872716" y="984698"/>
                <a:ext cx="1872208" cy="16504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3294" name="Google Shape;3294;p55"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3295" name="Google Shape;3295;p55"/>
            <p:cNvGrpSpPr/>
            <p:nvPr/>
          </p:nvGrpSpPr>
          <p:grpSpPr>
            <a:xfrm>
              <a:off x="6303954" y="562596"/>
              <a:ext cx="540060" cy="540060"/>
              <a:chOff x="6303954" y="562596"/>
              <a:chExt cx="540060" cy="540060"/>
            </a:xfrm>
          </p:grpSpPr>
          <p:sp>
            <p:nvSpPr>
              <p:cNvPr id="3296" name="Google Shape;3296;p55"/>
              <p:cNvSpPr/>
              <p:nvPr/>
            </p:nvSpPr>
            <p:spPr>
              <a:xfrm>
                <a:off x="6303954" y="562596"/>
                <a:ext cx="540060" cy="54006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3297" name="Google Shape;3297;p55"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3298" name="Google Shape;3298;p55"/>
          <p:cNvSpPr/>
          <p:nvPr/>
        </p:nvSpPr>
        <p:spPr>
          <a:xfrm>
            <a:off x="2336747" y="-1615423"/>
            <a:ext cx="17131051" cy="11996723"/>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299" name="Google Shape;3299;p55"/>
          <p:cNvGrpSpPr/>
          <p:nvPr/>
        </p:nvGrpSpPr>
        <p:grpSpPr>
          <a:xfrm>
            <a:off x="10555200" y="295200"/>
            <a:ext cx="1192705" cy="478800"/>
            <a:chOff x="1899" y="899"/>
            <a:chExt cx="4165" cy="1672"/>
          </a:xfrm>
        </p:grpSpPr>
        <p:sp>
          <p:nvSpPr>
            <p:cNvPr id="3300" name="Google Shape;3300;p55"/>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1" name="Google Shape;3301;p55"/>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2" name="Google Shape;3302;p55"/>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3" name="Google Shape;3303;p55"/>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4" name="Google Shape;3304;p55"/>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5" name="Google Shape;3305;p55"/>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6" name="Google Shape;3306;p55"/>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7" name="Google Shape;3307;p55"/>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8" name="Google Shape;3308;p55"/>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9" name="Google Shape;3309;p55"/>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0" name="Google Shape;3310;p55"/>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1" name="Google Shape;3311;p55"/>
            <p:cNvSpPr/>
            <p:nvPr/>
          </p:nvSpPr>
          <p:spPr>
            <a:xfrm>
              <a:off x="2762" y="2203"/>
              <a:ext cx="28"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2" name="Google Shape;3312;p55"/>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3" name="Google Shape;3313;p55"/>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4" name="Google Shape;3314;p55"/>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5" name="Google Shape;3315;p55"/>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6" name="Google Shape;3316;p55"/>
            <p:cNvSpPr/>
            <p:nvPr/>
          </p:nvSpPr>
          <p:spPr>
            <a:xfrm>
              <a:off x="3203" y="2203"/>
              <a:ext cx="27"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7" name="Google Shape;3317;p55"/>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8" name="Google Shape;3318;p55"/>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9" name="Google Shape;3319;p55"/>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0" name="Google Shape;3320;p55"/>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1" name="Google Shape;3321;p55"/>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2" name="Google Shape;3322;p55"/>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3" name="Google Shape;3323;p55"/>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4" name="Google Shape;3324;p55"/>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5" name="Google Shape;3325;p55"/>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6" name="Google Shape;3326;p55"/>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7" name="Google Shape;3327;p55"/>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8" name="Google Shape;3328;p55"/>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29" name="Google Shape;3329;p55"/>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0" name="Google Shape;3330;p55"/>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1" name="Google Shape;3331;p55"/>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2" name="Google Shape;3332;p55"/>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3" name="Google Shape;3333;p55"/>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4" name="Google Shape;3334;p55"/>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5" name="Google Shape;3335;p55"/>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6" name="Google Shape;3336;p55"/>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7" name="Google Shape;3337;p55"/>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8" name="Google Shape;3338;p55"/>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9" name="Google Shape;3339;p55"/>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0" name="Google Shape;3340;p55"/>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1" name="Google Shape;3341;p55"/>
            <p:cNvSpPr/>
            <p:nvPr/>
          </p:nvSpPr>
          <p:spPr>
            <a:xfrm>
              <a:off x="1899" y="1222"/>
              <a:ext cx="707" cy="797"/>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2" name="Google Shape;3342;p55"/>
            <p:cNvSpPr/>
            <p:nvPr/>
          </p:nvSpPr>
          <p:spPr>
            <a:xfrm>
              <a:off x="2711" y="1222"/>
              <a:ext cx="732" cy="797"/>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3" name="Google Shape;3343;p55"/>
            <p:cNvSpPr/>
            <p:nvPr/>
          </p:nvSpPr>
          <p:spPr>
            <a:xfrm>
              <a:off x="3536" y="1208"/>
              <a:ext cx="639" cy="824"/>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4" name="Google Shape;3344;p55"/>
            <p:cNvSpPr/>
            <p:nvPr/>
          </p:nvSpPr>
          <p:spPr>
            <a:xfrm>
              <a:off x="4259" y="1222"/>
              <a:ext cx="690" cy="797"/>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5" name="Google Shape;3345;p55"/>
            <p:cNvSpPr/>
            <p:nvPr/>
          </p:nvSpPr>
          <p:spPr>
            <a:xfrm>
              <a:off x="4372" y="1311"/>
              <a:ext cx="1692" cy="714"/>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6" name="Google Shape;3346;p55"/>
            <p:cNvSpPr/>
            <p:nvPr/>
          </p:nvSpPr>
          <p:spPr>
            <a:xfrm>
              <a:off x="5470" y="899"/>
              <a:ext cx="366" cy="482"/>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7" name="Google Shape;3347;p55"/>
            <p:cNvSpPr/>
            <p:nvPr/>
          </p:nvSpPr>
          <p:spPr>
            <a:xfrm>
              <a:off x="4862" y="1770"/>
              <a:ext cx="1155"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8" name="Google Shape;3348;p55"/>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9" name="Google Shape;3349;p55"/>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0" name="Google Shape;3350;p55"/>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1" name="Google Shape;3351;p55"/>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2" name="Google Shape;3352;p55"/>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3" name="Google Shape;3353;p55"/>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4" name="Google Shape;3354;p55"/>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5" name="Google Shape;3355;p55"/>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6" name="Google Shape;3356;p55"/>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7" name="Google Shape;3357;p55"/>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8" name="Google Shape;3358;p55"/>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9" name="Google Shape;3359;p55"/>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0" name="Google Shape;3360;p55"/>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1" name="Google Shape;3361;p55"/>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2" name="Google Shape;3362;p55"/>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3" name="Google Shape;3363;p55"/>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4" name="Google Shape;3364;p55"/>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5" name="Google Shape;3365;p55"/>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6" name="Google Shape;3366;p55"/>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7" name="Google Shape;3367;p55"/>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8" name="Google Shape;3368;p55"/>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9" name="Google Shape;3369;p55"/>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0" name="Google Shape;3370;p55"/>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1" name="Google Shape;3371;p55"/>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2" name="Google Shape;3372;p55"/>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3" name="Google Shape;3373;p55"/>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4" name="Google Shape;3374;p55"/>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5" name="Google Shape;3375;p55"/>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6" name="Google Shape;3376;p55"/>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7" name="Google Shape;3377;p55"/>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8" name="Google Shape;3378;p55"/>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9" name="Google Shape;3379;p55"/>
            <p:cNvSpPr/>
            <p:nvPr/>
          </p:nvSpPr>
          <p:spPr>
            <a:xfrm>
              <a:off x="4838" y="2425"/>
              <a:ext cx="27"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0" name="Google Shape;3380;p55"/>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1" name="Google Shape;3381;p55"/>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2" name="Google Shape;3382;p55"/>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3" name="Google Shape;3383;p55"/>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4" name="Google Shape;3384;p55"/>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5" name="Google Shape;3385;p55"/>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6" name="Google Shape;3386;p55"/>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7" name="Google Shape;3387;p55"/>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8" name="Google Shape;3388;p55"/>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9" name="Google Shape;3389;p55"/>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0" name="Google Shape;3390;p55"/>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1" name="Google Shape;3391;p55"/>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2" name="Google Shape;3392;p55"/>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393" name="Google Shape;3393;p55"/>
            <p:cNvCxnSpPr/>
            <p:nvPr/>
          </p:nvCxnSpPr>
          <p:spPr>
            <a:xfrm>
              <a:off x="3964" y="2205"/>
              <a:ext cx="0" cy="366"/>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195215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663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2 column)">
  <p:cSld name="Title and content (2 column)">
    <p:bg>
      <p:bgPr>
        <a:solidFill>
          <a:schemeClr val="lt1"/>
        </a:solidFill>
        <a:effectLst/>
      </p:bgPr>
    </p:bg>
    <p:spTree>
      <p:nvGrpSpPr>
        <p:cNvPr id="1" name="Shape 342"/>
        <p:cNvGrpSpPr/>
        <p:nvPr/>
      </p:nvGrpSpPr>
      <p:grpSpPr>
        <a:xfrm>
          <a:off x="0" y="0"/>
          <a:ext cx="0" cy="0"/>
          <a:chOff x="0" y="0"/>
          <a:chExt cx="0" cy="0"/>
        </a:xfrm>
      </p:grpSpPr>
      <p:sp>
        <p:nvSpPr>
          <p:cNvPr id="343" name="Google Shape;343;p28"/>
          <p:cNvSpPr/>
          <p:nvPr/>
        </p:nvSpPr>
        <p:spPr>
          <a:xfrm>
            <a:off x="0" y="0"/>
            <a:ext cx="122044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libri"/>
              <a:ea typeface="Calibri"/>
              <a:cs typeface="Calibri"/>
              <a:sym typeface="Calibri"/>
            </a:endParaRPr>
          </a:p>
        </p:txBody>
      </p:sp>
      <p:sp>
        <p:nvSpPr>
          <p:cNvPr id="344" name="Google Shape;344;p28"/>
          <p:cNvSpPr txBox="1">
            <a:spLocks noGrp="1"/>
          </p:cNvSpPr>
          <p:nvPr>
            <p:ph type="title"/>
          </p:nvPr>
        </p:nvSpPr>
        <p:spPr>
          <a:xfrm>
            <a:off x="514800"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2"/>
              </a:buClr>
              <a:buSzPts val="21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5" name="Google Shape;345;p28"/>
          <p:cNvSpPr txBox="1">
            <a:spLocks noGrp="1"/>
          </p:cNvSpPr>
          <p:nvPr>
            <p:ph type="dt" idx="10"/>
          </p:nvPr>
        </p:nvSpPr>
        <p:spPr>
          <a:xfrm>
            <a:off x="695400" y="6496604"/>
            <a:ext cx="5580800" cy="1604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accent2"/>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fld id="{E14DD795-3529-4F91-931B-6BF8DCD83F60}" type="datetimeFigureOut">
              <a:rPr lang="en-IE" smtClean="0"/>
              <a:t>08/02/2022</a:t>
            </a:fld>
            <a:endParaRPr lang="en-IE"/>
          </a:p>
        </p:txBody>
      </p:sp>
      <p:sp>
        <p:nvSpPr>
          <p:cNvPr id="346" name="Google Shape;346;p28"/>
          <p:cNvSpPr txBox="1">
            <a:spLocks noGrp="1"/>
          </p:cNvSpPr>
          <p:nvPr>
            <p:ph type="ftr" idx="11"/>
          </p:nvPr>
        </p:nvSpPr>
        <p:spPr>
          <a:xfrm>
            <a:off x="695400" y="6416541"/>
            <a:ext cx="5580800" cy="1604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chemeClr val="accent2"/>
              </a:buClr>
              <a:buSzPts val="1100"/>
              <a:buFont typeface="Calibri"/>
              <a:buNone/>
              <a:defRPr/>
            </a:lvl1pPr>
            <a:lvl2pPr lvl="1" algn="l">
              <a:lnSpc>
                <a:spcPct val="100000"/>
              </a:lnSpc>
              <a:spcBef>
                <a:spcPts val="0"/>
              </a:spcBef>
              <a:spcAft>
                <a:spcPts val="0"/>
              </a:spcAft>
              <a:buClr>
                <a:schemeClr val="dk1"/>
              </a:buClr>
              <a:buSzPts val="1100"/>
              <a:buFont typeface="Calibri"/>
              <a:buNone/>
              <a:defRPr/>
            </a:lvl2pPr>
            <a:lvl3pPr lvl="2" algn="l">
              <a:lnSpc>
                <a:spcPct val="100000"/>
              </a:lnSpc>
              <a:spcBef>
                <a:spcPts val="0"/>
              </a:spcBef>
              <a:spcAft>
                <a:spcPts val="0"/>
              </a:spcAft>
              <a:buClr>
                <a:schemeClr val="dk1"/>
              </a:buClr>
              <a:buSzPts val="1100"/>
              <a:buFont typeface="Calibri"/>
              <a:buNone/>
              <a:defRPr/>
            </a:lvl3pPr>
            <a:lvl4pPr lvl="3" algn="l">
              <a:lnSpc>
                <a:spcPct val="100000"/>
              </a:lnSpc>
              <a:spcBef>
                <a:spcPts val="0"/>
              </a:spcBef>
              <a:spcAft>
                <a:spcPts val="0"/>
              </a:spcAft>
              <a:buClr>
                <a:schemeClr val="dk1"/>
              </a:buClr>
              <a:buSzPts val="1100"/>
              <a:buFont typeface="Calibri"/>
              <a:buNone/>
              <a:defRPr/>
            </a:lvl4pPr>
            <a:lvl5pPr lvl="4" algn="l">
              <a:lnSpc>
                <a:spcPct val="100000"/>
              </a:lnSpc>
              <a:spcBef>
                <a:spcPts val="0"/>
              </a:spcBef>
              <a:spcAft>
                <a:spcPts val="0"/>
              </a:spcAft>
              <a:buClr>
                <a:schemeClr val="dk1"/>
              </a:buClr>
              <a:buSzPts val="1100"/>
              <a:buFont typeface="Calibri"/>
              <a:buNone/>
              <a:defRPr/>
            </a:lvl5pPr>
            <a:lvl6pPr lvl="5" algn="l">
              <a:lnSpc>
                <a:spcPct val="100000"/>
              </a:lnSpc>
              <a:spcBef>
                <a:spcPts val="0"/>
              </a:spcBef>
              <a:spcAft>
                <a:spcPts val="0"/>
              </a:spcAft>
              <a:buClr>
                <a:schemeClr val="dk1"/>
              </a:buClr>
              <a:buSzPts val="1100"/>
              <a:buFont typeface="Calibri"/>
              <a:buNone/>
              <a:defRPr/>
            </a:lvl6pPr>
            <a:lvl7pPr lvl="6" algn="l">
              <a:lnSpc>
                <a:spcPct val="100000"/>
              </a:lnSpc>
              <a:spcBef>
                <a:spcPts val="0"/>
              </a:spcBef>
              <a:spcAft>
                <a:spcPts val="0"/>
              </a:spcAft>
              <a:buClr>
                <a:schemeClr val="dk1"/>
              </a:buClr>
              <a:buSzPts val="1100"/>
              <a:buFont typeface="Calibri"/>
              <a:buNone/>
              <a:defRPr/>
            </a:lvl7pPr>
            <a:lvl8pPr lvl="7" algn="l">
              <a:lnSpc>
                <a:spcPct val="100000"/>
              </a:lnSpc>
              <a:spcBef>
                <a:spcPts val="0"/>
              </a:spcBef>
              <a:spcAft>
                <a:spcPts val="0"/>
              </a:spcAft>
              <a:buClr>
                <a:schemeClr val="dk1"/>
              </a:buClr>
              <a:buSzPts val="1100"/>
              <a:buFont typeface="Calibri"/>
              <a:buNone/>
              <a:defRPr/>
            </a:lvl8pPr>
            <a:lvl9pPr lvl="8" algn="l">
              <a:lnSpc>
                <a:spcPct val="100000"/>
              </a:lnSpc>
              <a:spcBef>
                <a:spcPts val="0"/>
              </a:spcBef>
              <a:spcAft>
                <a:spcPts val="0"/>
              </a:spcAft>
              <a:buClr>
                <a:schemeClr val="dk1"/>
              </a:buClr>
              <a:buSzPts val="1100"/>
              <a:buFont typeface="Calibri"/>
              <a:buNone/>
              <a:defRPr/>
            </a:lvl9pPr>
          </a:lstStyle>
          <a:p>
            <a:endParaRPr lang="en-IE"/>
          </a:p>
        </p:txBody>
      </p:sp>
      <p:sp>
        <p:nvSpPr>
          <p:cNvPr id="347" name="Google Shape;347;p28"/>
          <p:cNvSpPr txBox="1">
            <a:spLocks noGrp="1"/>
          </p:cNvSpPr>
          <p:nvPr>
            <p:ph type="sldNum" idx="12"/>
          </p:nvPr>
        </p:nvSpPr>
        <p:spPr>
          <a:xfrm>
            <a:off x="-12703" y="6356351"/>
            <a:ext cx="79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600" b="1" i="0" u="none" strike="noStrike" cap="none">
                <a:solidFill>
                  <a:schemeClr val="accent2"/>
                </a:solidFill>
                <a:latin typeface="Calibri"/>
                <a:ea typeface="Calibri"/>
                <a:cs typeface="Calibri"/>
                <a:sym typeface="Calibri"/>
              </a:defRPr>
            </a:lvl9pPr>
          </a:lstStyle>
          <a:p>
            <a:fld id="{36DFE959-551D-4183-9968-D744C6A302A3}" type="slidenum">
              <a:rPr lang="en-IE" smtClean="0"/>
              <a:t>‹#›</a:t>
            </a:fld>
            <a:endParaRPr lang="en-IE"/>
          </a:p>
        </p:txBody>
      </p:sp>
      <p:sp>
        <p:nvSpPr>
          <p:cNvPr id="348" name="Google Shape;348;p28"/>
          <p:cNvSpPr txBox="1">
            <a:spLocks noGrp="1"/>
          </p:cNvSpPr>
          <p:nvPr>
            <p:ph type="body" idx="1"/>
          </p:nvPr>
        </p:nvSpPr>
        <p:spPr>
          <a:xfrm>
            <a:off x="514799" y="2263939"/>
            <a:ext cx="100104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2"/>
              </a:buClr>
              <a:buSzPts val="1500"/>
              <a:buNone/>
              <a:defRPr>
                <a:solidFill>
                  <a:schemeClr val="dk2"/>
                </a:solidFill>
              </a:defRPr>
            </a:lvl1pPr>
            <a:lvl2pPr marL="914400" lvl="1" indent="-228600" algn="l">
              <a:lnSpc>
                <a:spcPct val="90000"/>
              </a:lnSpc>
              <a:spcBef>
                <a:spcPts val="400"/>
              </a:spcBef>
              <a:spcAft>
                <a:spcPts val="0"/>
              </a:spcAft>
              <a:buClr>
                <a:schemeClr val="dk2"/>
              </a:buClr>
              <a:buSzPts val="1400"/>
              <a:buNone/>
              <a:defRPr>
                <a:solidFill>
                  <a:schemeClr val="dk2"/>
                </a:solidFill>
              </a:defRPr>
            </a:lvl2pPr>
            <a:lvl3pPr marL="1371600" lvl="2" indent="-317500" algn="l">
              <a:lnSpc>
                <a:spcPct val="90000"/>
              </a:lnSpc>
              <a:spcBef>
                <a:spcPts val="400"/>
              </a:spcBef>
              <a:spcAft>
                <a:spcPts val="0"/>
              </a:spcAft>
              <a:buClr>
                <a:schemeClr val="accent2"/>
              </a:buClr>
              <a:buSzPts val="1400"/>
              <a:buChar char="•"/>
              <a:defRPr>
                <a:solidFill>
                  <a:schemeClr val="dk2"/>
                </a:solidFill>
              </a:defRPr>
            </a:lvl3pPr>
            <a:lvl4pPr marL="1828800" lvl="3" indent="-304800" algn="l">
              <a:lnSpc>
                <a:spcPct val="90000"/>
              </a:lnSpc>
              <a:spcBef>
                <a:spcPts val="400"/>
              </a:spcBef>
              <a:spcAft>
                <a:spcPts val="0"/>
              </a:spcAft>
              <a:buClr>
                <a:schemeClr val="accent2"/>
              </a:buClr>
              <a:buSzPts val="1200"/>
              <a:buChar char="•"/>
              <a:defRPr>
                <a:solidFill>
                  <a:schemeClr val="dk2"/>
                </a:solidFill>
              </a:defRPr>
            </a:lvl4pPr>
            <a:lvl5pPr marL="2286000" lvl="4" indent="-228600" algn="l">
              <a:lnSpc>
                <a:spcPct val="90000"/>
              </a:lnSpc>
              <a:spcBef>
                <a:spcPts val="800"/>
              </a:spcBef>
              <a:spcAft>
                <a:spcPts val="0"/>
              </a:spcAft>
              <a:buClr>
                <a:schemeClr val="dk2"/>
              </a:buClr>
              <a:buSzPts val="1500"/>
              <a:buNone/>
              <a:defRPr>
                <a:solidFill>
                  <a:schemeClr val="dk2"/>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grpSp>
        <p:nvGrpSpPr>
          <p:cNvPr id="349" name="Google Shape;349;p28"/>
          <p:cNvGrpSpPr/>
          <p:nvPr/>
        </p:nvGrpSpPr>
        <p:grpSpPr>
          <a:xfrm>
            <a:off x="-2040903" y="3988724"/>
            <a:ext cx="1872300" cy="2902793"/>
            <a:chOff x="6195941" y="562596"/>
            <a:chExt cx="1872300" cy="2902793"/>
          </a:xfrm>
        </p:grpSpPr>
        <p:grpSp>
          <p:nvGrpSpPr>
            <p:cNvPr id="350" name="Google Shape;350;p28"/>
            <p:cNvGrpSpPr/>
            <p:nvPr/>
          </p:nvGrpSpPr>
          <p:grpSpPr>
            <a:xfrm>
              <a:off x="6195941" y="832605"/>
              <a:ext cx="1872300" cy="2632784"/>
              <a:chOff x="-1872716" y="660661"/>
              <a:chExt cx="1872300" cy="1974637"/>
            </a:xfrm>
          </p:grpSpPr>
          <p:sp>
            <p:nvSpPr>
              <p:cNvPr id="351" name="Google Shape;351;p28"/>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IE" sz="1067"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4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1067"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IE" sz="1067" b="0" i="0" u="none" strike="noStrike" cap="none">
                    <a:solidFill>
                      <a:srgbClr val="000000"/>
                    </a:solidFill>
                    <a:latin typeface="Calibri"/>
                    <a:ea typeface="Calibri"/>
                    <a:cs typeface="Calibri"/>
                    <a:sym typeface="Calibri"/>
                  </a:rPr>
                  <a:t>Do not use the bullet point button to format your text.</a:t>
                </a:r>
                <a:endParaRPr sz="1067" b="0" i="0" u="none" strike="noStrike" cap="none">
                  <a:solidFill>
                    <a:srgbClr val="000000"/>
                  </a:solidFill>
                  <a:latin typeface="Calibri"/>
                  <a:ea typeface="Calibri"/>
                  <a:cs typeface="Calibri"/>
                  <a:sym typeface="Calibri"/>
                </a:endParaRPr>
              </a:p>
            </p:txBody>
          </p:sp>
          <p:pic>
            <p:nvPicPr>
              <p:cNvPr id="352" name="Google Shape;352;p28"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353" name="Google Shape;353;p28"/>
            <p:cNvGrpSpPr/>
            <p:nvPr/>
          </p:nvGrpSpPr>
          <p:grpSpPr>
            <a:xfrm>
              <a:off x="6303954" y="562596"/>
              <a:ext cx="540000" cy="540000"/>
              <a:chOff x="6303954" y="562596"/>
              <a:chExt cx="540000" cy="540000"/>
            </a:xfrm>
          </p:grpSpPr>
          <p:sp>
            <p:nvSpPr>
              <p:cNvPr id="354" name="Google Shape;354;p28"/>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pic>
            <p:nvPicPr>
              <p:cNvPr id="355" name="Google Shape;355;p28"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356" name="Google Shape;356;p28"/>
          <p:cNvSpPr/>
          <p:nvPr/>
        </p:nvSpPr>
        <p:spPr>
          <a:xfrm>
            <a:off x="4632603" y="2060849"/>
            <a:ext cx="8856869" cy="6202383"/>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019"/>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grpSp>
        <p:nvGrpSpPr>
          <p:cNvPr id="357" name="Google Shape;357;p28"/>
          <p:cNvGrpSpPr/>
          <p:nvPr/>
        </p:nvGrpSpPr>
        <p:grpSpPr>
          <a:xfrm>
            <a:off x="10555200" y="295200"/>
            <a:ext cx="1191992" cy="478600"/>
            <a:chOff x="1899" y="899"/>
            <a:chExt cx="4163" cy="1671"/>
          </a:xfrm>
        </p:grpSpPr>
        <p:sp>
          <p:nvSpPr>
            <p:cNvPr id="358" name="Google Shape;358;p28"/>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59" name="Google Shape;359;p28"/>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60" name="Google Shape;360;p28"/>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61" name="Google Shape;361;p28"/>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62" name="Google Shape;362;p28"/>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63" name="Google Shape;363;p28"/>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64" name="Google Shape;364;p28"/>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65" name="Google Shape;365;p28"/>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66" name="Google Shape;366;p28"/>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67" name="Google Shape;367;p28"/>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68" name="Google Shape;368;p28"/>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69" name="Google Shape;369;p28"/>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70" name="Google Shape;370;p28"/>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71" name="Google Shape;371;p28"/>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72" name="Google Shape;372;p28"/>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73" name="Google Shape;373;p28"/>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74" name="Google Shape;374;p28"/>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75" name="Google Shape;375;p28"/>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76" name="Google Shape;376;p28"/>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77" name="Google Shape;377;p28"/>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78" name="Google Shape;378;p28"/>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79" name="Google Shape;379;p28"/>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80" name="Google Shape;380;p28"/>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81" name="Google Shape;381;p28"/>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82" name="Google Shape;382;p28"/>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83" name="Google Shape;383;p28"/>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84" name="Google Shape;384;p28"/>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85" name="Google Shape;385;p28"/>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86" name="Google Shape;386;p28"/>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87" name="Google Shape;387;p28"/>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88" name="Google Shape;388;p28"/>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89" name="Google Shape;389;p28"/>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90" name="Google Shape;390;p28"/>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91" name="Google Shape;391;p28"/>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92" name="Google Shape;392;p28"/>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93" name="Google Shape;393;p28"/>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94" name="Google Shape;394;p28"/>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95" name="Google Shape;395;p28"/>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96" name="Google Shape;396;p28"/>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97" name="Google Shape;397;p28"/>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98" name="Google Shape;398;p28"/>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399" name="Google Shape;399;p28"/>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00" name="Google Shape;400;p28"/>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01" name="Google Shape;401;p28"/>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02" name="Google Shape;402;p28"/>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03" name="Google Shape;403;p28"/>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04" name="Google Shape;404;p28"/>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05" name="Google Shape;405;p28"/>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06" name="Google Shape;406;p28"/>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07" name="Google Shape;407;p28"/>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08" name="Google Shape;408;p28"/>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09" name="Google Shape;409;p28"/>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10" name="Google Shape;410;p28"/>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11" name="Google Shape;411;p28"/>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12" name="Google Shape;412;p28"/>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13" name="Google Shape;413;p28"/>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14" name="Google Shape;414;p28"/>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15" name="Google Shape;415;p28"/>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16" name="Google Shape;416;p28"/>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17" name="Google Shape;417;p28"/>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18" name="Google Shape;418;p28"/>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19" name="Google Shape;419;p28"/>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20" name="Google Shape;420;p28"/>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21" name="Google Shape;421;p28"/>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22" name="Google Shape;422;p28"/>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23" name="Google Shape;423;p28"/>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24" name="Google Shape;424;p28"/>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25" name="Google Shape;425;p28"/>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26" name="Google Shape;426;p28"/>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27" name="Google Shape;427;p28"/>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28" name="Google Shape;428;p28"/>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29" name="Google Shape;429;p28"/>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30" name="Google Shape;430;p28"/>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31" name="Google Shape;431;p28"/>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32" name="Google Shape;432;p28"/>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33" name="Google Shape;433;p28"/>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34" name="Google Shape;434;p28"/>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35" name="Google Shape;435;p28"/>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36" name="Google Shape;436;p28"/>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37" name="Google Shape;437;p28"/>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38" name="Google Shape;438;p28"/>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39" name="Google Shape;439;p28"/>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40" name="Google Shape;440;p28"/>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41" name="Google Shape;441;p28"/>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42" name="Google Shape;442;p28"/>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43" name="Google Shape;443;p28"/>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44" name="Google Shape;444;p28"/>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45" name="Google Shape;445;p28"/>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46" name="Google Shape;446;p28"/>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47" name="Google Shape;447;p28"/>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48" name="Google Shape;448;p28"/>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49" name="Google Shape;449;p28"/>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50" name="Google Shape;450;p28"/>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cxnSp>
          <p:nvCxnSpPr>
            <p:cNvPr id="451" name="Google Shape;451;p28"/>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spTree>
    <p:extLst>
      <p:ext uri="{BB962C8B-B14F-4D97-AF65-F5344CB8AC3E}">
        <p14:creationId xmlns:p14="http://schemas.microsoft.com/office/powerpoint/2010/main" val="867430640"/>
      </p:ext>
    </p:extLst>
  </p:cSld>
  <p:clrMapOvr>
    <a:masterClrMapping/>
  </p:clrMapOvr>
  <p:extLst mod="1">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2 x content">
  <p:cSld name="Title and 2 x content">
    <p:bg>
      <p:bgPr>
        <a:solidFill>
          <a:schemeClr val="lt1"/>
        </a:solidFill>
        <a:effectLst/>
      </p:bgPr>
    </p:bg>
    <p:spTree>
      <p:nvGrpSpPr>
        <p:cNvPr id="1" name="Shape 3394"/>
        <p:cNvGrpSpPr/>
        <p:nvPr/>
      </p:nvGrpSpPr>
      <p:grpSpPr>
        <a:xfrm>
          <a:off x="0" y="0"/>
          <a:ext cx="0" cy="0"/>
          <a:chOff x="0" y="0"/>
          <a:chExt cx="0" cy="0"/>
        </a:xfrm>
      </p:grpSpPr>
      <p:sp>
        <p:nvSpPr>
          <p:cNvPr id="3395" name="Google Shape;3395;p56"/>
          <p:cNvSpPr/>
          <p:nvPr/>
        </p:nvSpPr>
        <p:spPr>
          <a:xfrm>
            <a:off x="0" y="0"/>
            <a:ext cx="12204703"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6" name="Google Shape;3396;p56"/>
          <p:cNvSpPr txBox="1">
            <a:spLocks noGrp="1"/>
          </p:cNvSpPr>
          <p:nvPr>
            <p:ph type="title"/>
          </p:nvPr>
        </p:nvSpPr>
        <p:spPr>
          <a:xfrm>
            <a:off x="514800" y="897616"/>
            <a:ext cx="5256581" cy="793072"/>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accent2"/>
              </a:buClr>
              <a:buSzPts val="2800"/>
              <a:buFont typeface="Calibri"/>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7" name="Google Shape;3397;p56"/>
          <p:cNvSpPr txBox="1">
            <a:spLocks noGrp="1"/>
          </p:cNvSpPr>
          <p:nvPr>
            <p:ph type="dt" idx="10"/>
          </p:nvPr>
        </p:nvSpPr>
        <p:spPr>
          <a:xfrm>
            <a:off x="695400" y="6496604"/>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14DD795-3529-4F91-931B-6BF8DCD83F60}" type="datetimeFigureOut">
              <a:rPr lang="en-IE" smtClean="0"/>
              <a:t>08/02/2022</a:t>
            </a:fld>
            <a:endParaRPr lang="en-IE"/>
          </a:p>
        </p:txBody>
      </p:sp>
      <p:sp>
        <p:nvSpPr>
          <p:cNvPr id="3398" name="Google Shape;3398;p56"/>
          <p:cNvSpPr txBox="1">
            <a:spLocks noGrp="1"/>
          </p:cNvSpPr>
          <p:nvPr>
            <p:ph type="ftr" idx="11"/>
          </p:nvPr>
        </p:nvSpPr>
        <p:spPr>
          <a:xfrm>
            <a:off x="695400" y="6416541"/>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E"/>
          </a:p>
        </p:txBody>
      </p:sp>
      <p:sp>
        <p:nvSpPr>
          <p:cNvPr id="3399" name="Google Shape;3399;p56"/>
          <p:cNvSpPr txBox="1">
            <a:spLocks noGrp="1"/>
          </p:cNvSpPr>
          <p:nvPr>
            <p:ph type="sldNum" idx="12"/>
          </p:nvPr>
        </p:nvSpPr>
        <p:spPr>
          <a:xfrm>
            <a:off x="-12703" y="6356350"/>
            <a:ext cx="7933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36DFE959-551D-4183-9968-D744C6A302A3}" type="slidenum">
              <a:rPr lang="en-IE" smtClean="0"/>
              <a:t>‹#›</a:t>
            </a:fld>
            <a:endParaRPr lang="en-IE"/>
          </a:p>
        </p:txBody>
      </p:sp>
      <p:sp>
        <p:nvSpPr>
          <p:cNvPr id="3400" name="Google Shape;3400;p56"/>
          <p:cNvSpPr txBox="1">
            <a:spLocks noGrp="1"/>
          </p:cNvSpPr>
          <p:nvPr>
            <p:ph type="body" idx="1"/>
          </p:nvPr>
        </p:nvSpPr>
        <p:spPr>
          <a:xfrm>
            <a:off x="514799" y="2263939"/>
            <a:ext cx="4788479" cy="369644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400"/>
              </a:spcBef>
              <a:spcAft>
                <a:spcPts val="0"/>
              </a:spcAft>
              <a:buClr>
                <a:schemeClr val="dk2"/>
              </a:buClr>
              <a:buSzPts val="2000"/>
              <a:buNone/>
              <a:defRPr>
                <a:solidFill>
                  <a:schemeClr val="dk2"/>
                </a:solidFill>
              </a:defRPr>
            </a:lvl1pPr>
            <a:lvl2pPr marL="914400" lvl="1" indent="-228600" algn="l">
              <a:lnSpc>
                <a:spcPct val="90000"/>
              </a:lnSpc>
              <a:spcBef>
                <a:spcPts val="400"/>
              </a:spcBef>
              <a:spcAft>
                <a:spcPts val="0"/>
              </a:spcAft>
              <a:buClr>
                <a:schemeClr val="dk2"/>
              </a:buClr>
              <a:buSzPts val="1800"/>
              <a:buNone/>
              <a:defRPr>
                <a:solidFill>
                  <a:schemeClr val="dk2"/>
                </a:solidFill>
              </a:defRPr>
            </a:lvl2pPr>
            <a:lvl3pPr marL="1371600" lvl="2" indent="-342900" algn="l">
              <a:lnSpc>
                <a:spcPct val="90000"/>
              </a:lnSpc>
              <a:spcBef>
                <a:spcPts val="400"/>
              </a:spcBef>
              <a:spcAft>
                <a:spcPts val="0"/>
              </a:spcAft>
              <a:buClr>
                <a:schemeClr val="accent2"/>
              </a:buClr>
              <a:buSzPts val="1800"/>
              <a:buChar char="•"/>
              <a:defRPr>
                <a:solidFill>
                  <a:schemeClr val="dk2"/>
                </a:solidFill>
              </a:defRPr>
            </a:lvl3pPr>
            <a:lvl4pPr marL="1828800" lvl="3" indent="-330200" algn="l">
              <a:lnSpc>
                <a:spcPct val="90000"/>
              </a:lnSpc>
              <a:spcBef>
                <a:spcPts val="400"/>
              </a:spcBef>
              <a:spcAft>
                <a:spcPts val="0"/>
              </a:spcAft>
              <a:buClr>
                <a:schemeClr val="accent2"/>
              </a:buClr>
              <a:buSzPts val="1600"/>
              <a:buChar char="•"/>
              <a:defRPr>
                <a:solidFill>
                  <a:schemeClr val="dk2"/>
                </a:solidFill>
              </a:defRPr>
            </a:lvl4pPr>
            <a:lvl5pPr marL="2286000" lvl="4" indent="-228600" algn="l">
              <a:lnSpc>
                <a:spcPct val="90000"/>
              </a:lnSpc>
              <a:spcBef>
                <a:spcPts val="800"/>
              </a:spcBef>
              <a:spcAft>
                <a:spcPts val="0"/>
              </a:spcAft>
              <a:buClr>
                <a:schemeClr val="dk2"/>
              </a:buClr>
              <a:buSzPts val="2000"/>
              <a:buNone/>
              <a:defRPr>
                <a:solidFill>
                  <a:schemeClr val="dk2"/>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401" name="Google Shape;3401;p56"/>
          <p:cNvGrpSpPr/>
          <p:nvPr/>
        </p:nvGrpSpPr>
        <p:grpSpPr>
          <a:xfrm>
            <a:off x="-2040904" y="3988723"/>
            <a:ext cx="1872208" cy="2902681"/>
            <a:chOff x="6195941" y="562596"/>
            <a:chExt cx="1872208" cy="2902681"/>
          </a:xfrm>
        </p:grpSpPr>
        <p:grpSp>
          <p:nvGrpSpPr>
            <p:cNvPr id="3402" name="Google Shape;3402;p56"/>
            <p:cNvGrpSpPr/>
            <p:nvPr/>
          </p:nvGrpSpPr>
          <p:grpSpPr>
            <a:xfrm>
              <a:off x="6195941" y="832626"/>
              <a:ext cx="1872208" cy="2632651"/>
              <a:chOff x="-1872716" y="660661"/>
              <a:chExt cx="1872208" cy="1974490"/>
            </a:xfrm>
          </p:grpSpPr>
          <p:sp>
            <p:nvSpPr>
              <p:cNvPr id="3403" name="Google Shape;3403;p56"/>
              <p:cNvSpPr txBox="1"/>
              <p:nvPr/>
            </p:nvSpPr>
            <p:spPr>
              <a:xfrm>
                <a:off x="-1872716" y="984698"/>
                <a:ext cx="1872208" cy="16504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3404" name="Google Shape;3404;p56"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3405" name="Google Shape;3405;p56"/>
            <p:cNvGrpSpPr/>
            <p:nvPr/>
          </p:nvGrpSpPr>
          <p:grpSpPr>
            <a:xfrm>
              <a:off x="6303954" y="562596"/>
              <a:ext cx="540060" cy="540060"/>
              <a:chOff x="6303954" y="562596"/>
              <a:chExt cx="540060" cy="540060"/>
            </a:xfrm>
          </p:grpSpPr>
          <p:sp>
            <p:nvSpPr>
              <p:cNvPr id="3406" name="Google Shape;3406;p56"/>
              <p:cNvSpPr/>
              <p:nvPr/>
            </p:nvSpPr>
            <p:spPr>
              <a:xfrm>
                <a:off x="6303954" y="562596"/>
                <a:ext cx="540060" cy="54006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3407" name="Google Shape;3407;p56"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3408" name="Google Shape;3408;p56"/>
          <p:cNvSpPr/>
          <p:nvPr/>
        </p:nvSpPr>
        <p:spPr>
          <a:xfrm>
            <a:off x="3019072" y="1772952"/>
            <a:ext cx="12448513" cy="8717582"/>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9" name="Google Shape;3409;p56"/>
          <p:cNvSpPr txBox="1">
            <a:spLocks noGrp="1"/>
          </p:cNvSpPr>
          <p:nvPr>
            <p:ph type="body" idx="2"/>
          </p:nvPr>
        </p:nvSpPr>
        <p:spPr>
          <a:xfrm>
            <a:off x="5720811" y="2263939"/>
            <a:ext cx="4788479" cy="369644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400"/>
              </a:spcBef>
              <a:spcAft>
                <a:spcPts val="0"/>
              </a:spcAft>
              <a:buClr>
                <a:schemeClr val="dk2"/>
              </a:buClr>
              <a:buSzPts val="2000"/>
              <a:buNone/>
              <a:defRPr>
                <a:solidFill>
                  <a:schemeClr val="dk2"/>
                </a:solidFill>
              </a:defRPr>
            </a:lvl1pPr>
            <a:lvl2pPr marL="914400" lvl="1" indent="-228600" algn="l">
              <a:lnSpc>
                <a:spcPct val="90000"/>
              </a:lnSpc>
              <a:spcBef>
                <a:spcPts val="400"/>
              </a:spcBef>
              <a:spcAft>
                <a:spcPts val="0"/>
              </a:spcAft>
              <a:buClr>
                <a:schemeClr val="dk2"/>
              </a:buClr>
              <a:buSzPts val="1800"/>
              <a:buNone/>
              <a:defRPr>
                <a:solidFill>
                  <a:schemeClr val="dk2"/>
                </a:solidFill>
              </a:defRPr>
            </a:lvl2pPr>
            <a:lvl3pPr marL="1371600" lvl="2" indent="-342900" algn="l">
              <a:lnSpc>
                <a:spcPct val="90000"/>
              </a:lnSpc>
              <a:spcBef>
                <a:spcPts val="400"/>
              </a:spcBef>
              <a:spcAft>
                <a:spcPts val="0"/>
              </a:spcAft>
              <a:buClr>
                <a:schemeClr val="accent2"/>
              </a:buClr>
              <a:buSzPts val="1800"/>
              <a:buChar char="•"/>
              <a:defRPr>
                <a:solidFill>
                  <a:schemeClr val="dk2"/>
                </a:solidFill>
              </a:defRPr>
            </a:lvl3pPr>
            <a:lvl4pPr marL="1828800" lvl="3" indent="-330200" algn="l">
              <a:lnSpc>
                <a:spcPct val="90000"/>
              </a:lnSpc>
              <a:spcBef>
                <a:spcPts val="400"/>
              </a:spcBef>
              <a:spcAft>
                <a:spcPts val="0"/>
              </a:spcAft>
              <a:buClr>
                <a:schemeClr val="accent2"/>
              </a:buClr>
              <a:buSzPts val="1600"/>
              <a:buChar char="•"/>
              <a:defRPr>
                <a:solidFill>
                  <a:schemeClr val="dk2"/>
                </a:solidFill>
              </a:defRPr>
            </a:lvl4pPr>
            <a:lvl5pPr marL="2286000" lvl="4" indent="-228600" algn="l">
              <a:lnSpc>
                <a:spcPct val="90000"/>
              </a:lnSpc>
              <a:spcBef>
                <a:spcPts val="800"/>
              </a:spcBef>
              <a:spcAft>
                <a:spcPts val="0"/>
              </a:spcAft>
              <a:buClr>
                <a:schemeClr val="dk2"/>
              </a:buClr>
              <a:buSzPts val="2000"/>
              <a:buNone/>
              <a:defRPr>
                <a:solidFill>
                  <a:schemeClr val="dk2"/>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410" name="Google Shape;3410;p56"/>
          <p:cNvGrpSpPr/>
          <p:nvPr/>
        </p:nvGrpSpPr>
        <p:grpSpPr>
          <a:xfrm>
            <a:off x="10555200" y="295200"/>
            <a:ext cx="1192705" cy="478800"/>
            <a:chOff x="1899" y="899"/>
            <a:chExt cx="4165" cy="1672"/>
          </a:xfrm>
        </p:grpSpPr>
        <p:sp>
          <p:nvSpPr>
            <p:cNvPr id="3411" name="Google Shape;3411;p56"/>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2" name="Google Shape;3412;p56"/>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3" name="Google Shape;3413;p56"/>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4" name="Google Shape;3414;p56"/>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5" name="Google Shape;3415;p56"/>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6" name="Google Shape;3416;p56"/>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7" name="Google Shape;3417;p56"/>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8" name="Google Shape;3418;p56"/>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9" name="Google Shape;3419;p56"/>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0" name="Google Shape;3420;p56"/>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1" name="Google Shape;3421;p56"/>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2" name="Google Shape;3422;p56"/>
            <p:cNvSpPr/>
            <p:nvPr/>
          </p:nvSpPr>
          <p:spPr>
            <a:xfrm>
              <a:off x="2762" y="2203"/>
              <a:ext cx="28"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3" name="Google Shape;3423;p56"/>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4" name="Google Shape;3424;p56"/>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5" name="Google Shape;3425;p56"/>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6" name="Google Shape;3426;p56"/>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7" name="Google Shape;3427;p56"/>
            <p:cNvSpPr/>
            <p:nvPr/>
          </p:nvSpPr>
          <p:spPr>
            <a:xfrm>
              <a:off x="3203" y="2203"/>
              <a:ext cx="27"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8" name="Google Shape;3428;p56"/>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9" name="Google Shape;3429;p56"/>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0" name="Google Shape;3430;p56"/>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1" name="Google Shape;3431;p56"/>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2" name="Google Shape;3432;p56"/>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3" name="Google Shape;3433;p56"/>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4" name="Google Shape;3434;p56"/>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5" name="Google Shape;3435;p56"/>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6" name="Google Shape;3436;p56"/>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7" name="Google Shape;3437;p56"/>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8" name="Google Shape;3438;p56"/>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9" name="Google Shape;3439;p56"/>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0" name="Google Shape;3440;p56"/>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1" name="Google Shape;3441;p56"/>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2" name="Google Shape;3442;p56"/>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3" name="Google Shape;3443;p56"/>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4" name="Google Shape;3444;p56"/>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5" name="Google Shape;3445;p56"/>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6" name="Google Shape;3446;p56"/>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7" name="Google Shape;3447;p56"/>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8" name="Google Shape;3448;p56"/>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9" name="Google Shape;3449;p56"/>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0" name="Google Shape;3450;p56"/>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1" name="Google Shape;3451;p56"/>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2" name="Google Shape;3452;p56"/>
            <p:cNvSpPr/>
            <p:nvPr/>
          </p:nvSpPr>
          <p:spPr>
            <a:xfrm>
              <a:off x="1899" y="1222"/>
              <a:ext cx="707" cy="797"/>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3" name="Google Shape;3453;p56"/>
            <p:cNvSpPr/>
            <p:nvPr/>
          </p:nvSpPr>
          <p:spPr>
            <a:xfrm>
              <a:off x="2711" y="1222"/>
              <a:ext cx="732" cy="797"/>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4" name="Google Shape;3454;p56"/>
            <p:cNvSpPr/>
            <p:nvPr/>
          </p:nvSpPr>
          <p:spPr>
            <a:xfrm>
              <a:off x="3536" y="1208"/>
              <a:ext cx="639" cy="824"/>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5" name="Google Shape;3455;p56"/>
            <p:cNvSpPr/>
            <p:nvPr/>
          </p:nvSpPr>
          <p:spPr>
            <a:xfrm>
              <a:off x="4259" y="1222"/>
              <a:ext cx="690" cy="797"/>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6" name="Google Shape;3456;p56"/>
            <p:cNvSpPr/>
            <p:nvPr/>
          </p:nvSpPr>
          <p:spPr>
            <a:xfrm>
              <a:off x="4372" y="1311"/>
              <a:ext cx="1692" cy="714"/>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7" name="Google Shape;3457;p56"/>
            <p:cNvSpPr/>
            <p:nvPr/>
          </p:nvSpPr>
          <p:spPr>
            <a:xfrm>
              <a:off x="5470" y="899"/>
              <a:ext cx="366" cy="482"/>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8" name="Google Shape;3458;p56"/>
            <p:cNvSpPr/>
            <p:nvPr/>
          </p:nvSpPr>
          <p:spPr>
            <a:xfrm>
              <a:off x="4862" y="1770"/>
              <a:ext cx="1155"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9" name="Google Shape;3459;p56"/>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0" name="Google Shape;3460;p56"/>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1" name="Google Shape;3461;p56"/>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2" name="Google Shape;3462;p56"/>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3" name="Google Shape;3463;p56"/>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4" name="Google Shape;3464;p56"/>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5" name="Google Shape;3465;p56"/>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6" name="Google Shape;3466;p56"/>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7" name="Google Shape;3467;p56"/>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8" name="Google Shape;3468;p56"/>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9" name="Google Shape;3469;p56"/>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0" name="Google Shape;3470;p56"/>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1" name="Google Shape;3471;p56"/>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2" name="Google Shape;3472;p56"/>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3" name="Google Shape;3473;p56"/>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4" name="Google Shape;3474;p56"/>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5" name="Google Shape;3475;p56"/>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6" name="Google Shape;3476;p56"/>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7" name="Google Shape;3477;p56"/>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8" name="Google Shape;3478;p56"/>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9" name="Google Shape;3479;p56"/>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0" name="Google Shape;3480;p56"/>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1" name="Google Shape;3481;p56"/>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2" name="Google Shape;3482;p56"/>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3" name="Google Shape;3483;p56"/>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4" name="Google Shape;3484;p56"/>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5" name="Google Shape;3485;p56"/>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6" name="Google Shape;3486;p56"/>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7" name="Google Shape;3487;p56"/>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8" name="Google Shape;3488;p56"/>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9" name="Google Shape;3489;p56"/>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0" name="Google Shape;3490;p56"/>
            <p:cNvSpPr/>
            <p:nvPr/>
          </p:nvSpPr>
          <p:spPr>
            <a:xfrm>
              <a:off x="4838" y="2425"/>
              <a:ext cx="27"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1" name="Google Shape;3491;p56"/>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2" name="Google Shape;3492;p56"/>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3" name="Google Shape;3493;p56"/>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4" name="Google Shape;3494;p56"/>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5" name="Google Shape;3495;p56"/>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6" name="Google Shape;3496;p56"/>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7" name="Google Shape;3497;p56"/>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8" name="Google Shape;3498;p56"/>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9" name="Google Shape;3499;p56"/>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00" name="Google Shape;3500;p56"/>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01" name="Google Shape;3501;p56"/>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02" name="Google Shape;3502;p56"/>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03" name="Google Shape;3503;p56"/>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504" name="Google Shape;3504;p56"/>
            <p:cNvCxnSpPr/>
            <p:nvPr/>
          </p:nvCxnSpPr>
          <p:spPr>
            <a:xfrm>
              <a:off x="3964" y="2205"/>
              <a:ext cx="0" cy="366"/>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51011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663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References (2 column)">
  <p:cSld name="1_References (2 column)">
    <p:bg>
      <p:bgPr>
        <a:solidFill>
          <a:schemeClr val="lt1"/>
        </a:solidFill>
        <a:effectLst/>
      </p:bgPr>
    </p:bg>
    <p:spTree>
      <p:nvGrpSpPr>
        <p:cNvPr id="1" name="Shape 3505"/>
        <p:cNvGrpSpPr/>
        <p:nvPr/>
      </p:nvGrpSpPr>
      <p:grpSpPr>
        <a:xfrm>
          <a:off x="0" y="0"/>
          <a:ext cx="0" cy="0"/>
          <a:chOff x="0" y="0"/>
          <a:chExt cx="0" cy="0"/>
        </a:xfrm>
      </p:grpSpPr>
      <p:sp>
        <p:nvSpPr>
          <p:cNvPr id="3506" name="Google Shape;3506;p57"/>
          <p:cNvSpPr/>
          <p:nvPr/>
        </p:nvSpPr>
        <p:spPr>
          <a:xfrm>
            <a:off x="0" y="0"/>
            <a:ext cx="12204703"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7" name="Google Shape;3507;p57"/>
          <p:cNvSpPr txBox="1">
            <a:spLocks noGrp="1"/>
          </p:cNvSpPr>
          <p:nvPr>
            <p:ph type="title"/>
          </p:nvPr>
        </p:nvSpPr>
        <p:spPr>
          <a:xfrm>
            <a:off x="514800" y="897616"/>
            <a:ext cx="5256581" cy="793072"/>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28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08" name="Google Shape;3508;p57"/>
          <p:cNvSpPr txBox="1">
            <a:spLocks noGrp="1"/>
          </p:cNvSpPr>
          <p:nvPr>
            <p:ph type="dt" idx="10"/>
          </p:nvPr>
        </p:nvSpPr>
        <p:spPr>
          <a:xfrm>
            <a:off x="695400" y="6496604"/>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09" name="Google Shape;3509;p57"/>
          <p:cNvSpPr txBox="1">
            <a:spLocks noGrp="1"/>
          </p:cNvSpPr>
          <p:nvPr>
            <p:ph type="ftr" idx="11"/>
          </p:nvPr>
        </p:nvSpPr>
        <p:spPr>
          <a:xfrm>
            <a:off x="695400" y="6416541"/>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10" name="Google Shape;3510;p57"/>
          <p:cNvSpPr txBox="1">
            <a:spLocks noGrp="1"/>
          </p:cNvSpPr>
          <p:nvPr>
            <p:ph type="sldNum" idx="12"/>
          </p:nvPr>
        </p:nvSpPr>
        <p:spPr>
          <a:xfrm>
            <a:off x="-12703" y="6356350"/>
            <a:ext cx="7933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
        <p:nvSpPr>
          <p:cNvPr id="3511" name="Google Shape;3511;p57"/>
          <p:cNvSpPr txBox="1">
            <a:spLocks noGrp="1"/>
          </p:cNvSpPr>
          <p:nvPr>
            <p:ph type="body" idx="1"/>
          </p:nvPr>
        </p:nvSpPr>
        <p:spPr>
          <a:xfrm>
            <a:off x="514799" y="2263939"/>
            <a:ext cx="10010326" cy="369644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400"/>
              </a:spcBef>
              <a:spcAft>
                <a:spcPts val="0"/>
              </a:spcAft>
              <a:buClr>
                <a:schemeClr val="dk1"/>
              </a:buClr>
              <a:buSzPts val="1400"/>
              <a:buNone/>
              <a:defRPr sz="1400">
                <a:solidFill>
                  <a:schemeClr val="dk1"/>
                </a:solidFill>
              </a:defRPr>
            </a:lvl1pPr>
            <a:lvl2pPr marL="914400" lvl="1" indent="-228600" algn="l">
              <a:lnSpc>
                <a:spcPct val="90000"/>
              </a:lnSpc>
              <a:spcBef>
                <a:spcPts val="400"/>
              </a:spcBef>
              <a:spcAft>
                <a:spcPts val="0"/>
              </a:spcAft>
              <a:buClr>
                <a:schemeClr val="dk1"/>
              </a:buClr>
              <a:buSzPts val="1200"/>
              <a:buNone/>
              <a:defRPr sz="1200">
                <a:solidFill>
                  <a:schemeClr val="dk1"/>
                </a:solidFill>
              </a:defRPr>
            </a:lvl2pPr>
            <a:lvl3pPr marL="1371600" lvl="2" indent="-304800" algn="l">
              <a:lnSpc>
                <a:spcPct val="90000"/>
              </a:lnSpc>
              <a:spcBef>
                <a:spcPts val="400"/>
              </a:spcBef>
              <a:spcAft>
                <a:spcPts val="0"/>
              </a:spcAft>
              <a:buClr>
                <a:schemeClr val="accent2"/>
              </a:buClr>
              <a:buSzPts val="1200"/>
              <a:buChar char="•"/>
              <a:defRPr sz="1200" b="0">
                <a:solidFill>
                  <a:schemeClr val="dk1"/>
                </a:solidFill>
              </a:defRPr>
            </a:lvl3pPr>
            <a:lvl4pPr marL="1828800" lvl="3" indent="-298450" algn="l">
              <a:lnSpc>
                <a:spcPct val="90000"/>
              </a:lnSpc>
              <a:spcBef>
                <a:spcPts val="400"/>
              </a:spcBef>
              <a:spcAft>
                <a:spcPts val="0"/>
              </a:spcAft>
              <a:buClr>
                <a:schemeClr val="accent2"/>
              </a:buClr>
              <a:buSzPts val="1100"/>
              <a:buChar char="•"/>
              <a:defRPr sz="1100">
                <a:solidFill>
                  <a:schemeClr val="dk1"/>
                </a:solidFill>
              </a:defRPr>
            </a:lvl4pPr>
            <a:lvl5pPr marL="2286000" lvl="4" indent="-228600" algn="l">
              <a:lnSpc>
                <a:spcPct val="90000"/>
              </a:lnSpc>
              <a:spcBef>
                <a:spcPts val="800"/>
              </a:spcBef>
              <a:spcAft>
                <a:spcPts val="0"/>
              </a:spcAft>
              <a:buClr>
                <a:schemeClr val="dk1"/>
              </a:buClr>
              <a:buSzPts val="1400"/>
              <a:buNone/>
              <a:defRPr sz="1400">
                <a:solidFill>
                  <a:schemeClr val="dk1"/>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512" name="Google Shape;3512;p57"/>
          <p:cNvGrpSpPr/>
          <p:nvPr/>
        </p:nvGrpSpPr>
        <p:grpSpPr>
          <a:xfrm>
            <a:off x="-2040904" y="3988723"/>
            <a:ext cx="1872208" cy="2902681"/>
            <a:chOff x="6195941" y="562596"/>
            <a:chExt cx="1872208" cy="2902681"/>
          </a:xfrm>
        </p:grpSpPr>
        <p:grpSp>
          <p:nvGrpSpPr>
            <p:cNvPr id="3513" name="Google Shape;3513;p57"/>
            <p:cNvGrpSpPr/>
            <p:nvPr/>
          </p:nvGrpSpPr>
          <p:grpSpPr>
            <a:xfrm>
              <a:off x="6195941" y="832626"/>
              <a:ext cx="1872208" cy="2632651"/>
              <a:chOff x="-1872716" y="660661"/>
              <a:chExt cx="1872208" cy="1974490"/>
            </a:xfrm>
          </p:grpSpPr>
          <p:sp>
            <p:nvSpPr>
              <p:cNvPr id="3514" name="Google Shape;3514;p57"/>
              <p:cNvSpPr txBox="1"/>
              <p:nvPr/>
            </p:nvSpPr>
            <p:spPr>
              <a:xfrm>
                <a:off x="-1872716" y="984698"/>
                <a:ext cx="1872208" cy="16504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spcBef>
                    <a:spcPts val="0"/>
                  </a:spcBef>
                  <a:spcAft>
                    <a:spcPts val="0"/>
                  </a:spcAft>
                  <a:buNone/>
                </a:pPr>
                <a:endParaRPr sz="1100">
                  <a:solidFill>
                    <a:srgbClr val="000000"/>
                  </a:solidFill>
                  <a:latin typeface="Calibri"/>
                  <a:ea typeface="Calibri"/>
                  <a:cs typeface="Calibri"/>
                  <a:sym typeface="Calibri"/>
                </a:endParaRPr>
              </a:p>
              <a:p>
                <a:pPr marL="0" marR="0" lvl="0" indent="0" algn="l" rtl="0">
                  <a:spcBef>
                    <a:spcPts val="0"/>
                  </a:spcBef>
                  <a:spcAft>
                    <a:spcPts val="0"/>
                  </a:spcAft>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3515" name="Google Shape;3515;p57"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3516" name="Google Shape;3516;p57"/>
            <p:cNvGrpSpPr/>
            <p:nvPr/>
          </p:nvGrpSpPr>
          <p:grpSpPr>
            <a:xfrm>
              <a:off x="6303954" y="562596"/>
              <a:ext cx="540060" cy="540060"/>
              <a:chOff x="6303954" y="562596"/>
              <a:chExt cx="540060" cy="540060"/>
            </a:xfrm>
          </p:grpSpPr>
          <p:sp>
            <p:nvSpPr>
              <p:cNvPr id="3517" name="Google Shape;3517;p57"/>
              <p:cNvSpPr/>
              <p:nvPr/>
            </p:nvSpPr>
            <p:spPr>
              <a:xfrm>
                <a:off x="6303954" y="562596"/>
                <a:ext cx="540060" cy="54006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3518" name="Google Shape;3518;p57"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3519" name="Google Shape;3519;p57"/>
          <p:cNvSpPr/>
          <p:nvPr/>
        </p:nvSpPr>
        <p:spPr>
          <a:xfrm>
            <a:off x="1224135" y="2703595"/>
            <a:ext cx="12707873" cy="889921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520" name="Google Shape;3520;p57"/>
          <p:cNvGrpSpPr/>
          <p:nvPr/>
        </p:nvGrpSpPr>
        <p:grpSpPr>
          <a:xfrm>
            <a:off x="10555200" y="295200"/>
            <a:ext cx="1192705" cy="478800"/>
            <a:chOff x="1899" y="899"/>
            <a:chExt cx="4165" cy="1672"/>
          </a:xfrm>
        </p:grpSpPr>
        <p:sp>
          <p:nvSpPr>
            <p:cNvPr id="3521" name="Google Shape;3521;p57"/>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2" name="Google Shape;3522;p57"/>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3" name="Google Shape;3523;p57"/>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4" name="Google Shape;3524;p57"/>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5" name="Google Shape;3525;p57"/>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6" name="Google Shape;3526;p57"/>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7" name="Google Shape;3527;p57"/>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8" name="Google Shape;3528;p57"/>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9" name="Google Shape;3529;p57"/>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0" name="Google Shape;3530;p57"/>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1" name="Google Shape;3531;p57"/>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2" name="Google Shape;3532;p57"/>
            <p:cNvSpPr/>
            <p:nvPr/>
          </p:nvSpPr>
          <p:spPr>
            <a:xfrm>
              <a:off x="2762" y="2203"/>
              <a:ext cx="28"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3" name="Google Shape;3533;p57"/>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4" name="Google Shape;3534;p57"/>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5" name="Google Shape;3535;p57"/>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6" name="Google Shape;3536;p57"/>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7" name="Google Shape;3537;p57"/>
            <p:cNvSpPr/>
            <p:nvPr/>
          </p:nvSpPr>
          <p:spPr>
            <a:xfrm>
              <a:off x="3203" y="2203"/>
              <a:ext cx="27"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8" name="Google Shape;3538;p57"/>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9" name="Google Shape;3539;p57"/>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0" name="Google Shape;3540;p57"/>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1" name="Google Shape;3541;p57"/>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2" name="Google Shape;3542;p57"/>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3" name="Google Shape;3543;p57"/>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4" name="Google Shape;3544;p57"/>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5" name="Google Shape;3545;p57"/>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6" name="Google Shape;3546;p57"/>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7" name="Google Shape;3547;p57"/>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8" name="Google Shape;3548;p57"/>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9" name="Google Shape;3549;p57"/>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50" name="Google Shape;3550;p57"/>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51" name="Google Shape;3551;p57"/>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52" name="Google Shape;3552;p57"/>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53" name="Google Shape;3553;p57"/>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54" name="Google Shape;3554;p57"/>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55" name="Google Shape;3555;p57"/>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56" name="Google Shape;3556;p57"/>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57" name="Google Shape;3557;p57"/>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58" name="Google Shape;3558;p57"/>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59" name="Google Shape;3559;p57"/>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60" name="Google Shape;3560;p57"/>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61" name="Google Shape;3561;p57"/>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62" name="Google Shape;3562;p57"/>
            <p:cNvSpPr/>
            <p:nvPr/>
          </p:nvSpPr>
          <p:spPr>
            <a:xfrm>
              <a:off x="1899" y="1222"/>
              <a:ext cx="707" cy="797"/>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63" name="Google Shape;3563;p57"/>
            <p:cNvSpPr/>
            <p:nvPr/>
          </p:nvSpPr>
          <p:spPr>
            <a:xfrm>
              <a:off x="2711" y="1222"/>
              <a:ext cx="732" cy="797"/>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64" name="Google Shape;3564;p57"/>
            <p:cNvSpPr/>
            <p:nvPr/>
          </p:nvSpPr>
          <p:spPr>
            <a:xfrm>
              <a:off x="3536" y="1208"/>
              <a:ext cx="639" cy="824"/>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65" name="Google Shape;3565;p57"/>
            <p:cNvSpPr/>
            <p:nvPr/>
          </p:nvSpPr>
          <p:spPr>
            <a:xfrm>
              <a:off x="4259" y="1222"/>
              <a:ext cx="690" cy="797"/>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66" name="Google Shape;3566;p57"/>
            <p:cNvSpPr/>
            <p:nvPr/>
          </p:nvSpPr>
          <p:spPr>
            <a:xfrm>
              <a:off x="4372" y="1311"/>
              <a:ext cx="1692" cy="714"/>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67" name="Google Shape;3567;p57"/>
            <p:cNvSpPr/>
            <p:nvPr/>
          </p:nvSpPr>
          <p:spPr>
            <a:xfrm>
              <a:off x="5470" y="899"/>
              <a:ext cx="366" cy="482"/>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68" name="Google Shape;3568;p57"/>
            <p:cNvSpPr/>
            <p:nvPr/>
          </p:nvSpPr>
          <p:spPr>
            <a:xfrm>
              <a:off x="4862" y="1770"/>
              <a:ext cx="1155"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69" name="Google Shape;3569;p57"/>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70" name="Google Shape;3570;p57"/>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71" name="Google Shape;3571;p57"/>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72" name="Google Shape;3572;p57"/>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73" name="Google Shape;3573;p57"/>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74" name="Google Shape;3574;p57"/>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75" name="Google Shape;3575;p57"/>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76" name="Google Shape;3576;p57"/>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77" name="Google Shape;3577;p57"/>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78" name="Google Shape;3578;p57"/>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79" name="Google Shape;3579;p57"/>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80" name="Google Shape;3580;p57"/>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81" name="Google Shape;3581;p57"/>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82" name="Google Shape;3582;p57"/>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83" name="Google Shape;3583;p57"/>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84" name="Google Shape;3584;p57"/>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85" name="Google Shape;3585;p57"/>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86" name="Google Shape;3586;p57"/>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87" name="Google Shape;3587;p57"/>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88" name="Google Shape;3588;p57"/>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89" name="Google Shape;3589;p57"/>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90" name="Google Shape;3590;p57"/>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91" name="Google Shape;3591;p57"/>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92" name="Google Shape;3592;p57"/>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93" name="Google Shape;3593;p57"/>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94" name="Google Shape;3594;p57"/>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95" name="Google Shape;3595;p57"/>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96" name="Google Shape;3596;p57"/>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97" name="Google Shape;3597;p57"/>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98" name="Google Shape;3598;p57"/>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99" name="Google Shape;3599;p57"/>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0" name="Google Shape;3600;p57"/>
            <p:cNvSpPr/>
            <p:nvPr/>
          </p:nvSpPr>
          <p:spPr>
            <a:xfrm>
              <a:off x="4838" y="2425"/>
              <a:ext cx="27" cy="1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1" name="Google Shape;3601;p57"/>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2" name="Google Shape;3602;p57"/>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3" name="Google Shape;3603;p57"/>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4" name="Google Shape;3604;p57"/>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5" name="Google Shape;3605;p57"/>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6" name="Google Shape;3606;p57"/>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7" name="Google Shape;3607;p57"/>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8" name="Google Shape;3608;p57"/>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9" name="Google Shape;3609;p57"/>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10" name="Google Shape;3610;p57"/>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11" name="Google Shape;3611;p57"/>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12" name="Google Shape;3612;p57"/>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13" name="Google Shape;3613;p57"/>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3614" name="Google Shape;3614;p57"/>
            <p:cNvCxnSpPr/>
            <p:nvPr/>
          </p:nvCxnSpPr>
          <p:spPr>
            <a:xfrm>
              <a:off x="3964" y="2205"/>
              <a:ext cx="0" cy="366"/>
            </a:xfrm>
            <a:prstGeom prst="straightConnector1">
              <a:avLst/>
            </a:prstGeom>
            <a:solidFill>
              <a:schemeClr val="accent2"/>
            </a:solidFill>
            <a:ln w="14275" cap="flat" cmpd="sng">
              <a:solidFill>
                <a:srgbClr val="20406F"/>
              </a:solidFill>
              <a:prstDash val="solid"/>
              <a:miter lim="800000"/>
              <a:headEnd type="none" w="med" len="med"/>
              <a:tailEnd type="none" w="med" len="med"/>
            </a:ln>
          </p:spPr>
        </p:cxnSp>
      </p:grpSp>
    </p:spTree>
    <p:extLst>
      <p:ext uri="{BB962C8B-B14F-4D97-AF65-F5344CB8AC3E}">
        <p14:creationId xmlns:p14="http://schemas.microsoft.com/office/powerpoint/2010/main" val="417591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663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ferences (2 column)">
  <p:cSld name="References (2 column)">
    <p:bg>
      <p:bgPr>
        <a:solidFill>
          <a:schemeClr val="lt1"/>
        </a:solidFill>
        <a:effectLst/>
      </p:bgPr>
    </p:bg>
    <p:spTree>
      <p:nvGrpSpPr>
        <p:cNvPr id="1" name="Shape 452"/>
        <p:cNvGrpSpPr/>
        <p:nvPr/>
      </p:nvGrpSpPr>
      <p:grpSpPr>
        <a:xfrm>
          <a:off x="0" y="0"/>
          <a:ext cx="0" cy="0"/>
          <a:chOff x="0" y="0"/>
          <a:chExt cx="0" cy="0"/>
        </a:xfrm>
      </p:grpSpPr>
      <p:sp>
        <p:nvSpPr>
          <p:cNvPr id="453" name="Google Shape;453;p29"/>
          <p:cNvSpPr/>
          <p:nvPr/>
        </p:nvSpPr>
        <p:spPr>
          <a:xfrm>
            <a:off x="0" y="0"/>
            <a:ext cx="122044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67"/>
              <a:buFont typeface="Calibri"/>
              <a:buNone/>
            </a:pPr>
            <a:endParaRPr sz="1867">
              <a:solidFill>
                <a:schemeClr val="lt1"/>
              </a:solidFill>
              <a:latin typeface="Calibri"/>
              <a:ea typeface="Calibri"/>
              <a:cs typeface="Calibri"/>
              <a:sym typeface="Calibri"/>
            </a:endParaRPr>
          </a:p>
        </p:txBody>
      </p:sp>
      <p:sp>
        <p:nvSpPr>
          <p:cNvPr id="454" name="Google Shape;454;p29"/>
          <p:cNvSpPr txBox="1">
            <a:spLocks noGrp="1"/>
          </p:cNvSpPr>
          <p:nvPr>
            <p:ph type="title"/>
          </p:nvPr>
        </p:nvSpPr>
        <p:spPr>
          <a:xfrm>
            <a:off x="514800"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2100"/>
              <a:buFont typeface="Calibri"/>
              <a:buNone/>
              <a:defRPr>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55" name="Google Shape;455;p29"/>
          <p:cNvSpPr txBox="1">
            <a:spLocks noGrp="1"/>
          </p:cNvSpPr>
          <p:nvPr>
            <p:ph type="dt" idx="10"/>
          </p:nvPr>
        </p:nvSpPr>
        <p:spPr>
          <a:xfrm>
            <a:off x="695400" y="6496604"/>
            <a:ext cx="5580800" cy="1604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Clr>
                <a:schemeClr val="accent2"/>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fld id="{E14DD795-3529-4F91-931B-6BF8DCD83F60}" type="datetimeFigureOut">
              <a:rPr lang="en-IE" smtClean="0"/>
              <a:t>08/02/2022</a:t>
            </a:fld>
            <a:endParaRPr lang="en-IE"/>
          </a:p>
        </p:txBody>
      </p:sp>
      <p:sp>
        <p:nvSpPr>
          <p:cNvPr id="456" name="Google Shape;456;p29"/>
          <p:cNvSpPr txBox="1">
            <a:spLocks noGrp="1"/>
          </p:cNvSpPr>
          <p:nvPr>
            <p:ph type="ftr" idx="11"/>
          </p:nvPr>
        </p:nvSpPr>
        <p:spPr>
          <a:xfrm>
            <a:off x="695400" y="6416541"/>
            <a:ext cx="5580800" cy="1604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Clr>
                <a:schemeClr val="accent2"/>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lang="en-IE"/>
          </a:p>
        </p:txBody>
      </p:sp>
      <p:sp>
        <p:nvSpPr>
          <p:cNvPr id="457" name="Google Shape;457;p29"/>
          <p:cNvSpPr txBox="1">
            <a:spLocks noGrp="1"/>
          </p:cNvSpPr>
          <p:nvPr>
            <p:ph type="sldNum" idx="12"/>
          </p:nvPr>
        </p:nvSpPr>
        <p:spPr>
          <a:xfrm>
            <a:off x="-12703" y="6356351"/>
            <a:ext cx="79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1pPr>
            <a:lvl2pPr marL="0" lvl="1"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2pPr>
            <a:lvl3pPr marL="0" lvl="2"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3pPr>
            <a:lvl4pPr marL="0" lvl="3"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4pPr>
            <a:lvl5pPr marL="0" lvl="4"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5pPr>
            <a:lvl6pPr marL="0" lvl="5"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6pPr>
            <a:lvl7pPr marL="0" lvl="6"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7pPr>
            <a:lvl8pPr marL="0" lvl="7"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8pPr>
            <a:lvl9pPr marL="0" lvl="8"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9pPr>
          </a:lstStyle>
          <a:p>
            <a:fld id="{36DFE959-551D-4183-9968-D744C6A302A3}" type="slidenum">
              <a:rPr lang="en-IE" smtClean="0"/>
              <a:t>‹#›</a:t>
            </a:fld>
            <a:endParaRPr lang="en-IE"/>
          </a:p>
        </p:txBody>
      </p:sp>
      <p:sp>
        <p:nvSpPr>
          <p:cNvPr id="458" name="Google Shape;458;p29"/>
          <p:cNvSpPr txBox="1">
            <a:spLocks noGrp="1"/>
          </p:cNvSpPr>
          <p:nvPr>
            <p:ph type="body" idx="1"/>
          </p:nvPr>
        </p:nvSpPr>
        <p:spPr>
          <a:xfrm>
            <a:off x="514799" y="2263939"/>
            <a:ext cx="100104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dk1"/>
              </a:buClr>
              <a:buSzPts val="1100"/>
              <a:buNone/>
              <a:defRPr sz="1467">
                <a:solidFill>
                  <a:schemeClr val="dk1"/>
                </a:solidFill>
              </a:defRPr>
            </a:lvl1pPr>
            <a:lvl2pPr marL="914400" lvl="1" indent="-228600" algn="l">
              <a:lnSpc>
                <a:spcPct val="90000"/>
              </a:lnSpc>
              <a:spcBef>
                <a:spcPts val="400"/>
              </a:spcBef>
              <a:spcAft>
                <a:spcPts val="0"/>
              </a:spcAft>
              <a:buClr>
                <a:schemeClr val="dk1"/>
              </a:buClr>
              <a:buSzPts val="900"/>
              <a:buNone/>
              <a:defRPr sz="1200">
                <a:solidFill>
                  <a:schemeClr val="dk1"/>
                </a:solidFill>
              </a:defRPr>
            </a:lvl2pPr>
            <a:lvl3pPr marL="1371600" lvl="2" indent="-285750" algn="l">
              <a:lnSpc>
                <a:spcPct val="90000"/>
              </a:lnSpc>
              <a:spcBef>
                <a:spcPts val="400"/>
              </a:spcBef>
              <a:spcAft>
                <a:spcPts val="0"/>
              </a:spcAft>
              <a:buClr>
                <a:schemeClr val="accent2"/>
              </a:buClr>
              <a:buSzPts val="900"/>
              <a:buChar char="•"/>
              <a:defRPr sz="1200" b="0">
                <a:solidFill>
                  <a:schemeClr val="dk1"/>
                </a:solidFill>
              </a:defRPr>
            </a:lvl3pPr>
            <a:lvl4pPr marL="1828800" lvl="3" indent="-279400" algn="l">
              <a:lnSpc>
                <a:spcPct val="90000"/>
              </a:lnSpc>
              <a:spcBef>
                <a:spcPts val="400"/>
              </a:spcBef>
              <a:spcAft>
                <a:spcPts val="0"/>
              </a:spcAft>
              <a:buClr>
                <a:schemeClr val="accent2"/>
              </a:buClr>
              <a:buSzPts val="800"/>
              <a:buChar char="•"/>
              <a:defRPr sz="1067">
                <a:solidFill>
                  <a:schemeClr val="dk1"/>
                </a:solidFill>
              </a:defRPr>
            </a:lvl4pPr>
            <a:lvl5pPr marL="2286000" lvl="4" indent="-228600" algn="l">
              <a:lnSpc>
                <a:spcPct val="90000"/>
              </a:lnSpc>
              <a:spcBef>
                <a:spcPts val="800"/>
              </a:spcBef>
              <a:spcAft>
                <a:spcPts val="0"/>
              </a:spcAft>
              <a:buClr>
                <a:schemeClr val="dk1"/>
              </a:buClr>
              <a:buSzPts val="1100"/>
              <a:buNone/>
              <a:defRPr sz="1467">
                <a:solidFill>
                  <a:schemeClr val="dk1"/>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grpSp>
        <p:nvGrpSpPr>
          <p:cNvPr id="459" name="Google Shape;459;p29"/>
          <p:cNvGrpSpPr/>
          <p:nvPr/>
        </p:nvGrpSpPr>
        <p:grpSpPr>
          <a:xfrm>
            <a:off x="-2040903" y="3988723"/>
            <a:ext cx="1872300" cy="2902793"/>
            <a:chOff x="6195941" y="562596"/>
            <a:chExt cx="1872300" cy="2902793"/>
          </a:xfrm>
        </p:grpSpPr>
        <p:grpSp>
          <p:nvGrpSpPr>
            <p:cNvPr id="460" name="Google Shape;460;p29"/>
            <p:cNvGrpSpPr/>
            <p:nvPr/>
          </p:nvGrpSpPr>
          <p:grpSpPr>
            <a:xfrm>
              <a:off x="6195941" y="832605"/>
              <a:ext cx="1872300" cy="2632784"/>
              <a:chOff x="-1872716" y="660661"/>
              <a:chExt cx="1872300" cy="1974637"/>
            </a:xfrm>
          </p:grpSpPr>
          <p:sp>
            <p:nvSpPr>
              <p:cNvPr id="461" name="Google Shape;461;p29"/>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067"/>
                  <a:buFont typeface="Calibri"/>
                  <a:buNone/>
                </a:pPr>
                <a:r>
                  <a:rPr lang="en-IE" sz="1067">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467">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067"/>
                  <a:buFont typeface="Calibri"/>
                  <a:buNone/>
                </a:pPr>
                <a:endParaRPr sz="1067">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ts val="1067"/>
                  <a:buFont typeface="Calibri"/>
                  <a:buNone/>
                </a:pPr>
                <a:r>
                  <a:rPr lang="en-IE" sz="1067">
                    <a:solidFill>
                      <a:srgbClr val="000000"/>
                    </a:solidFill>
                    <a:latin typeface="Calibri"/>
                    <a:ea typeface="Calibri"/>
                    <a:cs typeface="Calibri"/>
                    <a:sym typeface="Calibri"/>
                  </a:rPr>
                  <a:t>Do not use the bullet point button to format your text.</a:t>
                </a:r>
                <a:endParaRPr sz="1067">
                  <a:solidFill>
                    <a:srgbClr val="000000"/>
                  </a:solidFill>
                  <a:latin typeface="Calibri"/>
                  <a:ea typeface="Calibri"/>
                  <a:cs typeface="Calibri"/>
                  <a:sym typeface="Calibri"/>
                </a:endParaRPr>
              </a:p>
            </p:txBody>
          </p:sp>
          <p:pic>
            <p:nvPicPr>
              <p:cNvPr id="462" name="Google Shape;462;p29"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463" name="Google Shape;463;p29"/>
            <p:cNvGrpSpPr/>
            <p:nvPr/>
          </p:nvGrpSpPr>
          <p:grpSpPr>
            <a:xfrm>
              <a:off x="6303954" y="562596"/>
              <a:ext cx="540000" cy="540000"/>
              <a:chOff x="6303954" y="562596"/>
              <a:chExt cx="540000" cy="540000"/>
            </a:xfrm>
          </p:grpSpPr>
          <p:sp>
            <p:nvSpPr>
              <p:cNvPr id="464" name="Google Shape;464;p29"/>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pic>
            <p:nvPicPr>
              <p:cNvPr id="465" name="Google Shape;465;p29"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466" name="Google Shape;466;p29"/>
          <p:cNvSpPr/>
          <p:nvPr/>
        </p:nvSpPr>
        <p:spPr>
          <a:xfrm>
            <a:off x="1224135" y="2703595"/>
            <a:ext cx="12707869" cy="8899213"/>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411"/>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grpSp>
        <p:nvGrpSpPr>
          <p:cNvPr id="467" name="Google Shape;467;p29"/>
          <p:cNvGrpSpPr/>
          <p:nvPr/>
        </p:nvGrpSpPr>
        <p:grpSpPr>
          <a:xfrm>
            <a:off x="10555200" y="295200"/>
            <a:ext cx="1191992" cy="478600"/>
            <a:chOff x="1899" y="899"/>
            <a:chExt cx="4163" cy="1671"/>
          </a:xfrm>
        </p:grpSpPr>
        <p:sp>
          <p:nvSpPr>
            <p:cNvPr id="468" name="Google Shape;468;p29"/>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69" name="Google Shape;469;p29"/>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70" name="Google Shape;470;p29"/>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71" name="Google Shape;471;p29"/>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72" name="Google Shape;472;p29"/>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73" name="Google Shape;473;p29"/>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74" name="Google Shape;474;p29"/>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75" name="Google Shape;475;p29"/>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76" name="Google Shape;476;p29"/>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77" name="Google Shape;477;p29"/>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78" name="Google Shape;478;p29"/>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79" name="Google Shape;479;p29"/>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80" name="Google Shape;480;p29"/>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81" name="Google Shape;481;p29"/>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82" name="Google Shape;482;p29"/>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83" name="Google Shape;483;p29"/>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84" name="Google Shape;484;p29"/>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85" name="Google Shape;485;p29"/>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86" name="Google Shape;486;p29"/>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87" name="Google Shape;487;p29"/>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88" name="Google Shape;488;p29"/>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89" name="Google Shape;489;p29"/>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90" name="Google Shape;490;p29"/>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91" name="Google Shape;491;p29"/>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92" name="Google Shape;492;p29"/>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93" name="Google Shape;493;p29"/>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94" name="Google Shape;494;p29"/>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95" name="Google Shape;495;p29"/>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96" name="Google Shape;496;p29"/>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97" name="Google Shape;497;p29"/>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98" name="Google Shape;498;p29"/>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499" name="Google Shape;499;p29"/>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00" name="Google Shape;500;p29"/>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01" name="Google Shape;501;p29"/>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02" name="Google Shape;502;p29"/>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03" name="Google Shape;503;p29"/>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04" name="Google Shape;504;p29"/>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05" name="Google Shape;505;p29"/>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06" name="Google Shape;506;p29"/>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07" name="Google Shape;507;p29"/>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08" name="Google Shape;508;p29"/>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09" name="Google Shape;509;p29"/>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10" name="Google Shape;510;p29"/>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11" name="Google Shape;511;p29"/>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12" name="Google Shape;512;p29"/>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13" name="Google Shape;513;p29"/>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14" name="Google Shape;514;p29"/>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15" name="Google Shape;515;p29"/>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16" name="Google Shape;516;p29"/>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17" name="Google Shape;517;p29"/>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18" name="Google Shape;518;p29"/>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19" name="Google Shape;519;p29"/>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20" name="Google Shape;520;p29"/>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21" name="Google Shape;521;p29"/>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22" name="Google Shape;522;p29"/>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23" name="Google Shape;523;p29"/>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24" name="Google Shape;524;p29"/>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25" name="Google Shape;525;p29"/>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26" name="Google Shape;526;p29"/>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27" name="Google Shape;527;p29"/>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28" name="Google Shape;528;p29"/>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29" name="Google Shape;529;p29"/>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30" name="Google Shape;530;p29"/>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31" name="Google Shape;531;p29"/>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32" name="Google Shape;532;p29"/>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33" name="Google Shape;533;p29"/>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34" name="Google Shape;534;p29"/>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35" name="Google Shape;535;p29"/>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36" name="Google Shape;536;p29"/>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37" name="Google Shape;537;p29"/>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38" name="Google Shape;538;p29"/>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39" name="Google Shape;539;p29"/>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40" name="Google Shape;540;p29"/>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41" name="Google Shape;541;p29"/>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42" name="Google Shape;542;p29"/>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43" name="Google Shape;543;p29"/>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44" name="Google Shape;544;p29"/>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45" name="Google Shape;545;p29"/>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46" name="Google Shape;546;p29"/>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47" name="Google Shape;547;p29"/>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48" name="Google Shape;548;p29"/>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49" name="Google Shape;549;p29"/>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50" name="Google Shape;550;p29"/>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51" name="Google Shape;551;p29"/>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52" name="Google Shape;552;p29"/>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53" name="Google Shape;553;p29"/>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54" name="Google Shape;554;p29"/>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55" name="Google Shape;555;p29"/>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56" name="Google Shape;556;p29"/>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57" name="Google Shape;557;p29"/>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58" name="Google Shape;558;p29"/>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59" name="Google Shape;559;p29"/>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560" name="Google Shape;560;p29"/>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cxnSp>
          <p:nvCxnSpPr>
            <p:cNvPr id="561" name="Google Shape;561;p29"/>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spTree>
    <p:extLst>
      <p:ext uri="{BB962C8B-B14F-4D97-AF65-F5344CB8AC3E}">
        <p14:creationId xmlns:p14="http://schemas.microsoft.com/office/powerpoint/2010/main" val="274263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mod="1">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ey messages: White">
  <p:cSld name="Key messages: White">
    <p:bg>
      <p:bgPr>
        <a:solidFill>
          <a:schemeClr val="dk2"/>
        </a:solidFill>
        <a:effectLst/>
      </p:bgPr>
    </p:bg>
    <p:spTree>
      <p:nvGrpSpPr>
        <p:cNvPr id="1" name="Shape 562"/>
        <p:cNvGrpSpPr/>
        <p:nvPr/>
      </p:nvGrpSpPr>
      <p:grpSpPr>
        <a:xfrm>
          <a:off x="0" y="0"/>
          <a:ext cx="0" cy="0"/>
          <a:chOff x="0" y="0"/>
          <a:chExt cx="0" cy="0"/>
        </a:xfrm>
      </p:grpSpPr>
      <p:sp>
        <p:nvSpPr>
          <p:cNvPr id="563" name="Google Shape;563;p30"/>
          <p:cNvSpPr/>
          <p:nvPr/>
        </p:nvSpPr>
        <p:spPr>
          <a:xfrm>
            <a:off x="-3600" y="0"/>
            <a:ext cx="12204703" cy="6865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564" name="Google Shape;564;p30"/>
          <p:cNvGrpSpPr/>
          <p:nvPr/>
        </p:nvGrpSpPr>
        <p:grpSpPr>
          <a:xfrm>
            <a:off x="10555200" y="295200"/>
            <a:ext cx="1192705" cy="478800"/>
            <a:chOff x="1899" y="899"/>
            <a:chExt cx="4165" cy="1672"/>
          </a:xfrm>
        </p:grpSpPr>
        <p:sp>
          <p:nvSpPr>
            <p:cNvPr id="565" name="Google Shape;565;p30"/>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6" name="Google Shape;566;p30"/>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7" name="Google Shape;567;p30"/>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8" name="Google Shape;568;p30"/>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9" name="Google Shape;569;p30"/>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0" name="Google Shape;570;p30"/>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1" name="Google Shape;571;p30"/>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2" name="Google Shape;572;p30"/>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3" name="Google Shape;573;p30"/>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4" name="Google Shape;574;p30"/>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5" name="Google Shape;575;p30"/>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6" name="Google Shape;576;p30"/>
            <p:cNvSpPr/>
            <p:nvPr/>
          </p:nvSpPr>
          <p:spPr>
            <a:xfrm>
              <a:off x="2762" y="2203"/>
              <a:ext cx="28" cy="144"/>
            </a:xfrm>
            <a:prstGeom prst="rect">
              <a:avLst/>
            </a:pr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7" name="Google Shape;577;p30"/>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8" name="Google Shape;578;p30"/>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9" name="Google Shape;579;p30"/>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0" name="Google Shape;580;p30"/>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1" name="Google Shape;581;p30"/>
            <p:cNvSpPr/>
            <p:nvPr/>
          </p:nvSpPr>
          <p:spPr>
            <a:xfrm>
              <a:off x="3203" y="2203"/>
              <a:ext cx="27" cy="144"/>
            </a:xfrm>
            <a:prstGeom prst="rect">
              <a:avLst/>
            </a:pr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2" name="Google Shape;582;p30"/>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3" name="Google Shape;583;p30"/>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4" name="Google Shape;584;p30"/>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5" name="Google Shape;585;p30"/>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6" name="Google Shape;586;p30"/>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7" name="Google Shape;587;p30"/>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8" name="Google Shape;588;p30"/>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9" name="Google Shape;589;p30"/>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0" name="Google Shape;590;p30"/>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1" name="Google Shape;591;p30"/>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2" name="Google Shape;592;p30"/>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3" name="Google Shape;593;p30"/>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4" name="Google Shape;594;p30"/>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5" name="Google Shape;595;p30"/>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6" name="Google Shape;596;p30"/>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7" name="Google Shape;597;p30"/>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8" name="Google Shape;598;p30"/>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9" name="Google Shape;599;p30"/>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0" name="Google Shape;600;p30"/>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1" name="Google Shape;601;p30"/>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2" name="Google Shape;602;p30"/>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3" name="Google Shape;603;p30"/>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4" name="Google Shape;604;p30"/>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5" name="Google Shape;605;p30"/>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6" name="Google Shape;606;p30"/>
            <p:cNvSpPr/>
            <p:nvPr/>
          </p:nvSpPr>
          <p:spPr>
            <a:xfrm>
              <a:off x="1899" y="1222"/>
              <a:ext cx="707" cy="797"/>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7" name="Google Shape;607;p30"/>
            <p:cNvSpPr/>
            <p:nvPr/>
          </p:nvSpPr>
          <p:spPr>
            <a:xfrm>
              <a:off x="2711" y="1222"/>
              <a:ext cx="732" cy="797"/>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8" name="Google Shape;608;p30"/>
            <p:cNvSpPr/>
            <p:nvPr/>
          </p:nvSpPr>
          <p:spPr>
            <a:xfrm>
              <a:off x="3536" y="1208"/>
              <a:ext cx="639" cy="824"/>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9" name="Google Shape;609;p30"/>
            <p:cNvSpPr/>
            <p:nvPr/>
          </p:nvSpPr>
          <p:spPr>
            <a:xfrm>
              <a:off x="4259" y="1222"/>
              <a:ext cx="690" cy="797"/>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0" name="Google Shape;610;p30"/>
            <p:cNvSpPr/>
            <p:nvPr/>
          </p:nvSpPr>
          <p:spPr>
            <a:xfrm>
              <a:off x="4372" y="1311"/>
              <a:ext cx="1692" cy="714"/>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1" name="Google Shape;611;p30"/>
            <p:cNvSpPr/>
            <p:nvPr/>
          </p:nvSpPr>
          <p:spPr>
            <a:xfrm>
              <a:off x="5470" y="899"/>
              <a:ext cx="366" cy="482"/>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2" name="Google Shape;612;p30"/>
            <p:cNvSpPr/>
            <p:nvPr/>
          </p:nvSpPr>
          <p:spPr>
            <a:xfrm>
              <a:off x="4862" y="1770"/>
              <a:ext cx="1155"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3" name="Google Shape;613;p30"/>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4" name="Google Shape;614;p30"/>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5" name="Google Shape;615;p30"/>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6" name="Google Shape;616;p30"/>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7" name="Google Shape;617;p30"/>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8" name="Google Shape;618;p30"/>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9" name="Google Shape;619;p30"/>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0" name="Google Shape;620;p30"/>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1" name="Google Shape;621;p30"/>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2" name="Google Shape;622;p30"/>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3" name="Google Shape;623;p30"/>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4" name="Google Shape;624;p30"/>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5" name="Google Shape;625;p30"/>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6" name="Google Shape;626;p30"/>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7" name="Google Shape;627;p30"/>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8" name="Google Shape;628;p30"/>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9" name="Google Shape;629;p30"/>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0" name="Google Shape;630;p30"/>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1" name="Google Shape;631;p30"/>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2" name="Google Shape;632;p30"/>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3" name="Google Shape;633;p30"/>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4" name="Google Shape;634;p30"/>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5" name="Google Shape;635;p30"/>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6" name="Google Shape;636;p30"/>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7" name="Google Shape;637;p30"/>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8" name="Google Shape;638;p30"/>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9" name="Google Shape;639;p30"/>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0" name="Google Shape;640;p30"/>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1" name="Google Shape;641;p30"/>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2" name="Google Shape;642;p30"/>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3" name="Google Shape;643;p30"/>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4" name="Google Shape;644;p30"/>
            <p:cNvSpPr/>
            <p:nvPr/>
          </p:nvSpPr>
          <p:spPr>
            <a:xfrm>
              <a:off x="4838" y="2425"/>
              <a:ext cx="27" cy="144"/>
            </a:xfrm>
            <a:prstGeom prst="rect">
              <a:avLst/>
            </a:pr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5" name="Google Shape;645;p30"/>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6" name="Google Shape;646;p30"/>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7" name="Google Shape;647;p30"/>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8" name="Google Shape;648;p30"/>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9" name="Google Shape;649;p30"/>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0" name="Google Shape;650;p30"/>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1" name="Google Shape;651;p30"/>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2" name="Google Shape;652;p30"/>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3" name="Google Shape;653;p30"/>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4" name="Google Shape;654;p30"/>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5" name="Google Shape;655;p30"/>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6" name="Google Shape;656;p30"/>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7" name="Google Shape;657;p30"/>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658" name="Google Shape;658;p30"/>
            <p:cNvCxnSpPr/>
            <p:nvPr/>
          </p:nvCxnSpPr>
          <p:spPr>
            <a:xfrm>
              <a:off x="3964" y="2205"/>
              <a:ext cx="0" cy="366"/>
            </a:xfrm>
            <a:prstGeom prst="straightConnector1">
              <a:avLst/>
            </a:prstGeom>
            <a:noFill/>
            <a:ln w="14275" cap="flat" cmpd="sng">
              <a:solidFill>
                <a:srgbClr val="20406F"/>
              </a:solidFill>
              <a:prstDash val="solid"/>
              <a:miter lim="800000"/>
              <a:headEnd type="none" w="sm" len="sm"/>
              <a:tailEnd type="none" w="sm" len="sm"/>
            </a:ln>
          </p:spPr>
        </p:cxnSp>
      </p:grpSp>
      <p:sp>
        <p:nvSpPr>
          <p:cNvPr id="659" name="Google Shape;659;p30"/>
          <p:cNvSpPr/>
          <p:nvPr/>
        </p:nvSpPr>
        <p:spPr>
          <a:xfrm>
            <a:off x="-1484219" y="417687"/>
            <a:ext cx="9820275" cy="687705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7843"/>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0" name="Google Shape;660;p30"/>
          <p:cNvSpPr txBox="1">
            <a:spLocks noGrp="1"/>
          </p:cNvSpPr>
          <p:nvPr>
            <p:ph type="dt" idx="10"/>
          </p:nvPr>
        </p:nvSpPr>
        <p:spPr>
          <a:xfrm>
            <a:off x="695400" y="6496604"/>
            <a:ext cx="5580620" cy="16012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2"/>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fld id="{E14DD795-3529-4F91-931B-6BF8DCD83F60}" type="datetimeFigureOut">
              <a:rPr lang="en-IE" smtClean="0"/>
              <a:t>08/02/2022</a:t>
            </a:fld>
            <a:endParaRPr lang="en-IE"/>
          </a:p>
        </p:txBody>
      </p:sp>
      <p:sp>
        <p:nvSpPr>
          <p:cNvPr id="661" name="Google Shape;661;p30"/>
          <p:cNvSpPr txBox="1">
            <a:spLocks noGrp="1"/>
          </p:cNvSpPr>
          <p:nvPr>
            <p:ph type="ftr" idx="11"/>
          </p:nvPr>
        </p:nvSpPr>
        <p:spPr>
          <a:xfrm>
            <a:off x="695400" y="6416541"/>
            <a:ext cx="5580620" cy="16012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2"/>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lang="en-IE"/>
          </a:p>
        </p:txBody>
      </p:sp>
      <p:sp>
        <p:nvSpPr>
          <p:cNvPr id="662" name="Google Shape;662;p30"/>
          <p:cNvSpPr txBox="1">
            <a:spLocks noGrp="1"/>
          </p:cNvSpPr>
          <p:nvPr>
            <p:ph type="sldNum" idx="12"/>
          </p:nvPr>
        </p:nvSpPr>
        <p:spPr>
          <a:xfrm>
            <a:off x="-12703" y="6356350"/>
            <a:ext cx="79330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1" i="0" u="none" strike="noStrike" cap="none">
                <a:solidFill>
                  <a:schemeClr val="accen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1" i="0" u="none" strike="noStrike" cap="none">
                <a:solidFill>
                  <a:schemeClr val="accen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1" i="0" u="none" strike="noStrike" cap="none">
                <a:solidFill>
                  <a:schemeClr val="accen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1" i="0" u="none" strike="noStrike" cap="none">
                <a:solidFill>
                  <a:schemeClr val="accen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1" i="0" u="none" strike="noStrike" cap="none">
                <a:solidFill>
                  <a:schemeClr val="accen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1" i="0" u="none" strike="noStrike" cap="none">
                <a:solidFill>
                  <a:schemeClr val="accen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1" i="0" u="none" strike="noStrike" cap="none">
                <a:solidFill>
                  <a:schemeClr val="accen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1" i="0" u="none" strike="noStrike" cap="none">
                <a:solidFill>
                  <a:schemeClr val="accen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1" i="0" u="none" strike="noStrike" cap="none">
                <a:solidFill>
                  <a:schemeClr val="accent2"/>
                </a:solidFill>
                <a:latin typeface="Arial"/>
                <a:ea typeface="Arial"/>
                <a:cs typeface="Arial"/>
                <a:sym typeface="Arial"/>
              </a:defRPr>
            </a:lvl9pPr>
          </a:lstStyle>
          <a:p>
            <a:fld id="{36DFE959-551D-4183-9968-D744C6A302A3}" type="slidenum">
              <a:rPr lang="en-IE" smtClean="0"/>
              <a:t>‹#›</a:t>
            </a:fld>
            <a:endParaRPr lang="en-IE"/>
          </a:p>
        </p:txBody>
      </p:sp>
      <p:sp>
        <p:nvSpPr>
          <p:cNvPr id="663" name="Google Shape;663;p30"/>
          <p:cNvSpPr txBox="1">
            <a:spLocks noGrp="1"/>
          </p:cNvSpPr>
          <p:nvPr>
            <p:ph type="body" idx="1"/>
          </p:nvPr>
        </p:nvSpPr>
        <p:spPr>
          <a:xfrm>
            <a:off x="895571" y="3988722"/>
            <a:ext cx="2283713" cy="1594593"/>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400"/>
              </a:spcBef>
              <a:spcAft>
                <a:spcPts val="0"/>
              </a:spcAft>
              <a:buClr>
                <a:schemeClr val="dk2"/>
              </a:buClr>
              <a:buSzPts val="2000"/>
              <a:buNone/>
              <a:defRPr b="1">
                <a:solidFill>
                  <a:schemeClr val="dk2"/>
                </a:solidFill>
              </a:defRPr>
            </a:lvl1pPr>
            <a:lvl2pPr marL="914400" lvl="1" indent="-228600" algn="ctr">
              <a:lnSpc>
                <a:spcPct val="90000"/>
              </a:lnSpc>
              <a:spcBef>
                <a:spcPts val="400"/>
              </a:spcBef>
              <a:spcAft>
                <a:spcPts val="0"/>
              </a:spcAft>
              <a:buClr>
                <a:schemeClr val="dk2"/>
              </a:buClr>
              <a:buSzPts val="1800"/>
              <a:buNone/>
              <a:defRPr>
                <a:solidFill>
                  <a:schemeClr val="dk2"/>
                </a:solidFill>
              </a:defRPr>
            </a:lvl2pPr>
            <a:lvl3pPr marL="1371600" lvl="2" indent="-342900" algn="ctr">
              <a:lnSpc>
                <a:spcPct val="90000"/>
              </a:lnSpc>
              <a:spcBef>
                <a:spcPts val="400"/>
              </a:spcBef>
              <a:spcAft>
                <a:spcPts val="0"/>
              </a:spcAft>
              <a:buClr>
                <a:schemeClr val="lt1"/>
              </a:buClr>
              <a:buSzPts val="1800"/>
              <a:buChar char="•"/>
              <a:defRPr>
                <a:solidFill>
                  <a:srgbClr val="FF0000"/>
                </a:solidFill>
              </a:defRPr>
            </a:lvl3pPr>
            <a:lvl4pPr marL="1828800" lvl="3" indent="-330200" algn="ctr">
              <a:lnSpc>
                <a:spcPct val="90000"/>
              </a:lnSpc>
              <a:spcBef>
                <a:spcPts val="400"/>
              </a:spcBef>
              <a:spcAft>
                <a:spcPts val="0"/>
              </a:spcAft>
              <a:buClr>
                <a:schemeClr val="lt1"/>
              </a:buClr>
              <a:buSzPts val="1600"/>
              <a:buChar char="•"/>
              <a:defRPr>
                <a:solidFill>
                  <a:srgbClr val="FF0000"/>
                </a:solidFill>
              </a:defRPr>
            </a:lvl4pPr>
            <a:lvl5pPr marL="2286000" lvl="4" indent="-228600" algn="ctr">
              <a:lnSpc>
                <a:spcPct val="90000"/>
              </a:lnSpc>
              <a:spcBef>
                <a:spcPts val="800"/>
              </a:spcBef>
              <a:spcAft>
                <a:spcPts val="0"/>
              </a:spcAft>
              <a:buClr>
                <a:schemeClr val="dk2"/>
              </a:buClr>
              <a:buSzPts val="2000"/>
              <a:buNone/>
              <a:defRPr>
                <a:solidFill>
                  <a:schemeClr val="dk2"/>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4" name="Google Shape;664;p30"/>
          <p:cNvSpPr txBox="1">
            <a:spLocks noGrp="1"/>
          </p:cNvSpPr>
          <p:nvPr>
            <p:ph type="title"/>
          </p:nvPr>
        </p:nvSpPr>
        <p:spPr>
          <a:xfrm>
            <a:off x="895571" y="855051"/>
            <a:ext cx="9658665" cy="1255705"/>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Clr>
                <a:schemeClr val="accent2"/>
              </a:buClr>
              <a:buSzPts val="2800"/>
              <a:buFont typeface="Arial"/>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65" name="Google Shape;665;p30"/>
          <p:cNvGrpSpPr/>
          <p:nvPr/>
        </p:nvGrpSpPr>
        <p:grpSpPr>
          <a:xfrm>
            <a:off x="-2040904" y="3988723"/>
            <a:ext cx="1872208" cy="2902681"/>
            <a:chOff x="6195941" y="562596"/>
            <a:chExt cx="1872208" cy="2902681"/>
          </a:xfrm>
        </p:grpSpPr>
        <p:grpSp>
          <p:nvGrpSpPr>
            <p:cNvPr id="666" name="Google Shape;666;p30"/>
            <p:cNvGrpSpPr/>
            <p:nvPr/>
          </p:nvGrpSpPr>
          <p:grpSpPr>
            <a:xfrm>
              <a:off x="6195941" y="832626"/>
              <a:ext cx="1872208" cy="2632651"/>
              <a:chOff x="-1872716" y="660661"/>
              <a:chExt cx="1872208" cy="1974490"/>
            </a:xfrm>
          </p:grpSpPr>
          <p:sp>
            <p:nvSpPr>
              <p:cNvPr id="667" name="Google Shape;667;p30"/>
              <p:cNvSpPr txBox="1"/>
              <p:nvPr/>
            </p:nvSpPr>
            <p:spPr>
              <a:xfrm>
                <a:off x="-1872716" y="984698"/>
                <a:ext cx="1872208" cy="16504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IE" sz="1100" b="0" i="0" u="none" strike="noStrike" cap="none">
                    <a:solidFill>
                      <a:srgbClr val="000000"/>
                    </a:solidFill>
                    <a:latin typeface="Arial"/>
                    <a:ea typeface="Arial"/>
                    <a:cs typeface="Arial"/>
                    <a:sym typeface="Arial"/>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IE" sz="1100" b="0" i="0" u="none" strike="noStrike" cap="none">
                    <a:solidFill>
                      <a:srgbClr val="000000"/>
                    </a:solidFill>
                    <a:latin typeface="Arial"/>
                    <a:ea typeface="Arial"/>
                    <a:cs typeface="Arial"/>
                    <a:sym typeface="Arial"/>
                  </a:rPr>
                  <a:t>Do not use the bullet point button to format your text.</a:t>
                </a:r>
                <a:endParaRPr sz="1100" b="0" i="0" u="none" strike="noStrike" cap="none">
                  <a:solidFill>
                    <a:srgbClr val="000000"/>
                  </a:solidFill>
                  <a:latin typeface="Arial"/>
                  <a:ea typeface="Arial"/>
                  <a:cs typeface="Arial"/>
                  <a:sym typeface="Arial"/>
                </a:endParaRPr>
              </a:p>
            </p:txBody>
          </p:sp>
          <p:pic>
            <p:nvPicPr>
              <p:cNvPr id="668" name="Google Shape;668;p30"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669" name="Google Shape;669;p30"/>
            <p:cNvGrpSpPr/>
            <p:nvPr/>
          </p:nvGrpSpPr>
          <p:grpSpPr>
            <a:xfrm>
              <a:off x="6303954" y="562596"/>
              <a:ext cx="540060" cy="540060"/>
              <a:chOff x="6303954" y="562596"/>
              <a:chExt cx="540060" cy="540060"/>
            </a:xfrm>
          </p:grpSpPr>
          <p:sp>
            <p:nvSpPr>
              <p:cNvPr id="670" name="Google Shape;670;p30"/>
              <p:cNvSpPr/>
              <p:nvPr/>
            </p:nvSpPr>
            <p:spPr>
              <a:xfrm>
                <a:off x="6303954" y="562596"/>
                <a:ext cx="540060" cy="54006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671" name="Google Shape;671;p30"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672" name="Google Shape;672;p30"/>
          <p:cNvSpPr txBox="1">
            <a:spLocks noGrp="1"/>
          </p:cNvSpPr>
          <p:nvPr>
            <p:ph type="body" idx="2"/>
          </p:nvPr>
        </p:nvSpPr>
        <p:spPr>
          <a:xfrm>
            <a:off x="3593810" y="3990379"/>
            <a:ext cx="2283713" cy="1594593"/>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400"/>
              </a:spcBef>
              <a:spcAft>
                <a:spcPts val="0"/>
              </a:spcAft>
              <a:buClr>
                <a:schemeClr val="dk2"/>
              </a:buClr>
              <a:buSzPts val="2000"/>
              <a:buNone/>
              <a:defRPr b="1">
                <a:solidFill>
                  <a:schemeClr val="dk2"/>
                </a:solidFill>
              </a:defRPr>
            </a:lvl1pPr>
            <a:lvl2pPr marL="914400" lvl="1" indent="-228600" algn="ctr">
              <a:lnSpc>
                <a:spcPct val="90000"/>
              </a:lnSpc>
              <a:spcBef>
                <a:spcPts val="400"/>
              </a:spcBef>
              <a:spcAft>
                <a:spcPts val="0"/>
              </a:spcAft>
              <a:buClr>
                <a:schemeClr val="dk2"/>
              </a:buClr>
              <a:buSzPts val="1800"/>
              <a:buNone/>
              <a:defRPr>
                <a:solidFill>
                  <a:schemeClr val="dk2"/>
                </a:solidFill>
              </a:defRPr>
            </a:lvl2pPr>
            <a:lvl3pPr marL="1371600" lvl="2" indent="-342900" algn="ctr">
              <a:lnSpc>
                <a:spcPct val="90000"/>
              </a:lnSpc>
              <a:spcBef>
                <a:spcPts val="400"/>
              </a:spcBef>
              <a:spcAft>
                <a:spcPts val="0"/>
              </a:spcAft>
              <a:buClr>
                <a:schemeClr val="lt1"/>
              </a:buClr>
              <a:buSzPts val="1800"/>
              <a:buChar char="•"/>
              <a:defRPr>
                <a:solidFill>
                  <a:srgbClr val="FF0000"/>
                </a:solidFill>
              </a:defRPr>
            </a:lvl3pPr>
            <a:lvl4pPr marL="1828800" lvl="3" indent="-330200" algn="ctr">
              <a:lnSpc>
                <a:spcPct val="90000"/>
              </a:lnSpc>
              <a:spcBef>
                <a:spcPts val="400"/>
              </a:spcBef>
              <a:spcAft>
                <a:spcPts val="0"/>
              </a:spcAft>
              <a:buClr>
                <a:schemeClr val="lt1"/>
              </a:buClr>
              <a:buSzPts val="1600"/>
              <a:buChar char="•"/>
              <a:defRPr>
                <a:solidFill>
                  <a:srgbClr val="FF0000"/>
                </a:solidFill>
              </a:defRPr>
            </a:lvl4pPr>
            <a:lvl5pPr marL="2286000" lvl="4" indent="-228600" algn="ctr">
              <a:lnSpc>
                <a:spcPct val="90000"/>
              </a:lnSpc>
              <a:spcBef>
                <a:spcPts val="800"/>
              </a:spcBef>
              <a:spcAft>
                <a:spcPts val="0"/>
              </a:spcAft>
              <a:buClr>
                <a:schemeClr val="dk2"/>
              </a:buClr>
              <a:buSzPts val="2000"/>
              <a:buNone/>
              <a:defRPr>
                <a:solidFill>
                  <a:schemeClr val="dk2"/>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3" name="Google Shape;673;p30"/>
          <p:cNvSpPr txBox="1">
            <a:spLocks noGrp="1"/>
          </p:cNvSpPr>
          <p:nvPr>
            <p:ph type="body" idx="3"/>
          </p:nvPr>
        </p:nvSpPr>
        <p:spPr>
          <a:xfrm>
            <a:off x="6292049" y="3992036"/>
            <a:ext cx="2283713" cy="1594593"/>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400"/>
              </a:spcBef>
              <a:spcAft>
                <a:spcPts val="0"/>
              </a:spcAft>
              <a:buClr>
                <a:schemeClr val="dk2"/>
              </a:buClr>
              <a:buSzPts val="2000"/>
              <a:buNone/>
              <a:defRPr b="1">
                <a:solidFill>
                  <a:schemeClr val="dk2"/>
                </a:solidFill>
              </a:defRPr>
            </a:lvl1pPr>
            <a:lvl2pPr marL="914400" lvl="1" indent="-228600" algn="ctr">
              <a:lnSpc>
                <a:spcPct val="90000"/>
              </a:lnSpc>
              <a:spcBef>
                <a:spcPts val="400"/>
              </a:spcBef>
              <a:spcAft>
                <a:spcPts val="0"/>
              </a:spcAft>
              <a:buClr>
                <a:schemeClr val="dk2"/>
              </a:buClr>
              <a:buSzPts val="1800"/>
              <a:buNone/>
              <a:defRPr>
                <a:solidFill>
                  <a:schemeClr val="dk2"/>
                </a:solidFill>
              </a:defRPr>
            </a:lvl2pPr>
            <a:lvl3pPr marL="1371600" lvl="2" indent="-342900" algn="ctr">
              <a:lnSpc>
                <a:spcPct val="90000"/>
              </a:lnSpc>
              <a:spcBef>
                <a:spcPts val="400"/>
              </a:spcBef>
              <a:spcAft>
                <a:spcPts val="0"/>
              </a:spcAft>
              <a:buClr>
                <a:schemeClr val="lt1"/>
              </a:buClr>
              <a:buSzPts val="1800"/>
              <a:buChar char="•"/>
              <a:defRPr>
                <a:solidFill>
                  <a:srgbClr val="FF0000"/>
                </a:solidFill>
              </a:defRPr>
            </a:lvl3pPr>
            <a:lvl4pPr marL="1828800" lvl="3" indent="-330200" algn="ctr">
              <a:lnSpc>
                <a:spcPct val="90000"/>
              </a:lnSpc>
              <a:spcBef>
                <a:spcPts val="400"/>
              </a:spcBef>
              <a:spcAft>
                <a:spcPts val="0"/>
              </a:spcAft>
              <a:buClr>
                <a:schemeClr val="lt1"/>
              </a:buClr>
              <a:buSzPts val="1600"/>
              <a:buChar char="•"/>
              <a:defRPr>
                <a:solidFill>
                  <a:srgbClr val="FF0000"/>
                </a:solidFill>
              </a:defRPr>
            </a:lvl4pPr>
            <a:lvl5pPr marL="2286000" lvl="4" indent="-228600" algn="ctr">
              <a:lnSpc>
                <a:spcPct val="90000"/>
              </a:lnSpc>
              <a:spcBef>
                <a:spcPts val="800"/>
              </a:spcBef>
              <a:spcAft>
                <a:spcPts val="0"/>
              </a:spcAft>
              <a:buClr>
                <a:schemeClr val="dk2"/>
              </a:buClr>
              <a:buSzPts val="2000"/>
              <a:buNone/>
              <a:defRPr>
                <a:solidFill>
                  <a:schemeClr val="dk2"/>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4" name="Google Shape;674;p30"/>
          <p:cNvSpPr txBox="1">
            <a:spLocks noGrp="1"/>
          </p:cNvSpPr>
          <p:nvPr>
            <p:ph type="body" idx="4"/>
          </p:nvPr>
        </p:nvSpPr>
        <p:spPr>
          <a:xfrm>
            <a:off x="8990289" y="3993693"/>
            <a:ext cx="2283713" cy="1594593"/>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400"/>
              </a:spcBef>
              <a:spcAft>
                <a:spcPts val="0"/>
              </a:spcAft>
              <a:buClr>
                <a:schemeClr val="dk2"/>
              </a:buClr>
              <a:buSzPts val="2000"/>
              <a:buNone/>
              <a:defRPr b="1">
                <a:solidFill>
                  <a:schemeClr val="dk2"/>
                </a:solidFill>
              </a:defRPr>
            </a:lvl1pPr>
            <a:lvl2pPr marL="914400" lvl="1" indent="-228600" algn="ctr">
              <a:lnSpc>
                <a:spcPct val="90000"/>
              </a:lnSpc>
              <a:spcBef>
                <a:spcPts val="400"/>
              </a:spcBef>
              <a:spcAft>
                <a:spcPts val="0"/>
              </a:spcAft>
              <a:buClr>
                <a:schemeClr val="dk2"/>
              </a:buClr>
              <a:buSzPts val="1800"/>
              <a:buNone/>
              <a:defRPr>
                <a:solidFill>
                  <a:schemeClr val="dk2"/>
                </a:solidFill>
              </a:defRPr>
            </a:lvl2pPr>
            <a:lvl3pPr marL="1371600" lvl="2" indent="-342900" algn="ctr">
              <a:lnSpc>
                <a:spcPct val="90000"/>
              </a:lnSpc>
              <a:spcBef>
                <a:spcPts val="400"/>
              </a:spcBef>
              <a:spcAft>
                <a:spcPts val="0"/>
              </a:spcAft>
              <a:buClr>
                <a:schemeClr val="lt1"/>
              </a:buClr>
              <a:buSzPts val="1800"/>
              <a:buChar char="•"/>
              <a:defRPr>
                <a:solidFill>
                  <a:srgbClr val="FF0000"/>
                </a:solidFill>
              </a:defRPr>
            </a:lvl3pPr>
            <a:lvl4pPr marL="1828800" lvl="3" indent="-330200" algn="ctr">
              <a:lnSpc>
                <a:spcPct val="90000"/>
              </a:lnSpc>
              <a:spcBef>
                <a:spcPts val="400"/>
              </a:spcBef>
              <a:spcAft>
                <a:spcPts val="0"/>
              </a:spcAft>
              <a:buClr>
                <a:schemeClr val="lt1"/>
              </a:buClr>
              <a:buSzPts val="1600"/>
              <a:buChar char="•"/>
              <a:defRPr>
                <a:solidFill>
                  <a:srgbClr val="FF0000"/>
                </a:solidFill>
              </a:defRPr>
            </a:lvl4pPr>
            <a:lvl5pPr marL="2286000" lvl="4" indent="-228600" algn="ctr">
              <a:lnSpc>
                <a:spcPct val="90000"/>
              </a:lnSpc>
              <a:spcBef>
                <a:spcPts val="800"/>
              </a:spcBef>
              <a:spcAft>
                <a:spcPts val="0"/>
              </a:spcAft>
              <a:buClr>
                <a:schemeClr val="dk2"/>
              </a:buClr>
              <a:buSzPts val="2000"/>
              <a:buNone/>
              <a:defRPr>
                <a:solidFill>
                  <a:schemeClr val="dk2"/>
                </a:solidFill>
              </a:defRPr>
            </a:lvl5pPr>
            <a:lvl6pPr marL="2743200" lvl="5" indent="-342900" algn="l">
              <a:lnSpc>
                <a:spcPct val="90000"/>
              </a:lnSpc>
              <a:spcBef>
                <a:spcPts val="500"/>
              </a:spcBef>
              <a:spcAft>
                <a:spcPts val="0"/>
              </a:spcAft>
              <a:buClr>
                <a:srgbClr val="FF0000"/>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16338340"/>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ey messages">
  <p:cSld name="Key messages">
    <p:bg>
      <p:bgPr>
        <a:solidFill>
          <a:schemeClr val="dk2"/>
        </a:solidFill>
        <a:effectLst/>
      </p:bgPr>
    </p:bg>
    <p:spTree>
      <p:nvGrpSpPr>
        <p:cNvPr id="1" name="Shape 675"/>
        <p:cNvGrpSpPr/>
        <p:nvPr/>
      </p:nvGrpSpPr>
      <p:grpSpPr>
        <a:xfrm>
          <a:off x="0" y="0"/>
          <a:ext cx="0" cy="0"/>
          <a:chOff x="0" y="0"/>
          <a:chExt cx="0" cy="0"/>
        </a:xfrm>
      </p:grpSpPr>
      <p:sp>
        <p:nvSpPr>
          <p:cNvPr id="676" name="Google Shape;676;p31"/>
          <p:cNvSpPr/>
          <p:nvPr/>
        </p:nvSpPr>
        <p:spPr>
          <a:xfrm>
            <a:off x="-1484218" y="417687"/>
            <a:ext cx="9820271" cy="6877047"/>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9411"/>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677" name="Google Shape;677;p31"/>
          <p:cNvSpPr txBox="1">
            <a:spLocks noGrp="1"/>
          </p:cNvSpPr>
          <p:nvPr>
            <p:ph type="dt" idx="10"/>
          </p:nvPr>
        </p:nvSpPr>
        <p:spPr>
          <a:xfrm>
            <a:off x="695400" y="6496604"/>
            <a:ext cx="5580800" cy="1604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Clr>
                <a:schemeClr val="accent2"/>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fld id="{E14DD795-3529-4F91-931B-6BF8DCD83F60}" type="datetimeFigureOut">
              <a:rPr lang="en-IE" smtClean="0"/>
              <a:t>08/02/2022</a:t>
            </a:fld>
            <a:endParaRPr lang="en-IE"/>
          </a:p>
        </p:txBody>
      </p:sp>
      <p:sp>
        <p:nvSpPr>
          <p:cNvPr id="678" name="Google Shape;678;p31"/>
          <p:cNvSpPr txBox="1">
            <a:spLocks noGrp="1"/>
          </p:cNvSpPr>
          <p:nvPr>
            <p:ph type="ftr" idx="11"/>
          </p:nvPr>
        </p:nvSpPr>
        <p:spPr>
          <a:xfrm>
            <a:off x="695400" y="6416541"/>
            <a:ext cx="5580800" cy="1604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Clr>
                <a:schemeClr val="accent2"/>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lang="en-IE"/>
          </a:p>
        </p:txBody>
      </p:sp>
      <p:sp>
        <p:nvSpPr>
          <p:cNvPr id="679" name="Google Shape;679;p31"/>
          <p:cNvSpPr txBox="1">
            <a:spLocks noGrp="1"/>
          </p:cNvSpPr>
          <p:nvPr>
            <p:ph type="sldNum" idx="12"/>
          </p:nvPr>
        </p:nvSpPr>
        <p:spPr>
          <a:xfrm>
            <a:off x="-12703" y="6356351"/>
            <a:ext cx="79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1pPr>
            <a:lvl2pPr marL="0" lvl="1"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2pPr>
            <a:lvl3pPr marL="0" lvl="2"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3pPr>
            <a:lvl4pPr marL="0" lvl="3"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4pPr>
            <a:lvl5pPr marL="0" lvl="4"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5pPr>
            <a:lvl6pPr marL="0" lvl="5"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6pPr>
            <a:lvl7pPr marL="0" lvl="6"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7pPr>
            <a:lvl8pPr marL="0" lvl="7"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8pPr>
            <a:lvl9pPr marL="0" lvl="8"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9pPr>
          </a:lstStyle>
          <a:p>
            <a:fld id="{36DFE959-551D-4183-9968-D744C6A302A3}" type="slidenum">
              <a:rPr lang="en-IE" smtClean="0"/>
              <a:t>‹#›</a:t>
            </a:fld>
            <a:endParaRPr lang="en-IE"/>
          </a:p>
        </p:txBody>
      </p:sp>
      <p:sp>
        <p:nvSpPr>
          <p:cNvPr id="680" name="Google Shape;680;p31"/>
          <p:cNvSpPr txBox="1">
            <a:spLocks noGrp="1"/>
          </p:cNvSpPr>
          <p:nvPr>
            <p:ph type="body" idx="1"/>
          </p:nvPr>
        </p:nvSpPr>
        <p:spPr>
          <a:xfrm>
            <a:off x="895571" y="3988721"/>
            <a:ext cx="2283600" cy="15944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400"/>
              </a:spcBef>
              <a:spcAft>
                <a:spcPts val="0"/>
              </a:spcAft>
              <a:buClr>
                <a:schemeClr val="lt1"/>
              </a:buClr>
              <a:buSzPts val="1500"/>
              <a:buNone/>
              <a:defRPr b="1">
                <a:solidFill>
                  <a:schemeClr val="lt1"/>
                </a:solidFill>
              </a:defRPr>
            </a:lvl1pPr>
            <a:lvl2pPr marL="914400" lvl="1" indent="-228600" algn="ctr">
              <a:lnSpc>
                <a:spcPct val="90000"/>
              </a:lnSpc>
              <a:spcBef>
                <a:spcPts val="400"/>
              </a:spcBef>
              <a:spcAft>
                <a:spcPts val="0"/>
              </a:spcAft>
              <a:buClr>
                <a:schemeClr val="lt1"/>
              </a:buClr>
              <a:buSzPts val="1400"/>
              <a:buNone/>
              <a:defRPr>
                <a:solidFill>
                  <a:schemeClr val="lt1"/>
                </a:solidFill>
              </a:defRPr>
            </a:lvl2pPr>
            <a:lvl3pPr marL="1371600" lvl="2" indent="-317500" algn="ctr">
              <a:lnSpc>
                <a:spcPct val="90000"/>
              </a:lnSpc>
              <a:spcBef>
                <a:spcPts val="400"/>
              </a:spcBef>
              <a:spcAft>
                <a:spcPts val="0"/>
              </a:spcAft>
              <a:buClr>
                <a:schemeClr val="lt1"/>
              </a:buClr>
              <a:buSzPts val="1400"/>
              <a:buChar char="•"/>
              <a:defRPr>
                <a:solidFill>
                  <a:srgbClr val="FF0000"/>
                </a:solidFill>
              </a:defRPr>
            </a:lvl3pPr>
            <a:lvl4pPr marL="1828800" lvl="3" indent="-304800" algn="ctr">
              <a:lnSpc>
                <a:spcPct val="90000"/>
              </a:lnSpc>
              <a:spcBef>
                <a:spcPts val="400"/>
              </a:spcBef>
              <a:spcAft>
                <a:spcPts val="0"/>
              </a:spcAft>
              <a:buClr>
                <a:schemeClr val="lt1"/>
              </a:buClr>
              <a:buSzPts val="1200"/>
              <a:buChar char="•"/>
              <a:defRPr>
                <a:solidFill>
                  <a:srgbClr val="FF0000"/>
                </a:solidFill>
              </a:defRPr>
            </a:lvl4pPr>
            <a:lvl5pPr marL="2286000" lvl="4" indent="-228600" algn="ctr">
              <a:lnSpc>
                <a:spcPct val="90000"/>
              </a:lnSpc>
              <a:spcBef>
                <a:spcPts val="800"/>
              </a:spcBef>
              <a:spcAft>
                <a:spcPts val="0"/>
              </a:spcAft>
              <a:buClr>
                <a:schemeClr val="lt1"/>
              </a:buClr>
              <a:buSzPts val="1500"/>
              <a:buNone/>
              <a:defRPr>
                <a:solidFill>
                  <a:schemeClr val="lt1"/>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grpSp>
        <p:nvGrpSpPr>
          <p:cNvPr id="681" name="Google Shape;681;p31"/>
          <p:cNvGrpSpPr/>
          <p:nvPr/>
        </p:nvGrpSpPr>
        <p:grpSpPr>
          <a:xfrm>
            <a:off x="10553376" y="296653"/>
            <a:ext cx="1194613" cy="479652"/>
            <a:chOff x="1899" y="899"/>
            <a:chExt cx="4163" cy="1671"/>
          </a:xfrm>
        </p:grpSpPr>
        <p:sp>
          <p:nvSpPr>
            <p:cNvPr id="682" name="Google Shape;682;p31"/>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683" name="Google Shape;683;p31"/>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684" name="Google Shape;684;p31"/>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685" name="Google Shape;685;p31"/>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686" name="Google Shape;686;p31"/>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687" name="Google Shape;687;p31"/>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688" name="Google Shape;688;p31"/>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689" name="Google Shape;689;p31"/>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690" name="Google Shape;690;p31"/>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691" name="Google Shape;691;p31"/>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692" name="Google Shape;692;p31"/>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693" name="Google Shape;693;p31"/>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694" name="Google Shape;694;p31"/>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695" name="Google Shape;695;p31"/>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696" name="Google Shape;696;p31"/>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697" name="Google Shape;697;p31"/>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698" name="Google Shape;698;p31"/>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699" name="Google Shape;699;p31"/>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00" name="Google Shape;700;p31"/>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01" name="Google Shape;701;p31"/>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02" name="Google Shape;702;p31"/>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03" name="Google Shape;703;p31"/>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04" name="Google Shape;704;p31"/>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05" name="Google Shape;705;p31"/>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06" name="Google Shape;706;p31"/>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07" name="Google Shape;707;p31"/>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08" name="Google Shape;708;p31"/>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09" name="Google Shape;709;p31"/>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10" name="Google Shape;710;p31"/>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11" name="Google Shape;711;p31"/>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12" name="Google Shape;712;p31"/>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13" name="Google Shape;713;p31"/>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14" name="Google Shape;714;p31"/>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15" name="Google Shape;715;p31"/>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16" name="Google Shape;716;p31"/>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17" name="Google Shape;717;p31"/>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18" name="Google Shape;718;p31"/>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19" name="Google Shape;719;p31"/>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20" name="Google Shape;720;p31"/>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21" name="Google Shape;721;p31"/>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22" name="Google Shape;722;p31"/>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23" name="Google Shape;723;p31"/>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24" name="Google Shape;724;p31"/>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25" name="Google Shape;725;p31"/>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26" name="Google Shape;726;p31"/>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27" name="Google Shape;727;p31"/>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28" name="Google Shape;728;p31"/>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29" name="Google Shape;729;p31"/>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30" name="Google Shape;730;p31"/>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31" name="Google Shape;731;p31"/>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32" name="Google Shape;732;p31"/>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33" name="Google Shape;733;p31"/>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34" name="Google Shape;734;p31"/>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35" name="Google Shape;735;p31"/>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36" name="Google Shape;736;p31"/>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37" name="Google Shape;737;p31"/>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38" name="Google Shape;738;p31"/>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39" name="Google Shape;739;p31"/>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40" name="Google Shape;740;p31"/>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41" name="Google Shape;741;p31"/>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42" name="Google Shape;742;p31"/>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43" name="Google Shape;743;p31"/>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44" name="Google Shape;744;p31"/>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45" name="Google Shape;745;p31"/>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46" name="Google Shape;746;p31"/>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47" name="Google Shape;747;p31"/>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48" name="Google Shape;748;p31"/>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49" name="Google Shape;749;p31"/>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50" name="Google Shape;750;p31"/>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51" name="Google Shape;751;p31"/>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52" name="Google Shape;752;p31"/>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53" name="Google Shape;753;p31"/>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54" name="Google Shape;754;p31"/>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55" name="Google Shape;755;p31"/>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56" name="Google Shape;756;p31"/>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57" name="Google Shape;757;p31"/>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58" name="Google Shape;758;p31"/>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59" name="Google Shape;759;p31"/>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60" name="Google Shape;760;p31"/>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61" name="Google Shape;761;p31"/>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62" name="Google Shape;762;p31"/>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63" name="Google Shape;763;p31"/>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64" name="Google Shape;764;p31"/>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65" name="Google Shape;765;p31"/>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66" name="Google Shape;766;p31"/>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67" name="Google Shape;767;p31"/>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68" name="Google Shape;768;p31"/>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69" name="Google Shape;769;p31"/>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70" name="Google Shape;770;p31"/>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71" name="Google Shape;771;p31"/>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72" name="Google Shape;772;p31"/>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73" name="Google Shape;773;p31"/>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774" name="Google Shape;774;p31"/>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cxnSp>
          <p:nvCxnSpPr>
            <p:cNvPr id="775" name="Google Shape;775;p31"/>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
        <p:nvSpPr>
          <p:cNvPr id="776" name="Google Shape;776;p31"/>
          <p:cNvSpPr txBox="1">
            <a:spLocks noGrp="1"/>
          </p:cNvSpPr>
          <p:nvPr>
            <p:ph type="title"/>
          </p:nvPr>
        </p:nvSpPr>
        <p:spPr>
          <a:xfrm>
            <a:off x="895571" y="855051"/>
            <a:ext cx="9658800" cy="1256000"/>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Clr>
                <a:schemeClr val="lt1"/>
              </a:buClr>
              <a:buSzPts val="2100"/>
              <a:buFont typeface="Calibri"/>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grpSp>
        <p:nvGrpSpPr>
          <p:cNvPr id="777" name="Google Shape;777;p31"/>
          <p:cNvGrpSpPr/>
          <p:nvPr/>
        </p:nvGrpSpPr>
        <p:grpSpPr>
          <a:xfrm>
            <a:off x="-2040903" y="3988723"/>
            <a:ext cx="1872300" cy="2902793"/>
            <a:chOff x="6195941" y="562596"/>
            <a:chExt cx="1872300" cy="2902793"/>
          </a:xfrm>
        </p:grpSpPr>
        <p:grpSp>
          <p:nvGrpSpPr>
            <p:cNvPr id="778" name="Google Shape;778;p31"/>
            <p:cNvGrpSpPr/>
            <p:nvPr/>
          </p:nvGrpSpPr>
          <p:grpSpPr>
            <a:xfrm>
              <a:off x="6195941" y="832605"/>
              <a:ext cx="1872300" cy="2632784"/>
              <a:chOff x="-1872716" y="660661"/>
              <a:chExt cx="1872300" cy="1974637"/>
            </a:xfrm>
          </p:grpSpPr>
          <p:sp>
            <p:nvSpPr>
              <p:cNvPr id="779" name="Google Shape;779;p31"/>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067"/>
                  <a:buFont typeface="Calibri"/>
                  <a:buNone/>
                </a:pPr>
                <a:r>
                  <a:rPr lang="en-IE" sz="1067">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467">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067"/>
                  <a:buFont typeface="Calibri"/>
                  <a:buNone/>
                </a:pPr>
                <a:endParaRPr sz="1067">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ts val="1067"/>
                  <a:buFont typeface="Calibri"/>
                  <a:buNone/>
                </a:pPr>
                <a:r>
                  <a:rPr lang="en-IE" sz="1067">
                    <a:solidFill>
                      <a:srgbClr val="000000"/>
                    </a:solidFill>
                    <a:latin typeface="Calibri"/>
                    <a:ea typeface="Calibri"/>
                    <a:cs typeface="Calibri"/>
                    <a:sym typeface="Calibri"/>
                  </a:rPr>
                  <a:t>Do not use the bullet point button to format your text.</a:t>
                </a:r>
                <a:endParaRPr sz="1067">
                  <a:solidFill>
                    <a:srgbClr val="000000"/>
                  </a:solidFill>
                  <a:latin typeface="Calibri"/>
                  <a:ea typeface="Calibri"/>
                  <a:cs typeface="Calibri"/>
                  <a:sym typeface="Calibri"/>
                </a:endParaRPr>
              </a:p>
            </p:txBody>
          </p:sp>
          <p:pic>
            <p:nvPicPr>
              <p:cNvPr id="780" name="Google Shape;780;p31"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781" name="Google Shape;781;p31"/>
            <p:cNvGrpSpPr/>
            <p:nvPr/>
          </p:nvGrpSpPr>
          <p:grpSpPr>
            <a:xfrm>
              <a:off x="6303954" y="562596"/>
              <a:ext cx="540000" cy="540000"/>
              <a:chOff x="6303954" y="562596"/>
              <a:chExt cx="540000" cy="540000"/>
            </a:xfrm>
          </p:grpSpPr>
          <p:sp>
            <p:nvSpPr>
              <p:cNvPr id="782" name="Google Shape;782;p31"/>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pic>
            <p:nvPicPr>
              <p:cNvPr id="783" name="Google Shape;783;p31"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784" name="Google Shape;784;p31"/>
          <p:cNvSpPr txBox="1">
            <a:spLocks noGrp="1"/>
          </p:cNvSpPr>
          <p:nvPr>
            <p:ph type="body" idx="2"/>
          </p:nvPr>
        </p:nvSpPr>
        <p:spPr>
          <a:xfrm>
            <a:off x="3593811" y="3990379"/>
            <a:ext cx="2283600" cy="15944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400"/>
              </a:spcBef>
              <a:spcAft>
                <a:spcPts val="0"/>
              </a:spcAft>
              <a:buClr>
                <a:schemeClr val="lt1"/>
              </a:buClr>
              <a:buSzPts val="1500"/>
              <a:buNone/>
              <a:defRPr b="1">
                <a:solidFill>
                  <a:schemeClr val="lt1"/>
                </a:solidFill>
              </a:defRPr>
            </a:lvl1pPr>
            <a:lvl2pPr marL="914400" lvl="1" indent="-228600" algn="ctr">
              <a:lnSpc>
                <a:spcPct val="90000"/>
              </a:lnSpc>
              <a:spcBef>
                <a:spcPts val="400"/>
              </a:spcBef>
              <a:spcAft>
                <a:spcPts val="0"/>
              </a:spcAft>
              <a:buClr>
                <a:schemeClr val="lt1"/>
              </a:buClr>
              <a:buSzPts val="1400"/>
              <a:buNone/>
              <a:defRPr>
                <a:solidFill>
                  <a:schemeClr val="lt1"/>
                </a:solidFill>
              </a:defRPr>
            </a:lvl2pPr>
            <a:lvl3pPr marL="1371600" lvl="2" indent="-317500" algn="ctr">
              <a:lnSpc>
                <a:spcPct val="90000"/>
              </a:lnSpc>
              <a:spcBef>
                <a:spcPts val="400"/>
              </a:spcBef>
              <a:spcAft>
                <a:spcPts val="0"/>
              </a:spcAft>
              <a:buClr>
                <a:schemeClr val="lt1"/>
              </a:buClr>
              <a:buSzPts val="1400"/>
              <a:buChar char="•"/>
              <a:defRPr>
                <a:solidFill>
                  <a:srgbClr val="FF0000"/>
                </a:solidFill>
              </a:defRPr>
            </a:lvl3pPr>
            <a:lvl4pPr marL="1828800" lvl="3" indent="-304800" algn="ctr">
              <a:lnSpc>
                <a:spcPct val="90000"/>
              </a:lnSpc>
              <a:spcBef>
                <a:spcPts val="400"/>
              </a:spcBef>
              <a:spcAft>
                <a:spcPts val="0"/>
              </a:spcAft>
              <a:buClr>
                <a:schemeClr val="lt1"/>
              </a:buClr>
              <a:buSzPts val="1200"/>
              <a:buChar char="•"/>
              <a:defRPr>
                <a:solidFill>
                  <a:srgbClr val="FF0000"/>
                </a:solidFill>
              </a:defRPr>
            </a:lvl4pPr>
            <a:lvl5pPr marL="2286000" lvl="4" indent="-228600" algn="ctr">
              <a:lnSpc>
                <a:spcPct val="90000"/>
              </a:lnSpc>
              <a:spcBef>
                <a:spcPts val="800"/>
              </a:spcBef>
              <a:spcAft>
                <a:spcPts val="0"/>
              </a:spcAft>
              <a:buClr>
                <a:schemeClr val="lt1"/>
              </a:buClr>
              <a:buSzPts val="1500"/>
              <a:buNone/>
              <a:defRPr>
                <a:solidFill>
                  <a:schemeClr val="lt1"/>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85" name="Google Shape;785;p31"/>
          <p:cNvSpPr txBox="1">
            <a:spLocks noGrp="1"/>
          </p:cNvSpPr>
          <p:nvPr>
            <p:ph type="body" idx="3"/>
          </p:nvPr>
        </p:nvSpPr>
        <p:spPr>
          <a:xfrm>
            <a:off x="6292049" y="3992036"/>
            <a:ext cx="2283600" cy="15944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400"/>
              </a:spcBef>
              <a:spcAft>
                <a:spcPts val="0"/>
              </a:spcAft>
              <a:buClr>
                <a:schemeClr val="lt1"/>
              </a:buClr>
              <a:buSzPts val="1500"/>
              <a:buNone/>
              <a:defRPr b="1">
                <a:solidFill>
                  <a:schemeClr val="lt1"/>
                </a:solidFill>
              </a:defRPr>
            </a:lvl1pPr>
            <a:lvl2pPr marL="914400" lvl="1" indent="-228600" algn="ctr">
              <a:lnSpc>
                <a:spcPct val="90000"/>
              </a:lnSpc>
              <a:spcBef>
                <a:spcPts val="400"/>
              </a:spcBef>
              <a:spcAft>
                <a:spcPts val="0"/>
              </a:spcAft>
              <a:buClr>
                <a:schemeClr val="lt1"/>
              </a:buClr>
              <a:buSzPts val="1400"/>
              <a:buNone/>
              <a:defRPr>
                <a:solidFill>
                  <a:schemeClr val="lt1"/>
                </a:solidFill>
              </a:defRPr>
            </a:lvl2pPr>
            <a:lvl3pPr marL="1371600" lvl="2" indent="-317500" algn="ctr">
              <a:lnSpc>
                <a:spcPct val="90000"/>
              </a:lnSpc>
              <a:spcBef>
                <a:spcPts val="400"/>
              </a:spcBef>
              <a:spcAft>
                <a:spcPts val="0"/>
              </a:spcAft>
              <a:buClr>
                <a:schemeClr val="lt1"/>
              </a:buClr>
              <a:buSzPts val="1400"/>
              <a:buChar char="•"/>
              <a:defRPr>
                <a:solidFill>
                  <a:srgbClr val="FF0000"/>
                </a:solidFill>
              </a:defRPr>
            </a:lvl3pPr>
            <a:lvl4pPr marL="1828800" lvl="3" indent="-304800" algn="ctr">
              <a:lnSpc>
                <a:spcPct val="90000"/>
              </a:lnSpc>
              <a:spcBef>
                <a:spcPts val="400"/>
              </a:spcBef>
              <a:spcAft>
                <a:spcPts val="0"/>
              </a:spcAft>
              <a:buClr>
                <a:schemeClr val="lt1"/>
              </a:buClr>
              <a:buSzPts val="1200"/>
              <a:buChar char="•"/>
              <a:defRPr>
                <a:solidFill>
                  <a:srgbClr val="FF0000"/>
                </a:solidFill>
              </a:defRPr>
            </a:lvl4pPr>
            <a:lvl5pPr marL="2286000" lvl="4" indent="-228600" algn="ctr">
              <a:lnSpc>
                <a:spcPct val="90000"/>
              </a:lnSpc>
              <a:spcBef>
                <a:spcPts val="800"/>
              </a:spcBef>
              <a:spcAft>
                <a:spcPts val="0"/>
              </a:spcAft>
              <a:buClr>
                <a:schemeClr val="lt1"/>
              </a:buClr>
              <a:buSzPts val="1500"/>
              <a:buNone/>
              <a:defRPr>
                <a:solidFill>
                  <a:schemeClr val="lt1"/>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86" name="Google Shape;786;p31"/>
          <p:cNvSpPr txBox="1">
            <a:spLocks noGrp="1"/>
          </p:cNvSpPr>
          <p:nvPr>
            <p:ph type="body" idx="4"/>
          </p:nvPr>
        </p:nvSpPr>
        <p:spPr>
          <a:xfrm>
            <a:off x="8990289" y="3993693"/>
            <a:ext cx="2283600" cy="159440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400"/>
              </a:spcBef>
              <a:spcAft>
                <a:spcPts val="0"/>
              </a:spcAft>
              <a:buClr>
                <a:schemeClr val="lt1"/>
              </a:buClr>
              <a:buSzPts val="1500"/>
              <a:buNone/>
              <a:defRPr b="1">
                <a:solidFill>
                  <a:schemeClr val="lt1"/>
                </a:solidFill>
              </a:defRPr>
            </a:lvl1pPr>
            <a:lvl2pPr marL="914400" lvl="1" indent="-228600" algn="ctr">
              <a:lnSpc>
                <a:spcPct val="90000"/>
              </a:lnSpc>
              <a:spcBef>
                <a:spcPts val="400"/>
              </a:spcBef>
              <a:spcAft>
                <a:spcPts val="0"/>
              </a:spcAft>
              <a:buClr>
                <a:schemeClr val="lt1"/>
              </a:buClr>
              <a:buSzPts val="1400"/>
              <a:buNone/>
              <a:defRPr>
                <a:solidFill>
                  <a:schemeClr val="lt1"/>
                </a:solidFill>
              </a:defRPr>
            </a:lvl2pPr>
            <a:lvl3pPr marL="1371600" lvl="2" indent="-317500" algn="ctr">
              <a:lnSpc>
                <a:spcPct val="90000"/>
              </a:lnSpc>
              <a:spcBef>
                <a:spcPts val="400"/>
              </a:spcBef>
              <a:spcAft>
                <a:spcPts val="0"/>
              </a:spcAft>
              <a:buClr>
                <a:schemeClr val="lt1"/>
              </a:buClr>
              <a:buSzPts val="1400"/>
              <a:buChar char="•"/>
              <a:defRPr>
                <a:solidFill>
                  <a:srgbClr val="FF0000"/>
                </a:solidFill>
              </a:defRPr>
            </a:lvl3pPr>
            <a:lvl4pPr marL="1828800" lvl="3" indent="-304800" algn="ctr">
              <a:lnSpc>
                <a:spcPct val="90000"/>
              </a:lnSpc>
              <a:spcBef>
                <a:spcPts val="400"/>
              </a:spcBef>
              <a:spcAft>
                <a:spcPts val="0"/>
              </a:spcAft>
              <a:buClr>
                <a:schemeClr val="lt1"/>
              </a:buClr>
              <a:buSzPts val="1200"/>
              <a:buChar char="•"/>
              <a:defRPr>
                <a:solidFill>
                  <a:srgbClr val="FF0000"/>
                </a:solidFill>
              </a:defRPr>
            </a:lvl4pPr>
            <a:lvl5pPr marL="2286000" lvl="4" indent="-228600" algn="ctr">
              <a:lnSpc>
                <a:spcPct val="90000"/>
              </a:lnSpc>
              <a:spcBef>
                <a:spcPts val="800"/>
              </a:spcBef>
              <a:spcAft>
                <a:spcPts val="0"/>
              </a:spcAft>
              <a:buClr>
                <a:schemeClr val="lt1"/>
              </a:buClr>
              <a:buSzPts val="1500"/>
              <a:buNone/>
              <a:defRPr>
                <a:solidFill>
                  <a:schemeClr val="lt1"/>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grpSp>
        <p:nvGrpSpPr>
          <p:cNvPr id="787" name="Google Shape;787;p31"/>
          <p:cNvGrpSpPr/>
          <p:nvPr/>
        </p:nvGrpSpPr>
        <p:grpSpPr>
          <a:xfrm>
            <a:off x="-1932890" y="195833"/>
            <a:ext cx="1368300" cy="2725739"/>
            <a:chOff x="-1555624" y="1196393"/>
            <a:chExt cx="1368300" cy="2725739"/>
          </a:xfrm>
        </p:grpSpPr>
        <p:grpSp>
          <p:nvGrpSpPr>
            <p:cNvPr id="788" name="Google Shape;788;p31"/>
            <p:cNvGrpSpPr/>
            <p:nvPr/>
          </p:nvGrpSpPr>
          <p:grpSpPr>
            <a:xfrm>
              <a:off x="-1555624" y="1488707"/>
              <a:ext cx="1368300" cy="2433425"/>
              <a:chOff x="-1836712" y="3275837"/>
              <a:chExt cx="1368300" cy="2433425"/>
            </a:xfrm>
          </p:grpSpPr>
          <p:sp>
            <p:nvSpPr>
              <p:cNvPr id="789" name="Google Shape;789;p31"/>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067"/>
                  <a:buFont typeface="Calibri"/>
                  <a:buNone/>
                </a:pPr>
                <a:r>
                  <a:rPr lang="en-IE" sz="1067">
                    <a:solidFill>
                      <a:srgbClr val="000000"/>
                    </a:solidFill>
                    <a:latin typeface="Calibri"/>
                    <a:ea typeface="Calibri"/>
                    <a:cs typeface="Calibri"/>
                    <a:sym typeface="Calibri"/>
                  </a:rPr>
                  <a:t>To change the background colour.</a:t>
                </a:r>
                <a:endParaRPr sz="1467">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067"/>
                  <a:buFont typeface="Calibri"/>
                  <a:buNone/>
                </a:pPr>
                <a:r>
                  <a:rPr lang="en-IE" sz="1067">
                    <a:solidFill>
                      <a:srgbClr val="000000"/>
                    </a:solidFill>
                    <a:latin typeface="Calibri"/>
                    <a:ea typeface="Calibri"/>
                    <a:cs typeface="Calibri"/>
                    <a:sym typeface="Calibri"/>
                  </a:rPr>
                  <a:t>&gt;Right Click over slide</a:t>
                </a:r>
                <a:endParaRPr sz="1467">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067"/>
                  <a:buFont typeface="Calibri"/>
                  <a:buNone/>
                </a:pPr>
                <a:r>
                  <a:rPr lang="en-IE" sz="1067">
                    <a:solidFill>
                      <a:srgbClr val="000000"/>
                    </a:solidFill>
                    <a:latin typeface="Calibri"/>
                    <a:ea typeface="Calibri"/>
                    <a:cs typeface="Calibri"/>
                    <a:sym typeface="Calibri"/>
                  </a:rPr>
                  <a:t>&gt;format background</a:t>
                </a:r>
                <a:endParaRPr sz="1467">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067"/>
                  <a:buFont typeface="Calibri"/>
                  <a:buNone/>
                </a:pPr>
                <a:r>
                  <a:rPr lang="en-IE" sz="1067">
                    <a:solidFill>
                      <a:srgbClr val="000000"/>
                    </a:solidFill>
                    <a:latin typeface="Calibri"/>
                    <a:ea typeface="Calibri"/>
                    <a:cs typeface="Calibri"/>
                    <a:sym typeface="Calibri"/>
                  </a:rPr>
                  <a:t>&gt;Solid fill</a:t>
                </a:r>
                <a:endParaRPr sz="1467">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067"/>
                  <a:buFont typeface="Calibri"/>
                  <a:buNone/>
                </a:pPr>
                <a:r>
                  <a:rPr lang="en-IE" sz="1067">
                    <a:solidFill>
                      <a:srgbClr val="000000"/>
                    </a:solidFill>
                    <a:latin typeface="Calibri"/>
                    <a:ea typeface="Calibri"/>
                    <a:cs typeface="Calibri"/>
                    <a:sym typeface="Calibri"/>
                  </a:rPr>
                  <a:t>&gt;Colour</a:t>
                </a:r>
                <a:endParaRPr sz="1467">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067"/>
                  <a:buFont typeface="Calibri"/>
                  <a:buNone/>
                </a:pPr>
                <a:r>
                  <a:rPr lang="en-IE" sz="1067">
                    <a:solidFill>
                      <a:srgbClr val="000000"/>
                    </a:solidFill>
                    <a:latin typeface="Calibri"/>
                    <a:ea typeface="Calibri"/>
                    <a:cs typeface="Calibri"/>
                    <a:sym typeface="Calibri"/>
                  </a:rPr>
                  <a:t>&gt;choose a colour from the top line of the colour palette. Avoid setting the background colour the same as your font colour.</a:t>
                </a:r>
                <a:endParaRPr sz="1467">
                  <a:solidFill>
                    <a:schemeClr val="dk1"/>
                  </a:solidFill>
                  <a:latin typeface="Calibri"/>
                  <a:ea typeface="Calibri"/>
                  <a:cs typeface="Calibri"/>
                  <a:sym typeface="Calibri"/>
                </a:endParaRPr>
              </a:p>
            </p:txBody>
          </p:sp>
          <p:pic>
            <p:nvPicPr>
              <p:cNvPr id="790" name="Google Shape;790;p31"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791" name="Google Shape;791;p31" descr="fill.png"/>
            <p:cNvPicPr preferRelativeResize="0"/>
            <p:nvPr/>
          </p:nvPicPr>
          <p:blipFill rotWithShape="1">
            <a:blip r:embed="rId4">
              <a:alphaModFix/>
            </a:blip>
            <a:srcRect/>
            <a:stretch/>
          </p:blipFill>
          <p:spPr>
            <a:xfrm>
              <a:off x="-1368152" y="1304800"/>
              <a:ext cx="324000" cy="324000"/>
            </a:xfrm>
            <a:prstGeom prst="rect">
              <a:avLst/>
            </a:prstGeom>
            <a:noFill/>
            <a:ln>
              <a:noFill/>
            </a:ln>
          </p:spPr>
        </p:pic>
        <p:sp>
          <p:nvSpPr>
            <p:cNvPr id="792" name="Google Shape;792;p31"/>
            <p:cNvSpPr/>
            <p:nvPr/>
          </p:nvSpPr>
          <p:spPr>
            <a:xfrm>
              <a:off x="-1473415" y="1196393"/>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426324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full image and 2 x content">
  <p:cSld name="Title, full image and 2 x content">
    <p:bg>
      <p:bgPr>
        <a:blipFill>
          <a:blip r:embed="rId2">
            <a:alphaModFix/>
          </a:blip>
          <a:stretch>
            <a:fillRect/>
          </a:stretch>
        </a:blipFill>
        <a:effectLst/>
      </p:bgPr>
    </p:bg>
    <p:spTree>
      <p:nvGrpSpPr>
        <p:cNvPr id="1" name="Shape 793"/>
        <p:cNvGrpSpPr/>
        <p:nvPr/>
      </p:nvGrpSpPr>
      <p:grpSpPr>
        <a:xfrm>
          <a:off x="0" y="0"/>
          <a:ext cx="0" cy="0"/>
          <a:chOff x="0" y="0"/>
          <a:chExt cx="0" cy="0"/>
        </a:xfrm>
      </p:grpSpPr>
      <p:sp>
        <p:nvSpPr>
          <p:cNvPr id="794" name="Google Shape;794;p32"/>
          <p:cNvSpPr/>
          <p:nvPr/>
        </p:nvSpPr>
        <p:spPr>
          <a:xfrm>
            <a:off x="0" y="0"/>
            <a:ext cx="12192000" cy="6858000"/>
          </a:xfrm>
          <a:prstGeom prst="rect">
            <a:avLst/>
          </a:prstGeom>
          <a:solidFill>
            <a:srgbClr val="000000">
              <a:alpha val="6941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67"/>
              <a:buFont typeface="Calibri"/>
              <a:buNone/>
            </a:pPr>
            <a:endParaRPr sz="1867">
              <a:solidFill>
                <a:schemeClr val="lt1"/>
              </a:solidFill>
              <a:latin typeface="Calibri"/>
              <a:ea typeface="Calibri"/>
              <a:cs typeface="Calibri"/>
              <a:sym typeface="Calibri"/>
            </a:endParaRPr>
          </a:p>
        </p:txBody>
      </p:sp>
      <p:sp>
        <p:nvSpPr>
          <p:cNvPr id="795" name="Google Shape;795;p32"/>
          <p:cNvSpPr txBox="1">
            <a:spLocks noGrp="1"/>
          </p:cNvSpPr>
          <p:nvPr>
            <p:ph type="title"/>
          </p:nvPr>
        </p:nvSpPr>
        <p:spPr>
          <a:xfrm>
            <a:off x="514800" y="897616"/>
            <a:ext cx="5256400" cy="7932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2100"/>
              <a:buFont typeface="Calibri"/>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96" name="Google Shape;796;p32"/>
          <p:cNvSpPr txBox="1">
            <a:spLocks noGrp="1"/>
          </p:cNvSpPr>
          <p:nvPr>
            <p:ph type="dt" idx="10"/>
          </p:nvPr>
        </p:nvSpPr>
        <p:spPr>
          <a:xfrm>
            <a:off x="695400" y="6496604"/>
            <a:ext cx="5580800" cy="1604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Clr>
                <a:schemeClr val="accent2"/>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fld id="{E14DD795-3529-4F91-931B-6BF8DCD83F60}" type="datetimeFigureOut">
              <a:rPr lang="en-IE" smtClean="0"/>
              <a:t>08/02/2022</a:t>
            </a:fld>
            <a:endParaRPr lang="en-IE"/>
          </a:p>
        </p:txBody>
      </p:sp>
      <p:sp>
        <p:nvSpPr>
          <p:cNvPr id="797" name="Google Shape;797;p32"/>
          <p:cNvSpPr txBox="1">
            <a:spLocks noGrp="1"/>
          </p:cNvSpPr>
          <p:nvPr>
            <p:ph type="ftr" idx="11"/>
          </p:nvPr>
        </p:nvSpPr>
        <p:spPr>
          <a:xfrm>
            <a:off x="695400" y="6416541"/>
            <a:ext cx="5580800" cy="1604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Clr>
                <a:schemeClr val="accent2"/>
              </a:buClr>
              <a:buSzPts val="1100"/>
              <a:buFont typeface="Calibri"/>
              <a:buNone/>
              <a:defRPr/>
            </a:lvl1pPr>
            <a:lvl2pPr lvl="1" algn="l">
              <a:spcBef>
                <a:spcPts val="0"/>
              </a:spcBef>
              <a:spcAft>
                <a:spcPts val="0"/>
              </a:spcAft>
              <a:buClr>
                <a:schemeClr val="dk1"/>
              </a:buClr>
              <a:buSzPts val="1100"/>
              <a:buFont typeface="Calibri"/>
              <a:buNone/>
              <a:defRPr/>
            </a:lvl2pPr>
            <a:lvl3pPr lvl="2" algn="l">
              <a:spcBef>
                <a:spcPts val="0"/>
              </a:spcBef>
              <a:spcAft>
                <a:spcPts val="0"/>
              </a:spcAft>
              <a:buClr>
                <a:schemeClr val="dk1"/>
              </a:buClr>
              <a:buSzPts val="1100"/>
              <a:buFont typeface="Calibri"/>
              <a:buNone/>
              <a:defRPr/>
            </a:lvl3pPr>
            <a:lvl4pPr lvl="3" algn="l">
              <a:spcBef>
                <a:spcPts val="0"/>
              </a:spcBef>
              <a:spcAft>
                <a:spcPts val="0"/>
              </a:spcAft>
              <a:buClr>
                <a:schemeClr val="dk1"/>
              </a:buClr>
              <a:buSzPts val="1100"/>
              <a:buFont typeface="Calibri"/>
              <a:buNone/>
              <a:defRPr/>
            </a:lvl4pPr>
            <a:lvl5pPr lvl="4" algn="l">
              <a:spcBef>
                <a:spcPts val="0"/>
              </a:spcBef>
              <a:spcAft>
                <a:spcPts val="0"/>
              </a:spcAft>
              <a:buClr>
                <a:schemeClr val="dk1"/>
              </a:buClr>
              <a:buSzPts val="1100"/>
              <a:buFont typeface="Calibri"/>
              <a:buNone/>
              <a:defRPr/>
            </a:lvl5pPr>
            <a:lvl6pPr lvl="5" algn="l">
              <a:spcBef>
                <a:spcPts val="0"/>
              </a:spcBef>
              <a:spcAft>
                <a:spcPts val="0"/>
              </a:spcAft>
              <a:buClr>
                <a:schemeClr val="dk1"/>
              </a:buClr>
              <a:buSzPts val="1100"/>
              <a:buFont typeface="Calibri"/>
              <a:buNone/>
              <a:defRPr/>
            </a:lvl6pPr>
            <a:lvl7pPr lvl="6" algn="l">
              <a:spcBef>
                <a:spcPts val="0"/>
              </a:spcBef>
              <a:spcAft>
                <a:spcPts val="0"/>
              </a:spcAft>
              <a:buClr>
                <a:schemeClr val="dk1"/>
              </a:buClr>
              <a:buSzPts val="1100"/>
              <a:buFont typeface="Calibri"/>
              <a:buNone/>
              <a:defRPr/>
            </a:lvl7pPr>
            <a:lvl8pPr lvl="7" algn="l">
              <a:spcBef>
                <a:spcPts val="0"/>
              </a:spcBef>
              <a:spcAft>
                <a:spcPts val="0"/>
              </a:spcAft>
              <a:buClr>
                <a:schemeClr val="dk1"/>
              </a:buClr>
              <a:buSzPts val="1100"/>
              <a:buFont typeface="Calibri"/>
              <a:buNone/>
              <a:defRPr/>
            </a:lvl8pPr>
            <a:lvl9pPr lvl="8" algn="l">
              <a:spcBef>
                <a:spcPts val="0"/>
              </a:spcBef>
              <a:spcAft>
                <a:spcPts val="0"/>
              </a:spcAft>
              <a:buClr>
                <a:schemeClr val="dk1"/>
              </a:buClr>
              <a:buSzPts val="1100"/>
              <a:buFont typeface="Calibri"/>
              <a:buNone/>
              <a:defRPr/>
            </a:lvl9pPr>
          </a:lstStyle>
          <a:p>
            <a:endParaRPr lang="en-IE"/>
          </a:p>
        </p:txBody>
      </p:sp>
      <p:sp>
        <p:nvSpPr>
          <p:cNvPr id="798" name="Google Shape;798;p32"/>
          <p:cNvSpPr txBox="1">
            <a:spLocks noGrp="1"/>
          </p:cNvSpPr>
          <p:nvPr>
            <p:ph type="sldNum" idx="12"/>
          </p:nvPr>
        </p:nvSpPr>
        <p:spPr>
          <a:xfrm>
            <a:off x="-12703" y="6356351"/>
            <a:ext cx="7932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1pPr>
            <a:lvl2pPr marL="0" lvl="1"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2pPr>
            <a:lvl3pPr marL="0" lvl="2"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3pPr>
            <a:lvl4pPr marL="0" lvl="3"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4pPr>
            <a:lvl5pPr marL="0" lvl="4"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5pPr>
            <a:lvl6pPr marL="0" lvl="5"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6pPr>
            <a:lvl7pPr marL="0" lvl="6"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7pPr>
            <a:lvl8pPr marL="0" lvl="7"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8pPr>
            <a:lvl9pPr marL="0" lvl="8" indent="0" algn="r">
              <a:spcBef>
                <a:spcPts val="0"/>
              </a:spcBef>
              <a:buClr>
                <a:schemeClr val="accent2"/>
              </a:buClr>
              <a:buSzPts val="1600"/>
              <a:buFont typeface="Calibri"/>
              <a:buNone/>
              <a:defRPr sz="1600" b="1">
                <a:solidFill>
                  <a:schemeClr val="accent2"/>
                </a:solidFill>
                <a:latin typeface="Calibri"/>
                <a:ea typeface="Calibri"/>
                <a:cs typeface="Calibri"/>
                <a:sym typeface="Calibri"/>
              </a:defRPr>
            </a:lvl9pPr>
          </a:lstStyle>
          <a:p>
            <a:fld id="{36DFE959-551D-4183-9968-D744C6A302A3}" type="slidenum">
              <a:rPr lang="en-IE" smtClean="0"/>
              <a:t>‹#›</a:t>
            </a:fld>
            <a:endParaRPr lang="en-IE"/>
          </a:p>
        </p:txBody>
      </p:sp>
      <p:sp>
        <p:nvSpPr>
          <p:cNvPr id="799" name="Google Shape;799;p32"/>
          <p:cNvSpPr txBox="1">
            <a:spLocks noGrp="1"/>
          </p:cNvSpPr>
          <p:nvPr>
            <p:ph type="body" idx="1"/>
          </p:nvPr>
        </p:nvSpPr>
        <p:spPr>
          <a:xfrm>
            <a:off x="514800" y="2263939"/>
            <a:ext cx="44716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lt1"/>
              </a:buClr>
              <a:buSzPts val="1500"/>
              <a:buNone/>
              <a:defRPr>
                <a:solidFill>
                  <a:schemeClr val="lt1"/>
                </a:solidFill>
              </a:defRPr>
            </a:lvl1pPr>
            <a:lvl2pPr marL="914400" lvl="1" indent="-228600" algn="l">
              <a:lnSpc>
                <a:spcPct val="90000"/>
              </a:lnSpc>
              <a:spcBef>
                <a:spcPts val="400"/>
              </a:spcBef>
              <a:spcAft>
                <a:spcPts val="0"/>
              </a:spcAft>
              <a:buClr>
                <a:schemeClr val="lt1"/>
              </a:buClr>
              <a:buSzPts val="1400"/>
              <a:buNone/>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04800" algn="l">
              <a:lnSpc>
                <a:spcPct val="90000"/>
              </a:lnSpc>
              <a:spcBef>
                <a:spcPts val="400"/>
              </a:spcBef>
              <a:spcAft>
                <a:spcPts val="0"/>
              </a:spcAft>
              <a:buClr>
                <a:schemeClr val="lt1"/>
              </a:buClr>
              <a:buSzPts val="1200"/>
              <a:buChar char="•"/>
              <a:defRPr>
                <a:solidFill>
                  <a:schemeClr val="lt1"/>
                </a:solidFill>
              </a:defRPr>
            </a:lvl4pPr>
            <a:lvl5pPr marL="2286000" lvl="4" indent="-228600" algn="l">
              <a:lnSpc>
                <a:spcPct val="90000"/>
              </a:lnSpc>
              <a:spcBef>
                <a:spcPts val="800"/>
              </a:spcBef>
              <a:spcAft>
                <a:spcPts val="0"/>
              </a:spcAft>
              <a:buClr>
                <a:schemeClr val="lt1"/>
              </a:buClr>
              <a:buSzPts val="1500"/>
              <a:buNone/>
              <a:defRPr>
                <a:solidFill>
                  <a:schemeClr val="lt1"/>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grpSp>
        <p:nvGrpSpPr>
          <p:cNvPr id="800" name="Google Shape;800;p32"/>
          <p:cNvGrpSpPr/>
          <p:nvPr/>
        </p:nvGrpSpPr>
        <p:grpSpPr>
          <a:xfrm>
            <a:off x="-2040903" y="3988723"/>
            <a:ext cx="1872300" cy="2902793"/>
            <a:chOff x="6195941" y="562596"/>
            <a:chExt cx="1872300" cy="2902793"/>
          </a:xfrm>
        </p:grpSpPr>
        <p:grpSp>
          <p:nvGrpSpPr>
            <p:cNvPr id="801" name="Google Shape;801;p32"/>
            <p:cNvGrpSpPr/>
            <p:nvPr/>
          </p:nvGrpSpPr>
          <p:grpSpPr>
            <a:xfrm>
              <a:off x="6195941" y="832605"/>
              <a:ext cx="1872300" cy="2632784"/>
              <a:chOff x="-1872716" y="660661"/>
              <a:chExt cx="1872300" cy="1974637"/>
            </a:xfrm>
          </p:grpSpPr>
          <p:sp>
            <p:nvSpPr>
              <p:cNvPr id="802" name="Google Shape;802;p32"/>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067"/>
                  <a:buFont typeface="Calibri"/>
                  <a:buNone/>
                </a:pPr>
                <a:r>
                  <a:rPr lang="en-IE" sz="1067">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467">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067"/>
                  <a:buFont typeface="Calibri"/>
                  <a:buNone/>
                </a:pPr>
                <a:endParaRPr sz="1067">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ts val="1067"/>
                  <a:buFont typeface="Calibri"/>
                  <a:buNone/>
                </a:pPr>
                <a:r>
                  <a:rPr lang="en-IE" sz="1067">
                    <a:solidFill>
                      <a:srgbClr val="000000"/>
                    </a:solidFill>
                    <a:latin typeface="Calibri"/>
                    <a:ea typeface="Calibri"/>
                    <a:cs typeface="Calibri"/>
                    <a:sym typeface="Calibri"/>
                  </a:rPr>
                  <a:t>Do not use the bullet point button to format your text.</a:t>
                </a:r>
                <a:endParaRPr sz="1067">
                  <a:solidFill>
                    <a:srgbClr val="000000"/>
                  </a:solidFill>
                  <a:latin typeface="Calibri"/>
                  <a:ea typeface="Calibri"/>
                  <a:cs typeface="Calibri"/>
                  <a:sym typeface="Calibri"/>
                </a:endParaRPr>
              </a:p>
            </p:txBody>
          </p:sp>
          <p:pic>
            <p:nvPicPr>
              <p:cNvPr id="803" name="Google Shape;803;p32"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804" name="Google Shape;804;p32"/>
            <p:cNvGrpSpPr/>
            <p:nvPr/>
          </p:nvGrpSpPr>
          <p:grpSpPr>
            <a:xfrm>
              <a:off x="6303954" y="562596"/>
              <a:ext cx="540000" cy="540000"/>
              <a:chOff x="6303954" y="562596"/>
              <a:chExt cx="540000" cy="540000"/>
            </a:xfrm>
          </p:grpSpPr>
          <p:sp>
            <p:nvSpPr>
              <p:cNvPr id="805" name="Google Shape;805;p32"/>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pic>
            <p:nvPicPr>
              <p:cNvPr id="806" name="Google Shape;806;p32"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807" name="Google Shape;807;p32"/>
          <p:cNvSpPr/>
          <p:nvPr/>
        </p:nvSpPr>
        <p:spPr>
          <a:xfrm>
            <a:off x="-3680046" y="312462"/>
            <a:ext cx="8746251" cy="6124917"/>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dk2">
              <a:alpha val="29411"/>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grpSp>
        <p:nvGrpSpPr>
          <p:cNvPr id="808" name="Google Shape;808;p32"/>
          <p:cNvGrpSpPr/>
          <p:nvPr/>
        </p:nvGrpSpPr>
        <p:grpSpPr>
          <a:xfrm>
            <a:off x="10553376" y="296653"/>
            <a:ext cx="1194613" cy="479652"/>
            <a:chOff x="1899" y="899"/>
            <a:chExt cx="4163" cy="1671"/>
          </a:xfrm>
        </p:grpSpPr>
        <p:sp>
          <p:nvSpPr>
            <p:cNvPr id="809" name="Google Shape;809;p32"/>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10" name="Google Shape;810;p32"/>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11" name="Google Shape;811;p32"/>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12" name="Google Shape;812;p32"/>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13" name="Google Shape;813;p32"/>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14" name="Google Shape;814;p32"/>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15" name="Google Shape;815;p32"/>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16" name="Google Shape;816;p32"/>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17" name="Google Shape;817;p32"/>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18" name="Google Shape;818;p32"/>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19" name="Google Shape;819;p32"/>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20" name="Google Shape;820;p32"/>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21" name="Google Shape;821;p32"/>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22" name="Google Shape;822;p32"/>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23" name="Google Shape;823;p32"/>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24" name="Google Shape;824;p32"/>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25" name="Google Shape;825;p32"/>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26" name="Google Shape;826;p32"/>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27" name="Google Shape;827;p32"/>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28" name="Google Shape;828;p32"/>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29" name="Google Shape;829;p32"/>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30" name="Google Shape;830;p32"/>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31" name="Google Shape;831;p32"/>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32" name="Google Shape;832;p32"/>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33" name="Google Shape;833;p32"/>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34" name="Google Shape;834;p32"/>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35" name="Google Shape;835;p32"/>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36" name="Google Shape;836;p32"/>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37" name="Google Shape;837;p32"/>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38" name="Google Shape;838;p32"/>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39" name="Google Shape;839;p32"/>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40" name="Google Shape;840;p32"/>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41" name="Google Shape;841;p32"/>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42" name="Google Shape;842;p32"/>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43" name="Google Shape;843;p32"/>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44" name="Google Shape;844;p32"/>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45" name="Google Shape;845;p32"/>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46" name="Google Shape;846;p32"/>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47" name="Google Shape;847;p32"/>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48" name="Google Shape;848;p32"/>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49" name="Google Shape;849;p32"/>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50" name="Google Shape;850;p32"/>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51" name="Google Shape;851;p32"/>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52" name="Google Shape;852;p32"/>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53" name="Google Shape;853;p32"/>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54" name="Google Shape;854;p32"/>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55" name="Google Shape;855;p32"/>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56" name="Google Shape;856;p32"/>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57" name="Google Shape;857;p32"/>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58" name="Google Shape;858;p32"/>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59" name="Google Shape;859;p32"/>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60" name="Google Shape;860;p32"/>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61" name="Google Shape;861;p32"/>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62" name="Google Shape;862;p32"/>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63" name="Google Shape;863;p32"/>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64" name="Google Shape;864;p32"/>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65" name="Google Shape;865;p32"/>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66" name="Google Shape;866;p32"/>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67" name="Google Shape;867;p32"/>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68" name="Google Shape;868;p32"/>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69" name="Google Shape;869;p32"/>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70" name="Google Shape;870;p32"/>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71" name="Google Shape;871;p32"/>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72" name="Google Shape;872;p32"/>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73" name="Google Shape;873;p32"/>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74" name="Google Shape;874;p32"/>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75" name="Google Shape;875;p32"/>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76" name="Google Shape;876;p32"/>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77" name="Google Shape;877;p32"/>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78" name="Google Shape;878;p32"/>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79" name="Google Shape;879;p32"/>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80" name="Google Shape;880;p32"/>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81" name="Google Shape;881;p32"/>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82" name="Google Shape;882;p32"/>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83" name="Google Shape;883;p32"/>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84" name="Google Shape;884;p32"/>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85" name="Google Shape;885;p32"/>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86" name="Google Shape;886;p32"/>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87" name="Google Shape;887;p32"/>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88" name="Google Shape;888;p32"/>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89" name="Google Shape;889;p32"/>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90" name="Google Shape;890;p32"/>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91" name="Google Shape;891;p32"/>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92" name="Google Shape;892;p32"/>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93" name="Google Shape;893;p32"/>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94" name="Google Shape;894;p32"/>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95" name="Google Shape;895;p32"/>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96" name="Google Shape;896;p32"/>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97" name="Google Shape;897;p32"/>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98" name="Google Shape;898;p32"/>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899" name="Google Shape;899;p32"/>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900" name="Google Shape;900;p32"/>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sp>
          <p:nvSpPr>
            <p:cNvPr id="901" name="Google Shape;901;p32"/>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867"/>
                <a:buFont typeface="Calibri"/>
                <a:buNone/>
              </a:pPr>
              <a:endParaRPr sz="1867">
                <a:solidFill>
                  <a:schemeClr val="dk1"/>
                </a:solidFill>
                <a:latin typeface="Calibri"/>
                <a:ea typeface="Calibri"/>
                <a:cs typeface="Calibri"/>
                <a:sym typeface="Calibri"/>
              </a:endParaRPr>
            </a:p>
          </p:txBody>
        </p:sp>
        <p:cxnSp>
          <p:nvCxnSpPr>
            <p:cNvPr id="902" name="Google Shape;902;p32"/>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
        <p:nvSpPr>
          <p:cNvPr id="903" name="Google Shape;903;p32"/>
          <p:cNvSpPr txBox="1">
            <a:spLocks noGrp="1"/>
          </p:cNvSpPr>
          <p:nvPr>
            <p:ph type="body" idx="2"/>
          </p:nvPr>
        </p:nvSpPr>
        <p:spPr>
          <a:xfrm>
            <a:off x="5522201" y="2263939"/>
            <a:ext cx="4471600" cy="36964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400"/>
              </a:spcBef>
              <a:spcAft>
                <a:spcPts val="0"/>
              </a:spcAft>
              <a:buClr>
                <a:schemeClr val="lt1"/>
              </a:buClr>
              <a:buSzPts val="1500"/>
              <a:buNone/>
              <a:defRPr>
                <a:solidFill>
                  <a:schemeClr val="lt1"/>
                </a:solidFill>
              </a:defRPr>
            </a:lvl1pPr>
            <a:lvl2pPr marL="914400" lvl="1" indent="-228600" algn="l">
              <a:lnSpc>
                <a:spcPct val="90000"/>
              </a:lnSpc>
              <a:spcBef>
                <a:spcPts val="400"/>
              </a:spcBef>
              <a:spcAft>
                <a:spcPts val="0"/>
              </a:spcAft>
              <a:buClr>
                <a:schemeClr val="lt1"/>
              </a:buClr>
              <a:buSzPts val="1400"/>
              <a:buNone/>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04800" algn="l">
              <a:lnSpc>
                <a:spcPct val="90000"/>
              </a:lnSpc>
              <a:spcBef>
                <a:spcPts val="400"/>
              </a:spcBef>
              <a:spcAft>
                <a:spcPts val="0"/>
              </a:spcAft>
              <a:buClr>
                <a:schemeClr val="lt1"/>
              </a:buClr>
              <a:buSzPts val="1200"/>
              <a:buChar char="•"/>
              <a:defRPr>
                <a:solidFill>
                  <a:schemeClr val="lt1"/>
                </a:solidFill>
              </a:defRPr>
            </a:lvl4pPr>
            <a:lvl5pPr marL="2286000" lvl="4" indent="-228600" algn="l">
              <a:lnSpc>
                <a:spcPct val="90000"/>
              </a:lnSpc>
              <a:spcBef>
                <a:spcPts val="800"/>
              </a:spcBef>
              <a:spcAft>
                <a:spcPts val="0"/>
              </a:spcAft>
              <a:buClr>
                <a:schemeClr val="lt1"/>
              </a:buClr>
              <a:buSzPts val="1500"/>
              <a:buNone/>
              <a:defRPr>
                <a:solidFill>
                  <a:schemeClr val="lt1"/>
                </a:solidFill>
              </a:defRPr>
            </a:lvl5pPr>
            <a:lvl6pPr marL="2743200" lvl="5" indent="-317500" algn="l">
              <a:lnSpc>
                <a:spcPct val="90000"/>
              </a:lnSpc>
              <a:spcBef>
                <a:spcPts val="533"/>
              </a:spcBef>
              <a:spcAft>
                <a:spcPts val="0"/>
              </a:spcAft>
              <a:buClr>
                <a:srgbClr val="FF0000"/>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grpSp>
        <p:nvGrpSpPr>
          <p:cNvPr id="904" name="Google Shape;904;p32"/>
          <p:cNvGrpSpPr/>
          <p:nvPr/>
        </p:nvGrpSpPr>
        <p:grpSpPr>
          <a:xfrm>
            <a:off x="-2040903" y="871532"/>
            <a:ext cx="1368300" cy="2264171"/>
            <a:chOff x="-1836712" y="2937191"/>
            <a:chExt cx="1368300" cy="2264171"/>
          </a:xfrm>
        </p:grpSpPr>
        <p:pic>
          <p:nvPicPr>
            <p:cNvPr id="905" name="Google Shape;905;p32"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906" name="Google Shape;906;p32"/>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067"/>
                <a:buFont typeface="Calibri"/>
                <a:buNone/>
              </a:pPr>
              <a:r>
                <a:rPr lang="en-IE" sz="1067">
                  <a:solidFill>
                    <a:srgbClr val="000000"/>
                  </a:solidFill>
                  <a:latin typeface="Calibri"/>
                  <a:ea typeface="Calibri"/>
                  <a:cs typeface="Calibri"/>
                  <a:sym typeface="Calibri"/>
                </a:rPr>
                <a:t>To change the photographic image to the background.</a:t>
              </a:r>
              <a:endParaRPr sz="1467">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067"/>
                <a:buFont typeface="Calibri"/>
                <a:buNone/>
              </a:pPr>
              <a:r>
                <a:rPr lang="en-IE" sz="1067">
                  <a:solidFill>
                    <a:srgbClr val="000000"/>
                  </a:solidFill>
                  <a:latin typeface="Calibri"/>
                  <a:ea typeface="Calibri"/>
                  <a:cs typeface="Calibri"/>
                  <a:sym typeface="Calibri"/>
                </a:rPr>
                <a:t>&gt;Right Click over slide</a:t>
              </a:r>
              <a:endParaRPr sz="1467">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067"/>
                <a:buFont typeface="Calibri"/>
                <a:buNone/>
              </a:pPr>
              <a:r>
                <a:rPr lang="en-IE" sz="1067">
                  <a:solidFill>
                    <a:srgbClr val="000000"/>
                  </a:solidFill>
                  <a:latin typeface="Calibri"/>
                  <a:ea typeface="Calibri"/>
                  <a:cs typeface="Calibri"/>
                  <a:sym typeface="Calibri"/>
                </a:rPr>
                <a:t>&gt;format background</a:t>
              </a:r>
              <a:endParaRPr sz="1467">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067"/>
                <a:buFont typeface="Calibri"/>
                <a:buNone/>
              </a:pPr>
              <a:r>
                <a:rPr lang="en-IE" sz="1067">
                  <a:solidFill>
                    <a:srgbClr val="000000"/>
                  </a:solidFill>
                  <a:latin typeface="Calibri"/>
                  <a:ea typeface="Calibri"/>
                  <a:cs typeface="Calibri"/>
                  <a:sym typeface="Calibri"/>
                </a:rPr>
                <a:t>&gt;fill</a:t>
              </a:r>
              <a:endParaRPr sz="1467">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067"/>
                <a:buFont typeface="Calibri"/>
                <a:buNone/>
              </a:pPr>
              <a:r>
                <a:rPr lang="en-IE" sz="1067">
                  <a:solidFill>
                    <a:srgbClr val="000000"/>
                  </a:solidFill>
                  <a:latin typeface="Calibri"/>
                  <a:ea typeface="Calibri"/>
                  <a:cs typeface="Calibri"/>
                  <a:sym typeface="Calibri"/>
                </a:rPr>
                <a:t>&gt;picture or texture fill</a:t>
              </a:r>
              <a:endParaRPr sz="1467">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067"/>
                <a:buFont typeface="Calibri"/>
                <a:buNone/>
              </a:pPr>
              <a:r>
                <a:rPr lang="en-IE" sz="1067">
                  <a:solidFill>
                    <a:srgbClr val="000000"/>
                  </a:solidFill>
                  <a:latin typeface="Calibri"/>
                  <a:ea typeface="Calibri"/>
                  <a:cs typeface="Calibri"/>
                  <a:sym typeface="Calibri"/>
                </a:rPr>
                <a:t>&gt;select image from  </a:t>
              </a:r>
              <a:br>
                <a:rPr lang="en-IE" sz="1067">
                  <a:solidFill>
                    <a:srgbClr val="000000"/>
                  </a:solidFill>
                  <a:latin typeface="Calibri"/>
                  <a:ea typeface="Calibri"/>
                  <a:cs typeface="Calibri"/>
                  <a:sym typeface="Calibri"/>
                </a:rPr>
              </a:br>
              <a:r>
                <a:rPr lang="en-IE" sz="1067">
                  <a:solidFill>
                    <a:srgbClr val="000000"/>
                  </a:solidFill>
                  <a:latin typeface="Calibri"/>
                  <a:ea typeface="Calibri"/>
                  <a:cs typeface="Calibri"/>
                  <a:sym typeface="Calibri"/>
                </a:rPr>
                <a:t>  your file</a:t>
              </a:r>
              <a:endParaRPr sz="1067">
                <a:solidFill>
                  <a:srgbClr val="000000"/>
                </a:solidFill>
                <a:latin typeface="Calibri"/>
                <a:ea typeface="Calibri"/>
                <a:cs typeface="Calibri"/>
                <a:sym typeface="Calibri"/>
              </a:endParaRPr>
            </a:p>
          </p:txBody>
        </p:sp>
        <p:pic>
          <p:nvPicPr>
            <p:cNvPr id="907" name="Google Shape;907;p32"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269291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8"/>
        <p:cNvGrpSpPr/>
        <p:nvPr/>
      </p:nvGrpSpPr>
      <p:grpSpPr>
        <a:xfrm>
          <a:off x="0" y="0"/>
          <a:ext cx="0" cy="0"/>
          <a:chOff x="0" y="0"/>
          <a:chExt cx="0" cy="0"/>
        </a:xfrm>
      </p:grpSpPr>
      <p:sp>
        <p:nvSpPr>
          <p:cNvPr id="909" name="Google Shape;909;p33"/>
          <p:cNvSpPr txBox="1">
            <a:spLocks noGrp="1"/>
          </p:cNvSpPr>
          <p:nvPr>
            <p:ph type="dt" idx="10"/>
          </p:nvPr>
        </p:nvSpPr>
        <p:spPr>
          <a:xfrm>
            <a:off x="695400" y="6496604"/>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E14DD795-3529-4F91-931B-6BF8DCD83F60}" type="datetimeFigureOut">
              <a:rPr lang="en-IE" smtClean="0"/>
              <a:t>08/02/2022</a:t>
            </a:fld>
            <a:endParaRPr lang="en-IE"/>
          </a:p>
        </p:txBody>
      </p:sp>
      <p:sp>
        <p:nvSpPr>
          <p:cNvPr id="910" name="Google Shape;910;p33"/>
          <p:cNvSpPr txBox="1">
            <a:spLocks noGrp="1"/>
          </p:cNvSpPr>
          <p:nvPr>
            <p:ph type="ftr" idx="11"/>
          </p:nvPr>
        </p:nvSpPr>
        <p:spPr>
          <a:xfrm>
            <a:off x="695400" y="6416541"/>
            <a:ext cx="5580620" cy="160127"/>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IE"/>
          </a:p>
        </p:txBody>
      </p:sp>
      <p:sp>
        <p:nvSpPr>
          <p:cNvPr id="911" name="Google Shape;911;p33"/>
          <p:cNvSpPr txBox="1">
            <a:spLocks noGrp="1"/>
          </p:cNvSpPr>
          <p:nvPr>
            <p:ph type="sldNum" idx="12"/>
          </p:nvPr>
        </p:nvSpPr>
        <p:spPr>
          <a:xfrm>
            <a:off x="-12703" y="6356350"/>
            <a:ext cx="79330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36DFE959-551D-4183-9968-D744C6A302A3}" type="slidenum">
              <a:rPr lang="en-IE" smtClean="0"/>
              <a:t>‹#›</a:t>
            </a:fld>
            <a:endParaRPr lang="en-IE"/>
          </a:p>
        </p:txBody>
      </p:sp>
    </p:spTree>
    <p:extLst>
      <p:ext uri="{BB962C8B-B14F-4D97-AF65-F5344CB8AC3E}">
        <p14:creationId xmlns:p14="http://schemas.microsoft.com/office/powerpoint/2010/main" val="376665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full image and content: Dark Blue">
  <p:cSld name="Title, full image and content: Dark Blue">
    <p:bg>
      <p:bgPr>
        <a:blipFill>
          <a:blip r:embed="rId2">
            <a:alphaModFix/>
          </a:blip>
          <a:stretch>
            <a:fillRect/>
          </a:stretch>
        </a:blipFill>
        <a:effectLst/>
      </p:bgPr>
    </p:bg>
    <p:spTree>
      <p:nvGrpSpPr>
        <p:cNvPr id="1" name="Shape 912"/>
        <p:cNvGrpSpPr/>
        <p:nvPr/>
      </p:nvGrpSpPr>
      <p:grpSpPr>
        <a:xfrm>
          <a:off x="0" y="0"/>
          <a:ext cx="0" cy="0"/>
          <a:chOff x="0" y="0"/>
          <a:chExt cx="0" cy="0"/>
        </a:xfrm>
      </p:grpSpPr>
      <p:sp>
        <p:nvSpPr>
          <p:cNvPr id="913" name="Google Shape;913;p34"/>
          <p:cNvSpPr/>
          <p:nvPr/>
        </p:nvSpPr>
        <p:spPr>
          <a:xfrm rot="5400000" flipH="1">
            <a:off x="699195" y="-699045"/>
            <a:ext cx="6858001" cy="8256086"/>
          </a:xfrm>
          <a:prstGeom prst="rect">
            <a:avLst/>
          </a:prstGeom>
          <a:gradFill>
            <a:gsLst>
              <a:gs pos="0">
                <a:srgbClr val="000000"/>
              </a:gs>
              <a:gs pos="100000">
                <a:srgbClr val="000000">
                  <a:alpha val="0"/>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914" name="Google Shape;914;p34"/>
          <p:cNvSpPr/>
          <p:nvPr/>
        </p:nvSpPr>
        <p:spPr>
          <a:xfrm rot="10800000" flipH="1">
            <a:off x="0" y="0"/>
            <a:ext cx="12192000" cy="2039622"/>
          </a:xfrm>
          <a:prstGeom prst="rect">
            <a:avLst/>
          </a:prstGeom>
          <a:gradFill>
            <a:gsLst>
              <a:gs pos="0">
                <a:srgbClr val="000000"/>
              </a:gs>
              <a:gs pos="100000">
                <a:srgbClr val="000000">
                  <a:alpha val="0"/>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915" name="Google Shape;915;p34"/>
          <p:cNvSpPr txBox="1">
            <a:spLocks noGrp="1"/>
          </p:cNvSpPr>
          <p:nvPr>
            <p:ph type="ftr" idx="11"/>
          </p:nvPr>
        </p:nvSpPr>
        <p:spPr>
          <a:xfrm>
            <a:off x="695400" y="6416541"/>
            <a:ext cx="5580620" cy="160127"/>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Clr>
                <a:schemeClr val="accent2"/>
              </a:buClr>
              <a:buSzPts val="1400"/>
              <a:buFont typeface="Calibri"/>
              <a:buNone/>
              <a:defRPr sz="600">
                <a:solidFill>
                  <a:schemeClr val="accent2"/>
                </a:solidFill>
                <a:latin typeface="Calibri"/>
                <a:ea typeface="Calibri"/>
                <a:cs typeface="Calibri"/>
                <a:sym typeface="Calibri"/>
              </a:defRPr>
            </a:lvl1pPr>
            <a:lvl2pPr marR="0" lvl="1"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lang="en-IE"/>
          </a:p>
        </p:txBody>
      </p:sp>
      <p:sp>
        <p:nvSpPr>
          <p:cNvPr id="916" name="Google Shape;916;p34"/>
          <p:cNvSpPr txBox="1">
            <a:spLocks noGrp="1"/>
          </p:cNvSpPr>
          <p:nvPr>
            <p:ph type="sldNum" idx="12"/>
          </p:nvPr>
        </p:nvSpPr>
        <p:spPr>
          <a:xfrm>
            <a:off x="-12703" y="6356350"/>
            <a:ext cx="793304"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accent2"/>
              </a:buClr>
              <a:buSzPts val="1600"/>
              <a:buFont typeface="Calibri"/>
              <a:buNone/>
              <a:defRPr sz="1600" b="1">
                <a:solidFill>
                  <a:schemeClr val="accent2"/>
                </a:solidFill>
                <a:latin typeface="Calibri"/>
                <a:ea typeface="Calibri"/>
                <a:cs typeface="Calibri"/>
                <a:sym typeface="Calibri"/>
              </a:defRPr>
            </a:lvl1pPr>
            <a:lvl2pPr marL="0" marR="0" lvl="1" indent="0" algn="r">
              <a:spcBef>
                <a:spcPts val="0"/>
              </a:spcBef>
              <a:spcAft>
                <a:spcPts val="0"/>
              </a:spcAft>
              <a:buClr>
                <a:schemeClr val="accent2"/>
              </a:buClr>
              <a:buSzPts val="1600"/>
              <a:buFont typeface="Calibri"/>
              <a:buNone/>
              <a:defRPr sz="1600" b="1">
                <a:solidFill>
                  <a:schemeClr val="accent2"/>
                </a:solidFill>
                <a:latin typeface="Calibri"/>
                <a:ea typeface="Calibri"/>
                <a:cs typeface="Calibri"/>
                <a:sym typeface="Calibri"/>
              </a:defRPr>
            </a:lvl2pPr>
            <a:lvl3pPr marL="0" marR="0" lvl="2" indent="0" algn="r">
              <a:spcBef>
                <a:spcPts val="0"/>
              </a:spcBef>
              <a:spcAft>
                <a:spcPts val="0"/>
              </a:spcAft>
              <a:buClr>
                <a:schemeClr val="accent2"/>
              </a:buClr>
              <a:buSzPts val="1600"/>
              <a:buFont typeface="Calibri"/>
              <a:buNone/>
              <a:defRPr sz="1600" b="1">
                <a:solidFill>
                  <a:schemeClr val="accent2"/>
                </a:solidFill>
                <a:latin typeface="Calibri"/>
                <a:ea typeface="Calibri"/>
                <a:cs typeface="Calibri"/>
                <a:sym typeface="Calibri"/>
              </a:defRPr>
            </a:lvl3pPr>
            <a:lvl4pPr marL="0" marR="0" lvl="3" indent="0" algn="r">
              <a:spcBef>
                <a:spcPts val="0"/>
              </a:spcBef>
              <a:spcAft>
                <a:spcPts val="0"/>
              </a:spcAft>
              <a:buClr>
                <a:schemeClr val="accent2"/>
              </a:buClr>
              <a:buSzPts val="1600"/>
              <a:buFont typeface="Calibri"/>
              <a:buNone/>
              <a:defRPr sz="1600" b="1">
                <a:solidFill>
                  <a:schemeClr val="accent2"/>
                </a:solidFill>
                <a:latin typeface="Calibri"/>
                <a:ea typeface="Calibri"/>
                <a:cs typeface="Calibri"/>
                <a:sym typeface="Calibri"/>
              </a:defRPr>
            </a:lvl4pPr>
            <a:lvl5pPr marL="0" marR="0" lvl="4" indent="0" algn="r">
              <a:spcBef>
                <a:spcPts val="0"/>
              </a:spcBef>
              <a:spcAft>
                <a:spcPts val="0"/>
              </a:spcAft>
              <a:buClr>
                <a:schemeClr val="accent2"/>
              </a:buClr>
              <a:buSzPts val="1600"/>
              <a:buFont typeface="Calibri"/>
              <a:buNone/>
              <a:defRPr sz="1600" b="1">
                <a:solidFill>
                  <a:schemeClr val="accent2"/>
                </a:solidFill>
                <a:latin typeface="Calibri"/>
                <a:ea typeface="Calibri"/>
                <a:cs typeface="Calibri"/>
                <a:sym typeface="Calibri"/>
              </a:defRPr>
            </a:lvl5pPr>
            <a:lvl6pPr marL="0" marR="0" lvl="5" indent="0" algn="r">
              <a:spcBef>
                <a:spcPts val="0"/>
              </a:spcBef>
              <a:spcAft>
                <a:spcPts val="0"/>
              </a:spcAft>
              <a:buClr>
                <a:schemeClr val="accent2"/>
              </a:buClr>
              <a:buSzPts val="1600"/>
              <a:buFont typeface="Calibri"/>
              <a:buNone/>
              <a:defRPr sz="1600" b="1">
                <a:solidFill>
                  <a:schemeClr val="accent2"/>
                </a:solidFill>
                <a:latin typeface="Calibri"/>
                <a:ea typeface="Calibri"/>
                <a:cs typeface="Calibri"/>
                <a:sym typeface="Calibri"/>
              </a:defRPr>
            </a:lvl6pPr>
            <a:lvl7pPr marL="0" marR="0" lvl="6" indent="0" algn="r">
              <a:spcBef>
                <a:spcPts val="0"/>
              </a:spcBef>
              <a:spcAft>
                <a:spcPts val="0"/>
              </a:spcAft>
              <a:buClr>
                <a:schemeClr val="accent2"/>
              </a:buClr>
              <a:buSzPts val="1600"/>
              <a:buFont typeface="Calibri"/>
              <a:buNone/>
              <a:defRPr sz="1600" b="1">
                <a:solidFill>
                  <a:schemeClr val="accent2"/>
                </a:solidFill>
                <a:latin typeface="Calibri"/>
                <a:ea typeface="Calibri"/>
                <a:cs typeface="Calibri"/>
                <a:sym typeface="Calibri"/>
              </a:defRPr>
            </a:lvl7pPr>
            <a:lvl8pPr marL="0" marR="0" lvl="7" indent="0" algn="r">
              <a:spcBef>
                <a:spcPts val="0"/>
              </a:spcBef>
              <a:spcAft>
                <a:spcPts val="0"/>
              </a:spcAft>
              <a:buClr>
                <a:schemeClr val="accent2"/>
              </a:buClr>
              <a:buSzPts val="1600"/>
              <a:buFont typeface="Calibri"/>
              <a:buNone/>
              <a:defRPr sz="1600" b="1">
                <a:solidFill>
                  <a:schemeClr val="accent2"/>
                </a:solidFill>
                <a:latin typeface="Calibri"/>
                <a:ea typeface="Calibri"/>
                <a:cs typeface="Calibri"/>
                <a:sym typeface="Calibri"/>
              </a:defRPr>
            </a:lvl8pPr>
            <a:lvl9pPr marL="0" marR="0" lvl="8" indent="0" algn="r">
              <a:spcBef>
                <a:spcPts val="0"/>
              </a:spcBef>
              <a:spcAft>
                <a:spcPts val="0"/>
              </a:spcAft>
              <a:buClr>
                <a:schemeClr val="accent2"/>
              </a:buClr>
              <a:buSzPts val="1600"/>
              <a:buFont typeface="Calibri"/>
              <a:buNone/>
              <a:defRPr sz="1600" b="1">
                <a:solidFill>
                  <a:schemeClr val="accent2"/>
                </a:solidFill>
                <a:latin typeface="Calibri"/>
                <a:ea typeface="Calibri"/>
                <a:cs typeface="Calibri"/>
                <a:sym typeface="Calibri"/>
              </a:defRPr>
            </a:lvl9pPr>
          </a:lstStyle>
          <a:p>
            <a:fld id="{36DFE959-551D-4183-9968-D744C6A302A3}" type="slidenum">
              <a:rPr lang="en-IE" smtClean="0"/>
              <a:t>‹#›</a:t>
            </a:fld>
            <a:endParaRPr lang="en-IE"/>
          </a:p>
        </p:txBody>
      </p:sp>
      <p:grpSp>
        <p:nvGrpSpPr>
          <p:cNvPr id="917" name="Google Shape;917;p34"/>
          <p:cNvGrpSpPr/>
          <p:nvPr/>
        </p:nvGrpSpPr>
        <p:grpSpPr>
          <a:xfrm>
            <a:off x="10553375" y="296652"/>
            <a:ext cx="1195327" cy="479853"/>
            <a:chOff x="1899" y="899"/>
            <a:chExt cx="4165" cy="1672"/>
          </a:xfrm>
        </p:grpSpPr>
        <p:sp>
          <p:nvSpPr>
            <p:cNvPr id="918" name="Google Shape;918;p34"/>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19" name="Google Shape;919;p34"/>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20" name="Google Shape;920;p34"/>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21" name="Google Shape;921;p34"/>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22" name="Google Shape;922;p34"/>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23" name="Google Shape;923;p34"/>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24" name="Google Shape;924;p34"/>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25" name="Google Shape;925;p34"/>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26" name="Google Shape;926;p34"/>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27" name="Google Shape;927;p34"/>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28" name="Google Shape;928;p34"/>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29" name="Google Shape;929;p34"/>
            <p:cNvSpPr/>
            <p:nvPr/>
          </p:nvSpPr>
          <p:spPr>
            <a:xfrm>
              <a:off x="2762" y="2203"/>
              <a:ext cx="28"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30" name="Google Shape;930;p34"/>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31" name="Google Shape;931;p34"/>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32" name="Google Shape;932;p34"/>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33" name="Google Shape;933;p34"/>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34" name="Google Shape;934;p34"/>
            <p:cNvSpPr/>
            <p:nvPr/>
          </p:nvSpPr>
          <p:spPr>
            <a:xfrm>
              <a:off x="3203" y="2203"/>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35" name="Google Shape;935;p34"/>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36" name="Google Shape;936;p34"/>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37" name="Google Shape;937;p34"/>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38" name="Google Shape;938;p34"/>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39" name="Google Shape;939;p34"/>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40" name="Google Shape;940;p34"/>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41" name="Google Shape;941;p34"/>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42" name="Google Shape;942;p34"/>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43" name="Google Shape;943;p34"/>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44" name="Google Shape;944;p34"/>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45" name="Google Shape;945;p34"/>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46" name="Google Shape;946;p34"/>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47" name="Google Shape;947;p34"/>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48" name="Google Shape;948;p34"/>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49" name="Google Shape;949;p34"/>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0" name="Google Shape;950;p34"/>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1" name="Google Shape;951;p34"/>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2" name="Google Shape;952;p34"/>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3" name="Google Shape;953;p34"/>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4" name="Google Shape;954;p34"/>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5" name="Google Shape;955;p34"/>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6" name="Google Shape;956;p34"/>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7" name="Google Shape;957;p34"/>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8" name="Google Shape;958;p34"/>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9" name="Google Shape;959;p34"/>
            <p:cNvSpPr/>
            <p:nvPr/>
          </p:nvSpPr>
          <p:spPr>
            <a:xfrm>
              <a:off x="1899" y="1222"/>
              <a:ext cx="707" cy="797"/>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60" name="Google Shape;960;p34"/>
            <p:cNvSpPr/>
            <p:nvPr/>
          </p:nvSpPr>
          <p:spPr>
            <a:xfrm>
              <a:off x="2711" y="1222"/>
              <a:ext cx="732" cy="797"/>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61" name="Google Shape;961;p34"/>
            <p:cNvSpPr/>
            <p:nvPr/>
          </p:nvSpPr>
          <p:spPr>
            <a:xfrm>
              <a:off x="3536" y="1208"/>
              <a:ext cx="639" cy="824"/>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62" name="Google Shape;962;p34"/>
            <p:cNvSpPr/>
            <p:nvPr/>
          </p:nvSpPr>
          <p:spPr>
            <a:xfrm>
              <a:off x="4259" y="1222"/>
              <a:ext cx="690" cy="797"/>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63" name="Google Shape;963;p34"/>
            <p:cNvSpPr/>
            <p:nvPr/>
          </p:nvSpPr>
          <p:spPr>
            <a:xfrm>
              <a:off x="4372" y="1311"/>
              <a:ext cx="1692" cy="714"/>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64" name="Google Shape;964;p34"/>
            <p:cNvSpPr/>
            <p:nvPr/>
          </p:nvSpPr>
          <p:spPr>
            <a:xfrm>
              <a:off x="5470" y="899"/>
              <a:ext cx="366" cy="482"/>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65" name="Google Shape;965;p34"/>
            <p:cNvSpPr/>
            <p:nvPr/>
          </p:nvSpPr>
          <p:spPr>
            <a:xfrm>
              <a:off x="4862" y="1770"/>
              <a:ext cx="1155"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66" name="Google Shape;966;p34"/>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67" name="Google Shape;967;p34"/>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68" name="Google Shape;968;p34"/>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69" name="Google Shape;969;p34"/>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0" name="Google Shape;970;p34"/>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1" name="Google Shape;971;p34"/>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2" name="Google Shape;972;p34"/>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3" name="Google Shape;973;p34"/>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4" name="Google Shape;974;p34"/>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5" name="Google Shape;975;p34"/>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6" name="Google Shape;976;p34"/>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7" name="Google Shape;977;p34"/>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8" name="Google Shape;978;p34"/>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9" name="Google Shape;979;p34"/>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0" name="Google Shape;980;p34"/>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1" name="Google Shape;981;p34"/>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2" name="Google Shape;982;p34"/>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3" name="Google Shape;983;p34"/>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4" name="Google Shape;984;p34"/>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5" name="Google Shape;985;p34"/>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6" name="Google Shape;986;p34"/>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7" name="Google Shape;987;p34"/>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8" name="Google Shape;988;p34"/>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9" name="Google Shape;989;p34"/>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90" name="Google Shape;990;p34"/>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91" name="Google Shape;991;p34"/>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92" name="Google Shape;992;p34"/>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93" name="Google Shape;993;p34"/>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94" name="Google Shape;994;p34"/>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95" name="Google Shape;995;p34"/>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96" name="Google Shape;996;p34"/>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97" name="Google Shape;997;p34"/>
            <p:cNvSpPr/>
            <p:nvPr/>
          </p:nvSpPr>
          <p:spPr>
            <a:xfrm>
              <a:off x="4838" y="2425"/>
              <a:ext cx="27" cy="14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98" name="Google Shape;998;p34"/>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99" name="Google Shape;999;p34"/>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0" name="Google Shape;1000;p34"/>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1" name="Google Shape;1001;p34"/>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2" name="Google Shape;1002;p34"/>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3" name="Google Shape;1003;p34"/>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4" name="Google Shape;1004;p34"/>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5" name="Google Shape;1005;p34"/>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6" name="Google Shape;1006;p34"/>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7" name="Google Shape;1007;p34"/>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8" name="Google Shape;1008;p34"/>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9" name="Google Shape;1009;p34"/>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10" name="Google Shape;1010;p34"/>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cxnSp>
          <p:nvCxnSpPr>
            <p:cNvPr id="1011" name="Google Shape;1011;p34"/>
            <p:cNvCxnSpPr/>
            <p:nvPr/>
          </p:nvCxnSpPr>
          <p:spPr>
            <a:xfrm>
              <a:off x="3964" y="2205"/>
              <a:ext cx="0" cy="366"/>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1012" name="Google Shape;1012;p34"/>
          <p:cNvGrpSpPr/>
          <p:nvPr/>
        </p:nvGrpSpPr>
        <p:grpSpPr>
          <a:xfrm>
            <a:off x="-2040904" y="3988723"/>
            <a:ext cx="1872208" cy="2902681"/>
            <a:chOff x="6195941" y="562596"/>
            <a:chExt cx="1872208" cy="2902681"/>
          </a:xfrm>
        </p:grpSpPr>
        <p:grpSp>
          <p:nvGrpSpPr>
            <p:cNvPr id="1013" name="Google Shape;1013;p34"/>
            <p:cNvGrpSpPr/>
            <p:nvPr/>
          </p:nvGrpSpPr>
          <p:grpSpPr>
            <a:xfrm>
              <a:off x="6195941" y="832626"/>
              <a:ext cx="1872208" cy="2632651"/>
              <a:chOff x="-1872716" y="660661"/>
              <a:chExt cx="1872208" cy="1974490"/>
            </a:xfrm>
          </p:grpSpPr>
          <p:sp>
            <p:nvSpPr>
              <p:cNvPr id="1014" name="Google Shape;1014;p34"/>
              <p:cNvSpPr txBox="1"/>
              <p:nvPr/>
            </p:nvSpPr>
            <p:spPr>
              <a:xfrm>
                <a:off x="-1872716" y="984698"/>
                <a:ext cx="1872208" cy="165045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100"/>
                  <a:buFont typeface="Calibri"/>
                  <a:buNone/>
                </a:pPr>
                <a:r>
                  <a:rPr lang="en-IE" sz="1100">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Calibri"/>
                  <a:buNone/>
                </a:pPr>
                <a:endParaRPr sz="1100">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ts val="1100"/>
                  <a:buFont typeface="Calibri"/>
                  <a:buNone/>
                </a:pPr>
                <a:r>
                  <a:rPr lang="en-IE" sz="1100">
                    <a:solidFill>
                      <a:srgbClr val="000000"/>
                    </a:solidFill>
                    <a:latin typeface="Calibri"/>
                    <a:ea typeface="Calibri"/>
                    <a:cs typeface="Calibri"/>
                    <a:sym typeface="Calibri"/>
                  </a:rPr>
                  <a:t>Do not use the bullet point button to format your text.</a:t>
                </a:r>
                <a:endParaRPr sz="1100">
                  <a:solidFill>
                    <a:srgbClr val="000000"/>
                  </a:solidFill>
                  <a:latin typeface="Calibri"/>
                  <a:ea typeface="Calibri"/>
                  <a:cs typeface="Calibri"/>
                  <a:sym typeface="Calibri"/>
                </a:endParaRPr>
              </a:p>
            </p:txBody>
          </p:sp>
          <p:pic>
            <p:nvPicPr>
              <p:cNvPr id="1015" name="Google Shape;1015;p34"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1016" name="Google Shape;1016;p34"/>
            <p:cNvGrpSpPr/>
            <p:nvPr/>
          </p:nvGrpSpPr>
          <p:grpSpPr>
            <a:xfrm>
              <a:off x="6303954" y="562596"/>
              <a:ext cx="540060" cy="540060"/>
              <a:chOff x="6303954" y="562596"/>
              <a:chExt cx="540060" cy="540060"/>
            </a:xfrm>
          </p:grpSpPr>
          <p:sp>
            <p:nvSpPr>
              <p:cNvPr id="1017" name="Google Shape;1017;p34"/>
              <p:cNvSpPr/>
              <p:nvPr/>
            </p:nvSpPr>
            <p:spPr>
              <a:xfrm>
                <a:off x="6303954" y="562596"/>
                <a:ext cx="540060" cy="54006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1018" name="Google Shape;1018;p34"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1019" name="Google Shape;1019;p34"/>
          <p:cNvSpPr/>
          <p:nvPr/>
        </p:nvSpPr>
        <p:spPr>
          <a:xfrm>
            <a:off x="7680176" y="3356992"/>
            <a:ext cx="4398729" cy="30803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20" name="Google Shape;1020;p34"/>
          <p:cNvSpPr/>
          <p:nvPr/>
        </p:nvSpPr>
        <p:spPr>
          <a:xfrm>
            <a:off x="0" y="1587"/>
            <a:ext cx="9084331" cy="2539485"/>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dk2">
              <a:alpha val="49411"/>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21" name="Google Shape;1021;p34"/>
          <p:cNvSpPr txBox="1">
            <a:spLocks noGrp="1"/>
          </p:cNvSpPr>
          <p:nvPr>
            <p:ph type="title"/>
          </p:nvPr>
        </p:nvSpPr>
        <p:spPr>
          <a:xfrm>
            <a:off x="514800" y="434983"/>
            <a:ext cx="4752528" cy="1255705"/>
          </a:xfrm>
          <a:prstGeom prst="rect">
            <a:avLst/>
          </a:prstGeom>
          <a:noFill/>
          <a:ln>
            <a:noFill/>
          </a:ln>
        </p:spPr>
        <p:txBody>
          <a:bodyPr spcFirstLastPara="1" wrap="square" lIns="0" tIns="0" rIns="0" bIns="0" anchor="b" anchorCtr="0">
            <a:noAutofit/>
          </a:bodyPr>
          <a:lstStyle>
            <a:lvl1pPr marR="0" lvl="0" algn="l">
              <a:lnSpc>
                <a:spcPct val="90000"/>
              </a:lnSpc>
              <a:spcBef>
                <a:spcPts val="0"/>
              </a:spcBef>
              <a:spcAft>
                <a:spcPts val="0"/>
              </a:spcAft>
              <a:buClr>
                <a:schemeClr val="lt1"/>
              </a:buClr>
              <a:buSzPts val="2800"/>
              <a:buFont typeface="Calibri"/>
              <a:buNone/>
              <a:defRPr sz="28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2" name="Google Shape;1022;p34"/>
          <p:cNvSpPr txBox="1">
            <a:spLocks noGrp="1"/>
          </p:cNvSpPr>
          <p:nvPr>
            <p:ph type="dt" idx="10"/>
          </p:nvPr>
        </p:nvSpPr>
        <p:spPr>
          <a:xfrm>
            <a:off x="695400" y="6496604"/>
            <a:ext cx="5580620" cy="160127"/>
          </a:xfrm>
          <a:prstGeom prst="rect">
            <a:avLst/>
          </a:prstGeom>
          <a:noFill/>
          <a:ln>
            <a:noFill/>
          </a:ln>
        </p:spPr>
        <p:txBody>
          <a:bodyPr spcFirstLastPara="1" wrap="square" lIns="91425" tIns="45700" rIns="91425" bIns="45700" anchor="t" anchorCtr="0">
            <a:noAutofit/>
          </a:bodyPr>
          <a:lstStyle>
            <a:lvl1pPr marR="0" lvl="0" algn="l">
              <a:spcBef>
                <a:spcPts val="0"/>
              </a:spcBef>
              <a:spcAft>
                <a:spcPts val="0"/>
              </a:spcAft>
              <a:buClr>
                <a:schemeClr val="accent2"/>
              </a:buClr>
              <a:buSzPts val="1400"/>
              <a:buFont typeface="Calibri"/>
              <a:buNone/>
              <a:defRPr sz="600">
                <a:solidFill>
                  <a:schemeClr val="accent2"/>
                </a:solidFill>
                <a:latin typeface="Calibri"/>
                <a:ea typeface="Calibri"/>
                <a:cs typeface="Calibri"/>
                <a:sym typeface="Calibri"/>
              </a:defRPr>
            </a:lvl1pPr>
            <a:lvl2pPr marR="0" lvl="1"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fld id="{E14DD795-3529-4F91-931B-6BF8DCD83F60}" type="datetimeFigureOut">
              <a:rPr lang="en-IE" smtClean="0"/>
              <a:t>08/02/2022</a:t>
            </a:fld>
            <a:endParaRPr lang="en-IE"/>
          </a:p>
        </p:txBody>
      </p:sp>
      <p:sp>
        <p:nvSpPr>
          <p:cNvPr id="1023" name="Google Shape;1023;p34"/>
          <p:cNvSpPr txBox="1">
            <a:spLocks noGrp="1"/>
          </p:cNvSpPr>
          <p:nvPr>
            <p:ph type="body" idx="1"/>
          </p:nvPr>
        </p:nvSpPr>
        <p:spPr>
          <a:xfrm>
            <a:off x="514800" y="3104964"/>
            <a:ext cx="4752528" cy="2857754"/>
          </a:xfrm>
          <a:prstGeom prst="rect">
            <a:avLst/>
          </a:prstGeom>
          <a:noFill/>
          <a:ln>
            <a:noFill/>
          </a:ln>
        </p:spPr>
        <p:txBody>
          <a:bodyPr spcFirstLastPara="1" wrap="square" lIns="0" tIns="0" rIns="0" bIns="0" anchor="t" anchorCtr="0">
            <a:noAutofit/>
          </a:bodyPr>
          <a:lstStyle>
            <a:lvl1pPr marL="457200" marR="0" lvl="0" indent="-228600" algn="l">
              <a:lnSpc>
                <a:spcPct val="90000"/>
              </a:lnSpc>
              <a:spcBef>
                <a:spcPts val="4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1pPr>
            <a:lvl2pPr marL="914400" marR="0" lvl="1" indent="-228600" algn="l">
              <a:lnSpc>
                <a:spcPct val="90000"/>
              </a:lnSpc>
              <a:spcBef>
                <a:spcPts val="4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2pPr>
            <a:lvl3pPr marL="1371600" marR="0" lvl="2" indent="-342900" algn="l">
              <a:lnSpc>
                <a:spcPct val="90000"/>
              </a:lnSpc>
              <a:spcBef>
                <a:spcPts val="400"/>
              </a:spcBef>
              <a:spcAft>
                <a:spcPts val="0"/>
              </a:spcAft>
              <a:buClr>
                <a:schemeClr val="lt1"/>
              </a:buClr>
              <a:buSzPts val="1800"/>
              <a:buFont typeface="Arial"/>
              <a:buChar char="•"/>
              <a:defRPr sz="1800" b="1" i="0" u="none" strike="noStrike" cap="none">
                <a:solidFill>
                  <a:schemeClr val="lt1"/>
                </a:solidFill>
                <a:latin typeface="Calibri"/>
                <a:ea typeface="Calibri"/>
                <a:cs typeface="Calibri"/>
                <a:sym typeface="Calibri"/>
              </a:defRPr>
            </a:lvl3pPr>
            <a:lvl4pPr marL="1828800" marR="0" lvl="3" indent="-330200" algn="l">
              <a:lnSpc>
                <a:spcPct val="90000"/>
              </a:lnSpc>
              <a:spcBef>
                <a:spcPts val="40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4pPr>
            <a:lvl5pPr marL="2286000" marR="0" lvl="4" indent="-228600" algn="l">
              <a:lnSpc>
                <a:spcPct val="90000"/>
              </a:lnSpc>
              <a:spcBef>
                <a:spcPts val="8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5pPr>
            <a:lvl6pPr marL="2743200" marR="0" lvl="5" indent="-342900" algn="l">
              <a:lnSpc>
                <a:spcPct val="90000"/>
              </a:lnSpc>
              <a:spcBef>
                <a:spcPts val="500"/>
              </a:spcBef>
              <a:spcAft>
                <a:spcPts val="0"/>
              </a:spcAft>
              <a:buClr>
                <a:srgbClr val="FF0000"/>
              </a:buClr>
              <a:buSzPts val="1800"/>
              <a:buFont typeface="Arial"/>
              <a:buChar char="•"/>
              <a:defRPr sz="1800" b="0" i="0" u="none" strike="noStrike" cap="none">
                <a:solidFill>
                  <a:srgbClr val="FF0000"/>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024" name="Google Shape;1024;p34"/>
          <p:cNvGrpSpPr/>
          <p:nvPr/>
        </p:nvGrpSpPr>
        <p:grpSpPr>
          <a:xfrm>
            <a:off x="-2040904" y="871532"/>
            <a:ext cx="1368152" cy="2264265"/>
            <a:chOff x="-1836712" y="2937191"/>
            <a:chExt cx="1368152" cy="2264265"/>
          </a:xfrm>
        </p:grpSpPr>
        <p:pic>
          <p:nvPicPr>
            <p:cNvPr id="1025" name="Google Shape;1025;p34"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1026" name="Google Shape;1026;p34"/>
            <p:cNvSpPr txBox="1"/>
            <p:nvPr/>
          </p:nvSpPr>
          <p:spPr>
            <a:xfrm>
              <a:off x="-1836712" y="3677962"/>
              <a:ext cx="1368152" cy="152349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1100"/>
                <a:buFont typeface="Calibri"/>
                <a:buNone/>
              </a:pPr>
              <a:r>
                <a:rPr lang="en-IE" sz="1100">
                  <a:solidFill>
                    <a:srgbClr val="000000"/>
                  </a:solidFill>
                  <a:latin typeface="Calibri"/>
                  <a:ea typeface="Calibri"/>
                  <a:cs typeface="Calibri"/>
                  <a:sym typeface="Calibri"/>
                </a:rPr>
                <a:t>To change the photographic image to the background.</a:t>
              </a:r>
              <a:endParaRPr sz="1800">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100"/>
                <a:buFont typeface="Calibri"/>
                <a:buNone/>
              </a:pPr>
              <a:r>
                <a:rPr lang="en-IE" sz="1100">
                  <a:solidFill>
                    <a:srgbClr val="000000"/>
                  </a:solidFill>
                  <a:latin typeface="Calibri"/>
                  <a:ea typeface="Calibri"/>
                  <a:cs typeface="Calibri"/>
                  <a:sym typeface="Calibri"/>
                </a:rPr>
                <a:t>&gt;Right Click over slide</a:t>
              </a:r>
              <a:endParaRPr sz="1800">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100"/>
                <a:buFont typeface="Calibri"/>
                <a:buNone/>
              </a:pPr>
              <a:r>
                <a:rPr lang="en-IE" sz="1100">
                  <a:solidFill>
                    <a:srgbClr val="000000"/>
                  </a:solidFill>
                  <a:latin typeface="Calibri"/>
                  <a:ea typeface="Calibri"/>
                  <a:cs typeface="Calibri"/>
                  <a:sym typeface="Calibri"/>
                </a:rPr>
                <a:t>&gt;format background</a:t>
              </a:r>
              <a:endParaRPr sz="1800">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100"/>
                <a:buFont typeface="Calibri"/>
                <a:buNone/>
              </a:pPr>
              <a:r>
                <a:rPr lang="en-IE" sz="1100">
                  <a:solidFill>
                    <a:srgbClr val="000000"/>
                  </a:solidFill>
                  <a:latin typeface="Calibri"/>
                  <a:ea typeface="Calibri"/>
                  <a:cs typeface="Calibri"/>
                  <a:sym typeface="Calibri"/>
                </a:rPr>
                <a:t>&gt;fill</a:t>
              </a:r>
              <a:endParaRPr sz="1800">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100"/>
                <a:buFont typeface="Calibri"/>
                <a:buNone/>
              </a:pPr>
              <a:r>
                <a:rPr lang="en-IE" sz="1100">
                  <a:solidFill>
                    <a:srgbClr val="000000"/>
                  </a:solidFill>
                  <a:latin typeface="Calibri"/>
                  <a:ea typeface="Calibri"/>
                  <a:cs typeface="Calibri"/>
                  <a:sym typeface="Calibri"/>
                </a:rPr>
                <a:t>&gt;picture or texture fill</a:t>
              </a:r>
              <a:endParaRPr sz="1800">
                <a:solidFill>
                  <a:schemeClr val="dk1"/>
                </a:solidFill>
                <a:latin typeface="Calibri"/>
                <a:ea typeface="Calibri"/>
                <a:cs typeface="Calibri"/>
                <a:sym typeface="Calibri"/>
              </a:endParaRPr>
            </a:p>
            <a:p>
              <a:pPr marL="0" marR="0" lvl="0" indent="0" algn="l" rtl="0">
                <a:spcBef>
                  <a:spcPts val="0"/>
                </a:spcBef>
                <a:spcAft>
                  <a:spcPts val="0"/>
                </a:spcAft>
                <a:buClr>
                  <a:srgbClr val="000000"/>
                </a:buClr>
                <a:buSzPts val="1100"/>
                <a:buFont typeface="Calibri"/>
                <a:buNone/>
              </a:pPr>
              <a:r>
                <a:rPr lang="en-IE" sz="1100">
                  <a:solidFill>
                    <a:srgbClr val="000000"/>
                  </a:solidFill>
                  <a:latin typeface="Calibri"/>
                  <a:ea typeface="Calibri"/>
                  <a:cs typeface="Calibri"/>
                  <a:sym typeface="Calibri"/>
                </a:rPr>
                <a:t>&gt;select image from  </a:t>
              </a:r>
              <a:br>
                <a:rPr lang="en-IE" sz="1100">
                  <a:solidFill>
                    <a:srgbClr val="000000"/>
                  </a:solidFill>
                  <a:latin typeface="Calibri"/>
                  <a:ea typeface="Calibri"/>
                  <a:cs typeface="Calibri"/>
                  <a:sym typeface="Calibri"/>
                </a:rPr>
              </a:br>
              <a:r>
                <a:rPr lang="en-IE" sz="1100">
                  <a:solidFill>
                    <a:srgbClr val="000000"/>
                  </a:solidFill>
                  <a:latin typeface="Calibri"/>
                  <a:ea typeface="Calibri"/>
                  <a:cs typeface="Calibri"/>
                  <a:sym typeface="Calibri"/>
                </a:rPr>
                <a:t>  your file</a:t>
              </a:r>
              <a:endParaRPr sz="1100">
                <a:solidFill>
                  <a:srgbClr val="000000"/>
                </a:solidFill>
                <a:latin typeface="Calibri"/>
                <a:ea typeface="Calibri"/>
                <a:cs typeface="Calibri"/>
                <a:sym typeface="Calibri"/>
              </a:endParaRPr>
            </a:p>
          </p:txBody>
        </p:sp>
        <p:pic>
          <p:nvPicPr>
            <p:cNvPr id="1027" name="Google Shape;1027;p34"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extLst>
      <p:ext uri="{BB962C8B-B14F-4D97-AF65-F5344CB8AC3E}">
        <p14:creationId xmlns:p14="http://schemas.microsoft.com/office/powerpoint/2010/main" val="382612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5"/>
            <a:ext cx="10515600" cy="1325563"/>
          </a:xfrm>
          <a:prstGeom prst="rect">
            <a:avLst/>
          </a:prstGeom>
          <a:noFill/>
          <a:ln>
            <a:noFill/>
          </a:ln>
        </p:spPr>
        <p:txBody>
          <a:bodyPr spcFirstLastPara="1" wrap="square" lIns="0" tIns="0" rIns="0" bIns="0" anchor="ctr" anchorCtr="0">
            <a:normAutofit/>
          </a:bodyPr>
          <a:lstStyle>
            <a:lvl1pPr marR="0" lvl="0" algn="l"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2"/>
              </a:buClr>
              <a:buSzPts val="1800"/>
              <a:buFont typeface="Arial"/>
              <a:buChar char="•"/>
              <a:defRPr sz="1800" b="1"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4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800"/>
              </a:spcBef>
              <a:spcAft>
                <a:spcPts val="0"/>
              </a:spcAft>
              <a:buClr>
                <a:schemeClr val="accent1"/>
              </a:buClr>
              <a:buSzPts val="2000"/>
              <a:buFont typeface="Arial"/>
              <a:buNone/>
              <a:defRPr sz="2000" b="1" i="0" u="none" strike="noStrike" cap="none">
                <a:solidFill>
                  <a:schemeClr val="accent1"/>
                </a:solidFill>
                <a:latin typeface="Calibri"/>
                <a:ea typeface="Calibri"/>
                <a:cs typeface="Calibri"/>
                <a:sym typeface="Calibri"/>
              </a:defRPr>
            </a:lvl5pPr>
            <a:lvl6pPr marL="2743200" marR="0" lvl="5" indent="-342900" algn="l" rtl="0">
              <a:lnSpc>
                <a:spcPct val="90000"/>
              </a:lnSpc>
              <a:spcBef>
                <a:spcPts val="500"/>
              </a:spcBef>
              <a:spcAft>
                <a:spcPts val="0"/>
              </a:spcAft>
              <a:buClr>
                <a:srgbClr val="FF0000"/>
              </a:buClr>
              <a:buSzPts val="1800"/>
              <a:buFont typeface="Arial"/>
              <a:buChar char="•"/>
              <a:defRPr sz="1800" b="0" i="0" u="none" strike="noStrike" cap="none">
                <a:solidFill>
                  <a:srgbClr val="FF0000"/>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695400" y="6496604"/>
            <a:ext cx="5580620" cy="16012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600" b="0" i="0" u="none" strike="noStrike" cap="none">
                <a:solidFill>
                  <a:schemeClr val="accen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E14DD795-3529-4F91-931B-6BF8DCD83F60}" type="datetimeFigureOut">
              <a:rPr lang="en-IE" smtClean="0"/>
              <a:t>08/02/2022</a:t>
            </a:fld>
            <a:endParaRPr lang="en-IE"/>
          </a:p>
        </p:txBody>
      </p:sp>
      <p:sp>
        <p:nvSpPr>
          <p:cNvPr id="13" name="Google Shape;13;p24"/>
          <p:cNvSpPr txBox="1">
            <a:spLocks noGrp="1"/>
          </p:cNvSpPr>
          <p:nvPr>
            <p:ph type="ftr" idx="11"/>
          </p:nvPr>
        </p:nvSpPr>
        <p:spPr>
          <a:xfrm>
            <a:off x="695400" y="6416541"/>
            <a:ext cx="5580620" cy="16012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600" b="0" i="0" u="none" strike="noStrike" cap="none">
                <a:solidFill>
                  <a:schemeClr val="accen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IE"/>
          </a:p>
        </p:txBody>
      </p:sp>
      <p:sp>
        <p:nvSpPr>
          <p:cNvPr id="14" name="Google Shape;14;p24"/>
          <p:cNvSpPr txBox="1">
            <a:spLocks noGrp="1"/>
          </p:cNvSpPr>
          <p:nvPr>
            <p:ph type="sldNum" idx="12"/>
          </p:nvPr>
        </p:nvSpPr>
        <p:spPr>
          <a:xfrm>
            <a:off x="-12703" y="6356350"/>
            <a:ext cx="793304"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chemeClr val="accent2"/>
                </a:solidFill>
                <a:latin typeface="Calibri"/>
                <a:ea typeface="Calibri"/>
                <a:cs typeface="Calibri"/>
                <a:sym typeface="Calibri"/>
              </a:defRPr>
            </a:lvl1pPr>
            <a:lvl2pPr marL="0" marR="0" lvl="1" indent="0" algn="r" rtl="0">
              <a:spcBef>
                <a:spcPts val="0"/>
              </a:spcBef>
              <a:buNone/>
              <a:defRPr sz="1600" b="1" i="0" u="none" strike="noStrike" cap="none">
                <a:solidFill>
                  <a:schemeClr val="accent2"/>
                </a:solidFill>
                <a:latin typeface="Calibri"/>
                <a:ea typeface="Calibri"/>
                <a:cs typeface="Calibri"/>
                <a:sym typeface="Calibri"/>
              </a:defRPr>
            </a:lvl2pPr>
            <a:lvl3pPr marL="0" marR="0" lvl="2" indent="0" algn="r" rtl="0">
              <a:spcBef>
                <a:spcPts val="0"/>
              </a:spcBef>
              <a:buNone/>
              <a:defRPr sz="1600" b="1" i="0" u="none" strike="noStrike" cap="none">
                <a:solidFill>
                  <a:schemeClr val="accent2"/>
                </a:solidFill>
                <a:latin typeface="Calibri"/>
                <a:ea typeface="Calibri"/>
                <a:cs typeface="Calibri"/>
                <a:sym typeface="Calibri"/>
              </a:defRPr>
            </a:lvl3pPr>
            <a:lvl4pPr marL="0" marR="0" lvl="3" indent="0" algn="r" rtl="0">
              <a:spcBef>
                <a:spcPts val="0"/>
              </a:spcBef>
              <a:buNone/>
              <a:defRPr sz="1600" b="1" i="0" u="none" strike="noStrike" cap="none">
                <a:solidFill>
                  <a:schemeClr val="accent2"/>
                </a:solidFill>
                <a:latin typeface="Calibri"/>
                <a:ea typeface="Calibri"/>
                <a:cs typeface="Calibri"/>
                <a:sym typeface="Calibri"/>
              </a:defRPr>
            </a:lvl4pPr>
            <a:lvl5pPr marL="0" marR="0" lvl="4" indent="0" algn="r" rtl="0">
              <a:spcBef>
                <a:spcPts val="0"/>
              </a:spcBef>
              <a:buNone/>
              <a:defRPr sz="1600" b="1" i="0" u="none" strike="noStrike" cap="none">
                <a:solidFill>
                  <a:schemeClr val="accent2"/>
                </a:solidFill>
                <a:latin typeface="Calibri"/>
                <a:ea typeface="Calibri"/>
                <a:cs typeface="Calibri"/>
                <a:sym typeface="Calibri"/>
              </a:defRPr>
            </a:lvl5pPr>
            <a:lvl6pPr marL="0" marR="0" lvl="5" indent="0" algn="r" rtl="0">
              <a:spcBef>
                <a:spcPts val="0"/>
              </a:spcBef>
              <a:buNone/>
              <a:defRPr sz="1600" b="1" i="0" u="none" strike="noStrike" cap="none">
                <a:solidFill>
                  <a:schemeClr val="accent2"/>
                </a:solidFill>
                <a:latin typeface="Calibri"/>
                <a:ea typeface="Calibri"/>
                <a:cs typeface="Calibri"/>
                <a:sym typeface="Calibri"/>
              </a:defRPr>
            </a:lvl6pPr>
            <a:lvl7pPr marL="0" marR="0" lvl="6" indent="0" algn="r" rtl="0">
              <a:spcBef>
                <a:spcPts val="0"/>
              </a:spcBef>
              <a:buNone/>
              <a:defRPr sz="1600" b="1" i="0" u="none" strike="noStrike" cap="none">
                <a:solidFill>
                  <a:schemeClr val="accent2"/>
                </a:solidFill>
                <a:latin typeface="Calibri"/>
                <a:ea typeface="Calibri"/>
                <a:cs typeface="Calibri"/>
                <a:sym typeface="Calibri"/>
              </a:defRPr>
            </a:lvl7pPr>
            <a:lvl8pPr marL="0" marR="0" lvl="7" indent="0" algn="r" rtl="0">
              <a:spcBef>
                <a:spcPts val="0"/>
              </a:spcBef>
              <a:buNone/>
              <a:defRPr sz="1600" b="1" i="0" u="none" strike="noStrike" cap="none">
                <a:solidFill>
                  <a:schemeClr val="accent2"/>
                </a:solidFill>
                <a:latin typeface="Calibri"/>
                <a:ea typeface="Calibri"/>
                <a:cs typeface="Calibri"/>
                <a:sym typeface="Calibri"/>
              </a:defRPr>
            </a:lvl8pPr>
            <a:lvl9pPr marL="0" marR="0" lvl="8" indent="0" algn="r" rtl="0">
              <a:spcBef>
                <a:spcPts val="0"/>
              </a:spcBef>
              <a:buNone/>
              <a:defRPr sz="1600" b="1" i="0" u="none" strike="noStrike" cap="none">
                <a:solidFill>
                  <a:schemeClr val="accent2"/>
                </a:solidFill>
                <a:latin typeface="Calibri"/>
                <a:ea typeface="Calibri"/>
                <a:cs typeface="Calibri"/>
                <a:sym typeface="Calibri"/>
              </a:defRPr>
            </a:lvl9pPr>
          </a:lstStyle>
          <a:p>
            <a:fld id="{36DFE959-551D-4183-9968-D744C6A302A3}" type="slidenum">
              <a:rPr lang="en-IE" smtClean="0"/>
              <a:t>‹#›</a:t>
            </a:fld>
            <a:endParaRPr lang="en-IE"/>
          </a:p>
        </p:txBody>
      </p:sp>
    </p:spTree>
    <p:extLst>
      <p:ext uri="{BB962C8B-B14F-4D97-AF65-F5344CB8AC3E}">
        <p14:creationId xmlns:p14="http://schemas.microsoft.com/office/powerpoint/2010/main" val="147646226"/>
      </p:ext>
    </p:extLst>
  </p:cSld>
  <p:clrMap bg1="lt1" tx1="dk1" bg2="dk2" tx2="lt2" accent1="accent1" accent2="accent2" accent3="accent3" accent4="accent4" accent5="accent5" accent6="accent6" hlink="hlink" folHlink="folHlink"/>
  <p:sldLayoutIdLst>
    <p:sldLayoutId id="2147484375"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 id="2147484388" r:id="rId12"/>
    <p:sldLayoutId id="2147484389" r:id="rId13"/>
    <p:sldLayoutId id="2147484390" r:id="rId14"/>
    <p:sldLayoutId id="2147484391" r:id="rId15"/>
    <p:sldLayoutId id="2147484392" r:id="rId16"/>
    <p:sldLayoutId id="2147484393" r:id="rId17"/>
    <p:sldLayoutId id="2147484394" r:id="rId18"/>
    <p:sldLayoutId id="2147484395" r:id="rId19"/>
    <p:sldLayoutId id="2147484396" r:id="rId20"/>
    <p:sldLayoutId id="2147484397" r:id="rId21"/>
    <p:sldLayoutId id="2147484398" r:id="rId22"/>
    <p:sldLayoutId id="2147484399" r:id="rId23"/>
    <p:sldLayoutId id="2147484400" r:id="rId24"/>
    <p:sldLayoutId id="2147484401" r:id="rId25"/>
    <p:sldLayoutId id="2147484402" r:id="rId26"/>
    <p:sldLayoutId id="2147484403" r:id="rId27"/>
    <p:sldLayoutId id="2147484404" r:id="rId28"/>
    <p:sldLayoutId id="2147484405" r:id="rId29"/>
    <p:sldLayoutId id="2147484406" r:id="rId30"/>
    <p:sldLayoutId id="2147484407" r:id="rId3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oopaFtQrW5Y"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I_bOEVwF-F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99"/>
        <p:cNvGrpSpPr/>
        <p:nvPr/>
      </p:nvGrpSpPr>
      <p:grpSpPr>
        <a:xfrm>
          <a:off x="0" y="0"/>
          <a:ext cx="0" cy="0"/>
          <a:chOff x="0" y="0"/>
          <a:chExt cx="0" cy="0"/>
        </a:xfrm>
      </p:grpSpPr>
      <p:sp>
        <p:nvSpPr>
          <p:cNvPr id="6100" name="Google Shape;6100;gee6873aab4_0_4978"/>
          <p:cNvSpPr txBox="1">
            <a:spLocks noGrp="1"/>
          </p:cNvSpPr>
          <p:nvPr>
            <p:ph type="dt" idx="10"/>
          </p:nvPr>
        </p:nvSpPr>
        <p:spPr>
          <a:xfrm>
            <a:off x="695400" y="6496604"/>
            <a:ext cx="5580600" cy="160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21 January 2021</a:t>
            </a:r>
            <a:endParaRPr/>
          </a:p>
        </p:txBody>
      </p:sp>
      <p:sp>
        <p:nvSpPr>
          <p:cNvPr id="6101" name="Google Shape;6101;gee6873aab4_0_4978"/>
          <p:cNvSpPr txBox="1">
            <a:spLocks noGrp="1"/>
          </p:cNvSpPr>
          <p:nvPr>
            <p:ph type="ftr" idx="11"/>
          </p:nvPr>
        </p:nvSpPr>
        <p:spPr>
          <a:xfrm>
            <a:off x="695400" y="6416541"/>
            <a:ext cx="5580600" cy="160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This is the slide footer and goes here</a:t>
            </a:r>
            <a:endParaRPr/>
          </a:p>
        </p:txBody>
      </p:sp>
      <p:sp>
        <p:nvSpPr>
          <p:cNvPr id="6102" name="Google Shape;6102;gee6873aab4_0_4978"/>
          <p:cNvSpPr txBox="1">
            <a:spLocks noGrp="1"/>
          </p:cNvSpPr>
          <p:nvPr>
            <p:ph type="sldNum" idx="12"/>
          </p:nvPr>
        </p:nvSpPr>
        <p:spPr>
          <a:xfrm>
            <a:off x="-12703" y="6356350"/>
            <a:ext cx="79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E"/>
              <a:t>1</a:t>
            </a:fld>
            <a:endParaRPr/>
          </a:p>
        </p:txBody>
      </p:sp>
      <p:sp>
        <p:nvSpPr>
          <p:cNvPr id="6103" name="Google Shape;6103;gee6873aab4_0_4978"/>
          <p:cNvSpPr txBox="1">
            <a:spLocks noGrp="1"/>
          </p:cNvSpPr>
          <p:nvPr>
            <p:ph type="title"/>
          </p:nvPr>
        </p:nvSpPr>
        <p:spPr>
          <a:xfrm>
            <a:off x="6961787" y="2456475"/>
            <a:ext cx="4624500" cy="1928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4000"/>
              <a:buFont typeface="Calibri"/>
              <a:buNone/>
            </a:pPr>
            <a:r>
              <a:rPr lang="en-GB" dirty="0"/>
              <a:t>Electricity and Magnetism</a:t>
            </a:r>
            <a:endParaRPr dirty="0"/>
          </a:p>
        </p:txBody>
      </p:sp>
      <p:sp>
        <p:nvSpPr>
          <p:cNvPr id="6104" name="Google Shape;6104;gee6873aab4_0_4978"/>
          <p:cNvSpPr txBox="1">
            <a:spLocks noGrp="1"/>
          </p:cNvSpPr>
          <p:nvPr>
            <p:ph type="body" idx="1"/>
          </p:nvPr>
        </p:nvSpPr>
        <p:spPr>
          <a:xfrm>
            <a:off x="6961787" y="4720790"/>
            <a:ext cx="4624500" cy="703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000"/>
              <a:buNone/>
            </a:pPr>
            <a:r>
              <a:rPr lang="en-GB" dirty="0"/>
              <a:t>Current in a Magnetic Field</a:t>
            </a:r>
            <a:endParaRPr dirty="0"/>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91987-917E-4D59-BEA4-957E6869A258}"/>
              </a:ext>
            </a:extLst>
          </p:cNvPr>
          <p:cNvSpPr>
            <a:spLocks noGrp="1"/>
          </p:cNvSpPr>
          <p:nvPr>
            <p:ph type="title"/>
          </p:nvPr>
        </p:nvSpPr>
        <p:spPr>
          <a:xfrm>
            <a:off x="514799" y="897616"/>
            <a:ext cx="9783443" cy="793200"/>
          </a:xfrm>
        </p:spPr>
        <p:txBody>
          <a:bodyPr/>
          <a:lstStyle/>
          <a:p>
            <a:r>
              <a:rPr lang="en-GB" dirty="0"/>
              <a:t>Current in a Magnetic Field: the left-hand rule</a:t>
            </a:r>
            <a:endParaRPr lang="en-IE" dirty="0"/>
          </a:p>
        </p:txBody>
      </p:sp>
      <p:sp>
        <p:nvSpPr>
          <p:cNvPr id="3" name="Text Placeholder 2">
            <a:extLst>
              <a:ext uri="{FF2B5EF4-FFF2-40B4-BE49-F238E27FC236}">
                <a16:creationId xmlns:a16="http://schemas.microsoft.com/office/drawing/2014/main" id="{15CB3843-D722-42EB-85EA-940D30678D86}"/>
              </a:ext>
            </a:extLst>
          </p:cNvPr>
          <p:cNvSpPr>
            <a:spLocks noGrp="1"/>
          </p:cNvSpPr>
          <p:nvPr>
            <p:ph type="body" idx="1"/>
          </p:nvPr>
        </p:nvSpPr>
        <p:spPr/>
        <p:txBody>
          <a:bodyPr/>
          <a:lstStyle/>
          <a:p>
            <a:pPr marL="0" indent="0"/>
            <a:r>
              <a:rPr lang="en-GB" b="1" dirty="0"/>
              <a:t>The proton is entering a magnetic field as shown. </a:t>
            </a:r>
          </a:p>
          <a:p>
            <a:pPr marL="0" indent="0"/>
            <a:r>
              <a:rPr lang="en-GB" b="1" dirty="0"/>
              <a:t>It will experience a force.</a:t>
            </a:r>
          </a:p>
          <a:p>
            <a:pPr marL="0" indent="0"/>
            <a:r>
              <a:rPr lang="en-GB" b="1" dirty="0"/>
              <a:t>What is the direction of the force?</a:t>
            </a:r>
          </a:p>
          <a:p>
            <a:pPr marL="0" indent="0"/>
            <a:endParaRPr lang="en-GB" b="1" dirty="0"/>
          </a:p>
          <a:p>
            <a:pPr marL="0" indent="0"/>
            <a:r>
              <a:rPr lang="en-GB" b="1" dirty="0"/>
              <a:t>	</a:t>
            </a:r>
          </a:p>
          <a:p>
            <a:pPr marL="0" indent="0"/>
            <a:endParaRPr lang="en-GB" b="1" dirty="0"/>
          </a:p>
          <a:p>
            <a:pPr marL="0" indent="0"/>
            <a:endParaRPr lang="en-GB" b="1" dirty="0"/>
          </a:p>
          <a:p>
            <a:pPr marL="0" indent="0"/>
            <a:endParaRPr lang="en-GB" b="1" dirty="0"/>
          </a:p>
          <a:p>
            <a:pPr marL="0" indent="0"/>
            <a:endParaRPr lang="en-GB" b="1" dirty="0"/>
          </a:p>
          <a:p>
            <a:pPr marL="0" indent="0"/>
            <a:endParaRPr lang="en-GB" dirty="0"/>
          </a:p>
          <a:p>
            <a:pPr marL="0" indent="0"/>
            <a:r>
              <a:rPr lang="en-GB" dirty="0"/>
              <a:t>following the left hand rule, we can see the force would push the proton out of the screen.</a:t>
            </a:r>
          </a:p>
          <a:p>
            <a:pPr marL="0" indent="0"/>
            <a:endParaRPr lang="en-GB" dirty="0"/>
          </a:p>
          <a:p>
            <a:pPr marL="0" indent="0"/>
            <a:r>
              <a:rPr lang="en-GB" dirty="0"/>
              <a:t>This effect is used in particle accelerators to  keep protons moving along a circular path</a:t>
            </a:r>
          </a:p>
          <a:p>
            <a:pPr marL="0" indent="0"/>
            <a:endParaRPr lang="en-GB" b="1" dirty="0"/>
          </a:p>
          <a:p>
            <a:endParaRPr lang="en-IE" dirty="0"/>
          </a:p>
        </p:txBody>
      </p:sp>
      <p:pic>
        <p:nvPicPr>
          <p:cNvPr id="4" name="Picture 3">
            <a:extLst>
              <a:ext uri="{FF2B5EF4-FFF2-40B4-BE49-F238E27FC236}">
                <a16:creationId xmlns:a16="http://schemas.microsoft.com/office/drawing/2014/main" id="{65BCCD88-F164-4487-8FC8-E77BD2F515F3}"/>
              </a:ext>
            </a:extLst>
          </p:cNvPr>
          <p:cNvPicPr>
            <a:picLocks noChangeAspect="1"/>
          </p:cNvPicPr>
          <p:nvPr/>
        </p:nvPicPr>
        <p:blipFill>
          <a:blip r:embed="rId2"/>
          <a:stretch>
            <a:fillRect/>
          </a:stretch>
        </p:blipFill>
        <p:spPr>
          <a:xfrm>
            <a:off x="8628611" y="2736417"/>
            <a:ext cx="1951972" cy="1880209"/>
          </a:xfrm>
          <a:prstGeom prst="rect">
            <a:avLst/>
          </a:prstGeom>
        </p:spPr>
      </p:pic>
      <p:sp>
        <p:nvSpPr>
          <p:cNvPr id="5" name="Oval 4">
            <a:extLst>
              <a:ext uri="{FF2B5EF4-FFF2-40B4-BE49-F238E27FC236}">
                <a16:creationId xmlns:a16="http://schemas.microsoft.com/office/drawing/2014/main" id="{F3C11378-F1B6-4527-BDB6-D270360DF5ED}"/>
              </a:ext>
            </a:extLst>
          </p:cNvPr>
          <p:cNvSpPr/>
          <p:nvPr/>
        </p:nvSpPr>
        <p:spPr>
          <a:xfrm>
            <a:off x="9517313" y="2027750"/>
            <a:ext cx="157942" cy="1995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6" name="Straight Arrow Connector 5">
            <a:extLst>
              <a:ext uri="{FF2B5EF4-FFF2-40B4-BE49-F238E27FC236}">
                <a16:creationId xmlns:a16="http://schemas.microsoft.com/office/drawing/2014/main" id="{D02ACA1D-193C-4735-B9A1-DD19C7DD2854}"/>
              </a:ext>
            </a:extLst>
          </p:cNvPr>
          <p:cNvCxnSpPr>
            <a:cxnSpLocks/>
          </p:cNvCxnSpPr>
          <p:nvPr/>
        </p:nvCxnSpPr>
        <p:spPr>
          <a:xfrm>
            <a:off x="9596284" y="2330474"/>
            <a:ext cx="8313" cy="79909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1154E5D3-01C7-4D36-B855-809A16F9F1AC}"/>
              </a:ext>
            </a:extLst>
          </p:cNvPr>
          <p:cNvSpPr txBox="1"/>
          <p:nvPr/>
        </p:nvSpPr>
        <p:spPr>
          <a:xfrm>
            <a:off x="9675255" y="1912093"/>
            <a:ext cx="914400" cy="369332"/>
          </a:xfrm>
          <a:prstGeom prst="rect">
            <a:avLst/>
          </a:prstGeom>
          <a:noFill/>
        </p:spPr>
        <p:txBody>
          <a:bodyPr wrap="square" rtlCol="0">
            <a:spAutoFit/>
          </a:bodyPr>
          <a:lstStyle/>
          <a:p>
            <a:r>
              <a:rPr lang="en-GB" dirty="0"/>
              <a:t>P</a:t>
            </a:r>
            <a:r>
              <a:rPr lang="en-GB" baseline="30000" dirty="0"/>
              <a:t>+</a:t>
            </a:r>
            <a:endParaRPr lang="en-IE" baseline="30000" dirty="0"/>
          </a:p>
        </p:txBody>
      </p:sp>
      <p:pic>
        <p:nvPicPr>
          <p:cNvPr id="8" name="Picture 7">
            <a:extLst>
              <a:ext uri="{FF2B5EF4-FFF2-40B4-BE49-F238E27FC236}">
                <a16:creationId xmlns:a16="http://schemas.microsoft.com/office/drawing/2014/main" id="{47E5E735-5117-4CF8-B48B-DB46AF033A8F}"/>
              </a:ext>
            </a:extLst>
          </p:cNvPr>
          <p:cNvPicPr>
            <a:picLocks noChangeAspect="1"/>
          </p:cNvPicPr>
          <p:nvPr/>
        </p:nvPicPr>
        <p:blipFill>
          <a:blip r:embed="rId3"/>
          <a:stretch>
            <a:fillRect/>
          </a:stretch>
        </p:blipFill>
        <p:spPr>
          <a:xfrm>
            <a:off x="5620332" y="3429000"/>
            <a:ext cx="2257719" cy="1791840"/>
          </a:xfrm>
          <a:prstGeom prst="rect">
            <a:avLst/>
          </a:prstGeom>
        </p:spPr>
      </p:pic>
    </p:spTree>
    <p:extLst>
      <p:ext uri="{BB962C8B-B14F-4D97-AF65-F5344CB8AC3E}">
        <p14:creationId xmlns:p14="http://schemas.microsoft.com/office/powerpoint/2010/main" val="129587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fade">
                                      <p:cBhvr>
                                        <p:cTn id="21" dur="500"/>
                                        <p:tgtEl>
                                          <p:spTgt spid="3">
                                            <p:txEl>
                                              <p:pRg st="10" end="1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12" end="12"/>
                                            </p:txEl>
                                          </p:spTgt>
                                        </p:tgtEl>
                                        <p:attrNameLst>
                                          <p:attrName>style.visibility</p:attrName>
                                        </p:attrNameLst>
                                      </p:cBhvr>
                                      <p:to>
                                        <p:strVal val="visible"/>
                                      </p:to>
                                    </p:set>
                                    <p:animEffect transition="in" filter="fade">
                                      <p:cBhvr>
                                        <p:cTn id="2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99"/>
        <p:cNvGrpSpPr/>
        <p:nvPr/>
      </p:nvGrpSpPr>
      <p:grpSpPr>
        <a:xfrm>
          <a:off x="0" y="0"/>
          <a:ext cx="0" cy="0"/>
          <a:chOff x="0" y="0"/>
          <a:chExt cx="0" cy="0"/>
        </a:xfrm>
      </p:grpSpPr>
      <p:sp>
        <p:nvSpPr>
          <p:cNvPr id="6103" name="Google Shape;6103;gee6873aab4_0_4978"/>
          <p:cNvSpPr txBox="1">
            <a:spLocks noGrp="1"/>
          </p:cNvSpPr>
          <p:nvPr>
            <p:ph type="title"/>
          </p:nvPr>
        </p:nvSpPr>
        <p:spPr>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4000"/>
              <a:buFont typeface="Calibri"/>
              <a:buNone/>
            </a:pPr>
            <a:r>
              <a:rPr lang="en-GB" dirty="0"/>
              <a:t>Electricity and Magnetism</a:t>
            </a:r>
            <a:endParaRPr dirty="0"/>
          </a:p>
        </p:txBody>
      </p:sp>
      <p:sp>
        <p:nvSpPr>
          <p:cNvPr id="6100" name="Google Shape;6100;gee6873aab4_0_4978"/>
          <p:cNvSpPr txBox="1">
            <a:spLocks noGrp="1"/>
          </p:cNvSpPr>
          <p:nvPr>
            <p:ph type="dt" idx="10"/>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21 January 2021</a:t>
            </a:r>
            <a:endParaRPr/>
          </a:p>
        </p:txBody>
      </p:sp>
      <p:sp>
        <p:nvSpPr>
          <p:cNvPr id="6101" name="Google Shape;6101;gee6873aab4_0_4978"/>
          <p:cNvSpPr txBox="1">
            <a:spLocks noGrp="1"/>
          </p:cNvSpPr>
          <p:nvPr>
            <p:ph type="ftr" idx="11"/>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E"/>
              <a:t>This is the slide footer and goes here</a:t>
            </a:r>
            <a:endParaRPr/>
          </a:p>
        </p:txBody>
      </p:sp>
      <p:sp>
        <p:nvSpPr>
          <p:cNvPr id="6102" name="Google Shape;6102;gee6873aab4_0_497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E"/>
              <a:t>2</a:t>
            </a:fld>
            <a:endParaRPr/>
          </a:p>
        </p:txBody>
      </p:sp>
      <p:sp>
        <p:nvSpPr>
          <p:cNvPr id="6104" name="Google Shape;6104;gee6873aab4_0_497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000"/>
              <a:buNone/>
            </a:pPr>
            <a:r>
              <a:rPr lang="en-GB" b="1" dirty="0"/>
              <a:t>Current in a Magnetic Field:</a:t>
            </a:r>
          </a:p>
          <a:p>
            <a:pPr marL="0" lvl="0" indent="0" algn="l" rtl="0">
              <a:lnSpc>
                <a:spcPct val="90000"/>
              </a:lnSpc>
              <a:spcBef>
                <a:spcPts val="0"/>
              </a:spcBef>
              <a:spcAft>
                <a:spcPts val="0"/>
              </a:spcAft>
              <a:buClr>
                <a:schemeClr val="lt1"/>
              </a:buClr>
              <a:buSzPts val="2000"/>
              <a:buNone/>
            </a:pPr>
            <a:endParaRPr lang="en-GB" dirty="0"/>
          </a:p>
          <a:p>
            <a:pPr marL="0" indent="0"/>
            <a:r>
              <a:rPr lang="en-GB" dirty="0"/>
              <a:t>	When an electric current flows through a magnetic field, a force is always created.</a:t>
            </a:r>
          </a:p>
          <a:p>
            <a:pPr marL="0" indent="0"/>
            <a:r>
              <a:rPr lang="en-GB" dirty="0"/>
              <a:t>	This is the basis of the electric motor, as used in washing machines, driers, power tools 	and increasingly in cars</a:t>
            </a:r>
            <a:endParaRPr lang="en-IE" dirty="0"/>
          </a:p>
          <a:p>
            <a:pPr marL="0" lvl="0" indent="0" algn="l" rtl="0">
              <a:lnSpc>
                <a:spcPct val="90000"/>
              </a:lnSpc>
              <a:spcBef>
                <a:spcPts val="0"/>
              </a:spcBef>
              <a:spcAft>
                <a:spcPts val="0"/>
              </a:spcAft>
              <a:buClr>
                <a:schemeClr val="lt1"/>
              </a:buClr>
              <a:buSzPts val="2000"/>
              <a:buNone/>
            </a:pPr>
            <a:endParaRPr dirty="0"/>
          </a:p>
        </p:txBody>
      </p:sp>
      <p:pic>
        <p:nvPicPr>
          <p:cNvPr id="8" name="Picture 7">
            <a:extLst>
              <a:ext uri="{FF2B5EF4-FFF2-40B4-BE49-F238E27FC236}">
                <a16:creationId xmlns:a16="http://schemas.microsoft.com/office/drawing/2014/main" id="{C7D83165-0BA6-4887-823F-540E7C9248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132" y="3848715"/>
            <a:ext cx="2095500" cy="2581275"/>
          </a:xfrm>
          <a:prstGeom prst="rect">
            <a:avLst/>
          </a:prstGeom>
        </p:spPr>
      </p:pic>
      <p:pic>
        <p:nvPicPr>
          <p:cNvPr id="9" name="Picture 8">
            <a:extLst>
              <a:ext uri="{FF2B5EF4-FFF2-40B4-BE49-F238E27FC236}">
                <a16:creationId xmlns:a16="http://schemas.microsoft.com/office/drawing/2014/main" id="{55CF46E3-358E-4E08-ADD6-E71218CDE0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3450" y="3848715"/>
            <a:ext cx="2095500" cy="1181100"/>
          </a:xfrm>
          <a:prstGeom prst="rect">
            <a:avLst/>
          </a:prstGeom>
        </p:spPr>
      </p:pic>
      <p:pic>
        <p:nvPicPr>
          <p:cNvPr id="10" name="Picture 9">
            <a:extLst>
              <a:ext uri="{FF2B5EF4-FFF2-40B4-BE49-F238E27FC236}">
                <a16:creationId xmlns:a16="http://schemas.microsoft.com/office/drawing/2014/main" id="{C66644D6-505F-4BDB-9201-15154453EA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984303" y="4731455"/>
            <a:ext cx="3612948" cy="17294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04">
                                            <p:txEl>
                                              <p:pRg st="2" end="2"/>
                                            </p:txEl>
                                          </p:spTgt>
                                        </p:tgtEl>
                                        <p:attrNameLst>
                                          <p:attrName>style.visibility</p:attrName>
                                        </p:attrNameLst>
                                      </p:cBhvr>
                                      <p:to>
                                        <p:strVal val="visible"/>
                                      </p:to>
                                    </p:set>
                                    <p:animEffect transition="in" filter="fade">
                                      <p:cBhvr>
                                        <p:cTn id="7" dur="500"/>
                                        <p:tgtEl>
                                          <p:spTgt spid="610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04">
                                            <p:txEl>
                                              <p:pRg st="3" end="3"/>
                                            </p:txEl>
                                          </p:spTgt>
                                        </p:tgtEl>
                                        <p:attrNameLst>
                                          <p:attrName>style.visibility</p:attrName>
                                        </p:attrNameLst>
                                      </p:cBhvr>
                                      <p:to>
                                        <p:strVal val="visible"/>
                                      </p:to>
                                    </p:set>
                                    <p:animEffect transition="in" filter="fade">
                                      <p:cBhvr>
                                        <p:cTn id="10" dur="500"/>
                                        <p:tgtEl>
                                          <p:spTgt spid="610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0BA83-0CAC-4E02-9FC1-31FB0D67FE96}"/>
              </a:ext>
            </a:extLst>
          </p:cNvPr>
          <p:cNvSpPr>
            <a:spLocks noGrp="1"/>
          </p:cNvSpPr>
          <p:nvPr>
            <p:ph type="title"/>
          </p:nvPr>
        </p:nvSpPr>
        <p:spPr/>
        <p:txBody>
          <a:bodyPr/>
          <a:lstStyle/>
          <a:p>
            <a:r>
              <a:rPr lang="en-GB" dirty="0"/>
              <a:t>Current in a Magnetic Field</a:t>
            </a:r>
            <a:endParaRPr lang="en-IE" dirty="0"/>
          </a:p>
        </p:txBody>
      </p:sp>
      <p:sp>
        <p:nvSpPr>
          <p:cNvPr id="3" name="Text Placeholder 2">
            <a:extLst>
              <a:ext uri="{FF2B5EF4-FFF2-40B4-BE49-F238E27FC236}">
                <a16:creationId xmlns:a16="http://schemas.microsoft.com/office/drawing/2014/main" id="{03CA906D-A09F-4506-9667-A55D7BFD0259}"/>
              </a:ext>
            </a:extLst>
          </p:cNvPr>
          <p:cNvSpPr>
            <a:spLocks noGrp="1"/>
          </p:cNvSpPr>
          <p:nvPr>
            <p:ph type="body" idx="1"/>
          </p:nvPr>
        </p:nvSpPr>
        <p:spPr/>
        <p:txBody>
          <a:bodyPr/>
          <a:lstStyle/>
          <a:p>
            <a:r>
              <a:rPr lang="en-GB" dirty="0"/>
              <a:t>When an electric current flows through a magnetic field, a force is always created.</a:t>
            </a:r>
          </a:p>
          <a:p>
            <a:endParaRPr lang="en-GB" dirty="0"/>
          </a:p>
          <a:p>
            <a:pPr marL="0" indent="0"/>
            <a:r>
              <a:rPr lang="en-GB" b="1" dirty="0"/>
              <a:t>Why does this happen?</a:t>
            </a:r>
            <a:endParaRPr lang="en-GB" dirty="0"/>
          </a:p>
          <a:p>
            <a:pPr marL="0" indent="0"/>
            <a:r>
              <a:rPr lang="en-GB" dirty="0"/>
              <a:t>	because the electrons moving in an electric circuit behave like tiny magnets: </a:t>
            </a:r>
          </a:p>
          <a:p>
            <a:pPr marL="0" indent="0"/>
            <a:r>
              <a:rPr lang="en-GB" dirty="0"/>
              <a:t>	when one magnet (the electron) meets another, forces will always be created.</a:t>
            </a:r>
          </a:p>
          <a:p>
            <a:endParaRPr lang="en-IE" dirty="0"/>
          </a:p>
        </p:txBody>
      </p:sp>
    </p:spTree>
    <p:extLst>
      <p:ext uri="{BB962C8B-B14F-4D97-AF65-F5344CB8AC3E}">
        <p14:creationId xmlns:p14="http://schemas.microsoft.com/office/powerpoint/2010/main" val="245782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85230-FF4D-499D-8422-4BA512CE9FE0}"/>
              </a:ext>
            </a:extLst>
          </p:cNvPr>
          <p:cNvSpPr>
            <a:spLocks noGrp="1"/>
          </p:cNvSpPr>
          <p:nvPr>
            <p:ph type="title"/>
          </p:nvPr>
        </p:nvSpPr>
        <p:spPr>
          <a:xfrm>
            <a:off x="514800" y="897616"/>
            <a:ext cx="7964182" cy="793200"/>
          </a:xfrm>
        </p:spPr>
        <p:txBody>
          <a:bodyPr/>
          <a:lstStyle/>
          <a:p>
            <a:r>
              <a:rPr lang="en-GB" dirty="0"/>
              <a:t>Current in a Magnetic Field: demonstration</a:t>
            </a:r>
            <a:endParaRPr lang="en-IE" dirty="0"/>
          </a:p>
        </p:txBody>
      </p:sp>
      <p:sp>
        <p:nvSpPr>
          <p:cNvPr id="3" name="Text Placeholder 2">
            <a:extLst>
              <a:ext uri="{FF2B5EF4-FFF2-40B4-BE49-F238E27FC236}">
                <a16:creationId xmlns:a16="http://schemas.microsoft.com/office/drawing/2014/main" id="{53B93CB8-07C9-4C04-A373-248937F74AB8}"/>
              </a:ext>
            </a:extLst>
          </p:cNvPr>
          <p:cNvSpPr>
            <a:spLocks noGrp="1"/>
          </p:cNvSpPr>
          <p:nvPr>
            <p:ph type="body" idx="1"/>
          </p:nvPr>
        </p:nvSpPr>
        <p:spPr/>
        <p:txBody>
          <a:bodyPr/>
          <a:lstStyle/>
          <a:p>
            <a:r>
              <a:rPr lang="en-GB" dirty="0"/>
              <a:t>When the current flows, the foil will move</a:t>
            </a:r>
            <a:endParaRPr lang="en-IE" dirty="0"/>
          </a:p>
          <a:p>
            <a:endParaRPr lang="en-IE" dirty="0"/>
          </a:p>
        </p:txBody>
      </p:sp>
      <p:pic>
        <p:nvPicPr>
          <p:cNvPr id="4" name="Picture 3">
            <a:extLst>
              <a:ext uri="{FF2B5EF4-FFF2-40B4-BE49-F238E27FC236}">
                <a16:creationId xmlns:a16="http://schemas.microsoft.com/office/drawing/2014/main" id="{A9E3B3F3-CDB0-47C4-A228-753CB889D064}"/>
              </a:ext>
            </a:extLst>
          </p:cNvPr>
          <p:cNvPicPr>
            <a:picLocks noChangeAspect="1"/>
          </p:cNvPicPr>
          <p:nvPr/>
        </p:nvPicPr>
        <p:blipFill>
          <a:blip r:embed="rId2"/>
          <a:stretch>
            <a:fillRect/>
          </a:stretch>
        </p:blipFill>
        <p:spPr>
          <a:xfrm>
            <a:off x="4673344" y="2999377"/>
            <a:ext cx="5851855" cy="2571667"/>
          </a:xfrm>
          <a:prstGeom prst="rect">
            <a:avLst/>
          </a:prstGeom>
        </p:spPr>
      </p:pic>
    </p:spTree>
    <p:extLst>
      <p:ext uri="{BB962C8B-B14F-4D97-AF65-F5344CB8AC3E}">
        <p14:creationId xmlns:p14="http://schemas.microsoft.com/office/powerpoint/2010/main" val="28930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4DE90-9C51-4DE9-8ABE-6931BD07F25C}"/>
              </a:ext>
            </a:extLst>
          </p:cNvPr>
          <p:cNvSpPr>
            <a:spLocks noGrp="1"/>
          </p:cNvSpPr>
          <p:nvPr>
            <p:ph type="title"/>
          </p:nvPr>
        </p:nvSpPr>
        <p:spPr>
          <a:xfrm>
            <a:off x="514799" y="897616"/>
            <a:ext cx="7231721" cy="793200"/>
          </a:xfrm>
        </p:spPr>
        <p:txBody>
          <a:bodyPr/>
          <a:lstStyle/>
          <a:p>
            <a:r>
              <a:rPr lang="en-GB" dirty="0"/>
              <a:t>Current in a Magnetic Field: demonstration</a:t>
            </a:r>
            <a:endParaRPr lang="en-IE" dirty="0"/>
          </a:p>
        </p:txBody>
      </p:sp>
      <p:sp>
        <p:nvSpPr>
          <p:cNvPr id="3" name="Text Placeholder 2">
            <a:extLst>
              <a:ext uri="{FF2B5EF4-FFF2-40B4-BE49-F238E27FC236}">
                <a16:creationId xmlns:a16="http://schemas.microsoft.com/office/drawing/2014/main" id="{C350C24B-2FD6-4466-9491-0544294BA0B0}"/>
              </a:ext>
            </a:extLst>
          </p:cNvPr>
          <p:cNvSpPr>
            <a:spLocks noGrp="1"/>
          </p:cNvSpPr>
          <p:nvPr>
            <p:ph type="body" idx="1"/>
          </p:nvPr>
        </p:nvSpPr>
        <p:spPr/>
        <p:txBody>
          <a:bodyPr/>
          <a:lstStyle/>
          <a:p>
            <a:endParaRPr lang="en-IE" dirty="0"/>
          </a:p>
        </p:txBody>
      </p:sp>
      <p:pic>
        <p:nvPicPr>
          <p:cNvPr id="4" name="Online Media 3" title="Magnetic Force on a Wire Demo: Jumper Cable">
            <a:hlinkClick r:id="" action="ppaction://media"/>
            <a:extLst>
              <a:ext uri="{FF2B5EF4-FFF2-40B4-BE49-F238E27FC236}">
                <a16:creationId xmlns:a16="http://schemas.microsoft.com/office/drawing/2014/main" id="{39176D38-C851-4A5E-B414-2F0B37136D5F}"/>
              </a:ext>
            </a:extLst>
          </p:cNvPr>
          <p:cNvPicPr>
            <a:picLocks noRot="1" noChangeAspect="1"/>
          </p:cNvPicPr>
          <p:nvPr>
            <a:videoFile r:link="rId1"/>
          </p:nvPr>
        </p:nvPicPr>
        <p:blipFill>
          <a:blip r:embed="rId3"/>
          <a:stretch>
            <a:fillRect/>
          </a:stretch>
        </p:blipFill>
        <p:spPr>
          <a:xfrm>
            <a:off x="1595842" y="2263939"/>
            <a:ext cx="6571378" cy="3696400"/>
          </a:xfrm>
          <a:prstGeom prst="rect">
            <a:avLst/>
          </a:prstGeom>
        </p:spPr>
      </p:pic>
    </p:spTree>
    <p:extLst>
      <p:ext uri="{BB962C8B-B14F-4D97-AF65-F5344CB8AC3E}">
        <p14:creationId xmlns:p14="http://schemas.microsoft.com/office/powerpoint/2010/main" val="365329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7DA00-9115-4304-89F8-1183F10A05BA}"/>
              </a:ext>
            </a:extLst>
          </p:cNvPr>
          <p:cNvSpPr>
            <a:spLocks noGrp="1"/>
          </p:cNvSpPr>
          <p:nvPr>
            <p:ph type="title"/>
          </p:nvPr>
        </p:nvSpPr>
        <p:spPr>
          <a:xfrm>
            <a:off x="514799" y="897616"/>
            <a:ext cx="6680479" cy="793200"/>
          </a:xfrm>
        </p:spPr>
        <p:txBody>
          <a:bodyPr/>
          <a:lstStyle/>
          <a:p>
            <a:r>
              <a:rPr lang="en-GB" dirty="0"/>
              <a:t>Current in a Magnetic Field: the maths</a:t>
            </a:r>
            <a:endParaRPr lang="en-IE" dirty="0"/>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FEEA409F-74AB-4FE7-83EE-5FF89F68E6D4}"/>
                  </a:ext>
                </a:extLst>
              </p:cNvPr>
              <p:cNvSpPr>
                <a:spLocks noGrp="1"/>
              </p:cNvSpPr>
              <p:nvPr>
                <p:ph type="body" idx="1"/>
              </p:nvPr>
            </p:nvSpPr>
            <p:spPr/>
            <p:txBody>
              <a:bodyPr/>
              <a:lstStyle/>
              <a:p>
                <a:pPr marL="0" indent="0"/>
                <a:r>
                  <a:rPr lang="en-GB" b="1" dirty="0"/>
                  <a:t>How strong is this force?</a:t>
                </a:r>
              </a:p>
              <a:p>
                <a:pPr marL="0" indent="0"/>
                <a:r>
                  <a:rPr lang="en-GB" dirty="0"/>
                  <a:t>	The force is described by the formula:</a:t>
                </a:r>
              </a:p>
              <a:p>
                <a:pPr marL="0" indent="0"/>
                <a:endParaRPr lang="en-GB" dirty="0"/>
              </a:p>
              <a:p>
                <a:pPr marL="0" indent="0"/>
                <a14:m>
                  <m:oMathPara xmlns:m="http://schemas.openxmlformats.org/officeDocument/2006/math">
                    <m:oMathParaPr>
                      <m:jc m:val="centerGroup"/>
                    </m:oMathParaPr>
                    <m:oMath xmlns:m="http://schemas.openxmlformats.org/officeDocument/2006/math">
                      <m:r>
                        <a:rPr lang="en-GB" b="1" i="1">
                          <a:latin typeface="Cambria Math" panose="02040503050406030204" pitchFamily="18" charset="0"/>
                        </a:rPr>
                        <m:t>𝑭</m:t>
                      </m:r>
                      <m:r>
                        <a:rPr lang="en-GB" b="1" i="1">
                          <a:latin typeface="Cambria Math" panose="02040503050406030204" pitchFamily="18" charset="0"/>
                        </a:rPr>
                        <m:t>=</m:t>
                      </m:r>
                      <m:r>
                        <a:rPr lang="en-GB" b="1" i="1">
                          <a:latin typeface="Cambria Math" panose="02040503050406030204" pitchFamily="18" charset="0"/>
                        </a:rPr>
                        <m:t>𝑩𝑰𝒍</m:t>
                      </m:r>
                    </m:oMath>
                  </m:oMathPara>
                </a14:m>
                <a:endParaRPr lang="en-GB" b="1" dirty="0"/>
              </a:p>
              <a:p>
                <a:pPr marL="0" indent="0"/>
                <a:endParaRPr lang="en-GB" dirty="0"/>
              </a:p>
              <a:p>
                <a:pPr marL="0" indent="0" algn="r"/>
                <a:r>
                  <a:rPr lang="en-GB" dirty="0"/>
                  <a:t>Where </a:t>
                </a:r>
                <a:r>
                  <a:rPr lang="en-GB" i="1" dirty="0"/>
                  <a:t>B = </a:t>
                </a:r>
                <a:r>
                  <a:rPr lang="en-GB" dirty="0"/>
                  <a:t>magnetic flux density (the strength of the magnetic field</a:t>
                </a:r>
              </a:p>
              <a:p>
                <a:pPr marL="0" indent="0" algn="r"/>
                <a:r>
                  <a:rPr lang="en-GB" i="1" dirty="0"/>
                  <a:t>I  = </a:t>
                </a:r>
                <a:r>
                  <a:rPr lang="en-GB" dirty="0"/>
                  <a:t>the size of the current</a:t>
                </a:r>
              </a:p>
              <a:p>
                <a:pPr marL="0" indent="0" algn="r"/>
                <a:r>
                  <a:rPr lang="en-GB" i="1" dirty="0"/>
                  <a:t>l = </a:t>
                </a:r>
                <a:r>
                  <a:rPr lang="en-GB" dirty="0"/>
                  <a:t>length of the wire through the magnetic </a:t>
                </a:r>
              </a:p>
              <a:p>
                <a:pPr marL="0" indent="0"/>
                <a:endParaRPr lang="en-GB" dirty="0"/>
              </a:p>
              <a:p>
                <a:pPr marL="0" indent="0"/>
                <a:endParaRPr lang="en-GB" dirty="0"/>
              </a:p>
              <a:p>
                <a:endParaRPr lang="en-IE" dirty="0"/>
              </a:p>
            </p:txBody>
          </p:sp>
        </mc:Choice>
        <mc:Fallback>
          <p:sp>
            <p:nvSpPr>
              <p:cNvPr id="3" name="Text Placeholder 2">
                <a:extLst>
                  <a:ext uri="{FF2B5EF4-FFF2-40B4-BE49-F238E27FC236}">
                    <a16:creationId xmlns:a16="http://schemas.microsoft.com/office/drawing/2014/main" id="{FEEA409F-74AB-4FE7-83EE-5FF89F68E6D4}"/>
                  </a:ext>
                </a:extLst>
              </p:cNvPr>
              <p:cNvSpPr>
                <a:spLocks noGrp="1" noRot="1" noChangeAspect="1" noMove="1" noResize="1" noEditPoints="1" noAdjustHandles="1" noChangeArrowheads="1" noChangeShapeType="1" noTextEdit="1"/>
              </p:cNvSpPr>
              <p:nvPr>
                <p:ph type="body" idx="1"/>
              </p:nvPr>
            </p:nvSpPr>
            <p:spPr>
              <a:blipFill>
                <a:blip r:embed="rId2"/>
                <a:stretch>
                  <a:fillRect l="-1522" t="-1647" r="-1948"/>
                </a:stretch>
              </a:blipFill>
            </p:spPr>
            <p:txBody>
              <a:bodyPr/>
              <a:lstStyle/>
              <a:p>
                <a:r>
                  <a:rPr lang="en-IE">
                    <a:noFill/>
                  </a:rPr>
                  <a:t> </a:t>
                </a:r>
              </a:p>
            </p:txBody>
          </p:sp>
        </mc:Fallback>
      </mc:AlternateContent>
    </p:spTree>
    <p:extLst>
      <p:ext uri="{BB962C8B-B14F-4D97-AF65-F5344CB8AC3E}">
        <p14:creationId xmlns:p14="http://schemas.microsoft.com/office/powerpoint/2010/main" val="84870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5FDD9-71AD-4D69-A8FF-64FF3B990596}"/>
              </a:ext>
            </a:extLst>
          </p:cNvPr>
          <p:cNvSpPr>
            <a:spLocks noGrp="1"/>
          </p:cNvSpPr>
          <p:nvPr>
            <p:ph type="title"/>
          </p:nvPr>
        </p:nvSpPr>
        <p:spPr>
          <a:xfrm>
            <a:off x="514800" y="897616"/>
            <a:ext cx="6620518" cy="793200"/>
          </a:xfrm>
        </p:spPr>
        <p:txBody>
          <a:bodyPr/>
          <a:lstStyle/>
          <a:p>
            <a:r>
              <a:rPr lang="en-GB" dirty="0"/>
              <a:t>Current in a Magnetic Field: the maths</a:t>
            </a:r>
            <a:endParaRPr lang="en-IE" dirty="0"/>
          </a:p>
        </p:txBody>
      </p:sp>
      <p:sp>
        <p:nvSpPr>
          <p:cNvPr id="3" name="Text Placeholder 2">
            <a:extLst>
              <a:ext uri="{FF2B5EF4-FFF2-40B4-BE49-F238E27FC236}">
                <a16:creationId xmlns:a16="http://schemas.microsoft.com/office/drawing/2014/main" id="{9A61893D-4643-4AE7-9C14-28DAA7E3268B}"/>
              </a:ext>
            </a:extLst>
          </p:cNvPr>
          <p:cNvSpPr>
            <a:spLocks noGrp="1"/>
          </p:cNvSpPr>
          <p:nvPr>
            <p:ph type="body" idx="1"/>
          </p:nvPr>
        </p:nvSpPr>
        <p:spPr/>
        <p:txBody>
          <a:bodyPr/>
          <a:lstStyle/>
          <a:p>
            <a:r>
              <a:rPr lang="en-GB" b="1" dirty="0"/>
              <a:t>	Sample Question:</a:t>
            </a:r>
          </a:p>
          <a:p>
            <a:r>
              <a:rPr lang="en-GB" b="1" dirty="0"/>
              <a:t>	An electrical wire carries a current of 1.5 mA and passes through a magnetic field pf length 2 cm and of magnetic flux density 4 T.    What force does it experience?</a:t>
            </a:r>
          </a:p>
          <a:p>
            <a:endParaRPr lang="en-GB" b="1" dirty="0"/>
          </a:p>
          <a:p>
            <a:endParaRPr lang="en-IE" b="1" dirty="0"/>
          </a:p>
          <a:p>
            <a:endParaRPr lang="en-GB" dirty="0"/>
          </a:p>
          <a:p>
            <a:endParaRPr lang="en-IE" dirty="0"/>
          </a:p>
        </p:txBody>
      </p:sp>
      <p:pic>
        <p:nvPicPr>
          <p:cNvPr id="5" name="Picture 4">
            <a:extLst>
              <a:ext uri="{FF2B5EF4-FFF2-40B4-BE49-F238E27FC236}">
                <a16:creationId xmlns:a16="http://schemas.microsoft.com/office/drawing/2014/main" id="{6952C0C0-9624-4E54-9384-E19DCE436B2C}"/>
              </a:ext>
            </a:extLst>
          </p:cNvPr>
          <p:cNvPicPr>
            <a:picLocks noChangeAspect="1"/>
          </p:cNvPicPr>
          <p:nvPr/>
        </p:nvPicPr>
        <p:blipFill>
          <a:blip r:embed="rId2"/>
          <a:stretch>
            <a:fillRect/>
          </a:stretch>
        </p:blipFill>
        <p:spPr>
          <a:xfrm>
            <a:off x="4819497" y="3467754"/>
            <a:ext cx="2103302" cy="670618"/>
          </a:xfrm>
          <a:prstGeom prst="rect">
            <a:avLst/>
          </a:prstGeom>
        </p:spPr>
      </p:pic>
      <p:pic>
        <p:nvPicPr>
          <p:cNvPr id="7" name="Picture 6">
            <a:extLst>
              <a:ext uri="{FF2B5EF4-FFF2-40B4-BE49-F238E27FC236}">
                <a16:creationId xmlns:a16="http://schemas.microsoft.com/office/drawing/2014/main" id="{DF0D42EA-37AD-4E02-A8FA-A652DE43D8DD}"/>
              </a:ext>
            </a:extLst>
          </p:cNvPr>
          <p:cNvPicPr>
            <a:picLocks noChangeAspect="1"/>
          </p:cNvPicPr>
          <p:nvPr/>
        </p:nvPicPr>
        <p:blipFill>
          <a:blip r:embed="rId3"/>
          <a:stretch>
            <a:fillRect/>
          </a:stretch>
        </p:blipFill>
        <p:spPr>
          <a:xfrm>
            <a:off x="5519999" y="4112139"/>
            <a:ext cx="4999153" cy="1042506"/>
          </a:xfrm>
          <a:prstGeom prst="rect">
            <a:avLst/>
          </a:prstGeom>
        </p:spPr>
      </p:pic>
      <p:pic>
        <p:nvPicPr>
          <p:cNvPr id="9" name="Picture 8">
            <a:extLst>
              <a:ext uri="{FF2B5EF4-FFF2-40B4-BE49-F238E27FC236}">
                <a16:creationId xmlns:a16="http://schemas.microsoft.com/office/drawing/2014/main" id="{4E24CAFE-FB4F-40E7-96B7-3C8D367932FB}"/>
              </a:ext>
            </a:extLst>
          </p:cNvPr>
          <p:cNvPicPr>
            <a:picLocks noChangeAspect="1"/>
          </p:cNvPicPr>
          <p:nvPr/>
        </p:nvPicPr>
        <p:blipFill>
          <a:blip r:embed="rId4"/>
          <a:stretch>
            <a:fillRect/>
          </a:stretch>
        </p:blipFill>
        <p:spPr>
          <a:xfrm>
            <a:off x="5519999" y="5485826"/>
            <a:ext cx="3237257" cy="518205"/>
          </a:xfrm>
          <a:prstGeom prst="rect">
            <a:avLst/>
          </a:prstGeom>
        </p:spPr>
      </p:pic>
    </p:spTree>
    <p:extLst>
      <p:ext uri="{BB962C8B-B14F-4D97-AF65-F5344CB8AC3E}">
        <p14:creationId xmlns:p14="http://schemas.microsoft.com/office/powerpoint/2010/main" val="141562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2CF05-C122-4303-8EF6-95650939CB0F}"/>
              </a:ext>
            </a:extLst>
          </p:cNvPr>
          <p:cNvSpPr>
            <a:spLocks noGrp="1"/>
          </p:cNvSpPr>
          <p:nvPr>
            <p:ph type="title"/>
          </p:nvPr>
        </p:nvSpPr>
        <p:spPr>
          <a:xfrm>
            <a:off x="514800" y="897616"/>
            <a:ext cx="8044584" cy="793200"/>
          </a:xfrm>
        </p:spPr>
        <p:txBody>
          <a:bodyPr/>
          <a:lstStyle/>
          <a:p>
            <a:r>
              <a:rPr lang="en-GB" dirty="0"/>
              <a:t>Current in a Magnetic Field: the left-hand rule</a:t>
            </a:r>
            <a:endParaRPr lang="en-IE" dirty="0"/>
          </a:p>
        </p:txBody>
      </p:sp>
      <p:sp>
        <p:nvSpPr>
          <p:cNvPr id="3" name="Text Placeholder 2">
            <a:extLst>
              <a:ext uri="{FF2B5EF4-FFF2-40B4-BE49-F238E27FC236}">
                <a16:creationId xmlns:a16="http://schemas.microsoft.com/office/drawing/2014/main" id="{1AB18BF8-1954-4096-BD1D-40AEC9F1F019}"/>
              </a:ext>
            </a:extLst>
          </p:cNvPr>
          <p:cNvSpPr>
            <a:spLocks noGrp="1"/>
          </p:cNvSpPr>
          <p:nvPr>
            <p:ph type="body" idx="1"/>
          </p:nvPr>
        </p:nvSpPr>
        <p:spPr/>
        <p:txBody>
          <a:bodyPr/>
          <a:lstStyle/>
          <a:p>
            <a:pPr marL="0" indent="0"/>
            <a:r>
              <a:rPr lang="en-GB" b="1" dirty="0"/>
              <a:t>What is the direction of the force?</a:t>
            </a:r>
          </a:p>
          <a:p>
            <a:pPr marL="0" indent="0"/>
            <a:r>
              <a:rPr lang="en-GB" dirty="0"/>
              <a:t>	the direction of the force is described by the left hand rule:</a:t>
            </a:r>
          </a:p>
          <a:p>
            <a:pPr marL="0" indent="0"/>
            <a:endParaRPr lang="en-GB" dirty="0"/>
          </a:p>
          <a:p>
            <a:pPr marL="0" indent="0"/>
            <a:endParaRPr lang="en-GB" dirty="0"/>
          </a:p>
          <a:p>
            <a:pPr marL="0" indent="0"/>
            <a:r>
              <a:rPr lang="en-GB" dirty="0"/>
              <a:t>hold you hand like the diagram shows…..</a:t>
            </a:r>
          </a:p>
          <a:p>
            <a:pPr marL="0" indent="0"/>
            <a:endParaRPr lang="en-GB" dirty="0"/>
          </a:p>
          <a:p>
            <a:pPr marL="571500" indent="-342900">
              <a:buFont typeface="Arial" panose="020B0604020202020204" pitchFamily="34" charset="0"/>
              <a:buChar char="•"/>
            </a:pPr>
            <a:r>
              <a:rPr lang="en-GB" dirty="0"/>
              <a:t>index finger shows the direction of the magnetic field</a:t>
            </a:r>
          </a:p>
          <a:p>
            <a:pPr marL="571500" indent="-342900">
              <a:buFont typeface="Arial" panose="020B0604020202020204" pitchFamily="34" charset="0"/>
              <a:buChar char="•"/>
            </a:pPr>
            <a:r>
              <a:rPr lang="en-GB" dirty="0"/>
              <a:t>second finger shows the direction of the current</a:t>
            </a:r>
          </a:p>
          <a:p>
            <a:pPr marL="571500" indent="-342900">
              <a:buFont typeface="Arial" panose="020B0604020202020204" pitchFamily="34" charset="0"/>
              <a:buChar char="•"/>
            </a:pPr>
            <a:r>
              <a:rPr lang="en-GB" dirty="0"/>
              <a:t>thumb shows the direction of the force created</a:t>
            </a:r>
          </a:p>
          <a:p>
            <a:pPr marL="0" indent="0"/>
            <a:endParaRPr lang="en-GB" dirty="0"/>
          </a:p>
          <a:p>
            <a:endParaRPr lang="en-IE" dirty="0"/>
          </a:p>
        </p:txBody>
      </p:sp>
      <p:pic>
        <p:nvPicPr>
          <p:cNvPr id="4" name="Picture 3">
            <a:extLst>
              <a:ext uri="{FF2B5EF4-FFF2-40B4-BE49-F238E27FC236}">
                <a16:creationId xmlns:a16="http://schemas.microsoft.com/office/drawing/2014/main" id="{698EC19A-5775-4255-A105-127F092833CA}"/>
              </a:ext>
            </a:extLst>
          </p:cNvPr>
          <p:cNvPicPr>
            <a:picLocks noChangeAspect="1"/>
          </p:cNvPicPr>
          <p:nvPr/>
        </p:nvPicPr>
        <p:blipFill>
          <a:blip r:embed="rId2"/>
          <a:stretch>
            <a:fillRect/>
          </a:stretch>
        </p:blipFill>
        <p:spPr>
          <a:xfrm>
            <a:off x="7633198" y="3541189"/>
            <a:ext cx="3458432" cy="2744787"/>
          </a:xfrm>
          <a:prstGeom prst="rect">
            <a:avLst/>
          </a:prstGeom>
        </p:spPr>
      </p:pic>
    </p:spTree>
    <p:extLst>
      <p:ext uri="{BB962C8B-B14F-4D97-AF65-F5344CB8AC3E}">
        <p14:creationId xmlns:p14="http://schemas.microsoft.com/office/powerpoint/2010/main" val="20599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13D85-7069-4037-BBE6-91611040ECEA}"/>
              </a:ext>
            </a:extLst>
          </p:cNvPr>
          <p:cNvSpPr>
            <a:spLocks noGrp="1"/>
          </p:cNvSpPr>
          <p:nvPr>
            <p:ph type="title"/>
          </p:nvPr>
        </p:nvSpPr>
        <p:spPr>
          <a:xfrm>
            <a:off x="514800" y="897616"/>
            <a:ext cx="7128204" cy="793200"/>
          </a:xfrm>
        </p:spPr>
        <p:txBody>
          <a:bodyPr/>
          <a:lstStyle/>
          <a:p>
            <a:r>
              <a:rPr lang="en-GB" dirty="0"/>
              <a:t>Current in a Magnetic Field: the left-hand rule</a:t>
            </a:r>
            <a:endParaRPr lang="en-IE" dirty="0"/>
          </a:p>
        </p:txBody>
      </p:sp>
      <p:sp>
        <p:nvSpPr>
          <p:cNvPr id="3" name="Text Placeholder 2">
            <a:extLst>
              <a:ext uri="{FF2B5EF4-FFF2-40B4-BE49-F238E27FC236}">
                <a16:creationId xmlns:a16="http://schemas.microsoft.com/office/drawing/2014/main" id="{7B7C30CF-9CC6-4B46-9E6F-3C36CA09FB4A}"/>
              </a:ext>
            </a:extLst>
          </p:cNvPr>
          <p:cNvSpPr>
            <a:spLocks noGrp="1"/>
          </p:cNvSpPr>
          <p:nvPr>
            <p:ph type="body" idx="1"/>
          </p:nvPr>
        </p:nvSpPr>
        <p:spPr/>
        <p:txBody>
          <a:bodyPr/>
          <a:lstStyle/>
          <a:p>
            <a:r>
              <a:rPr lang="en-GB" dirty="0"/>
              <a:t>Have a look at this video….</a:t>
            </a:r>
          </a:p>
          <a:p>
            <a:endParaRPr lang="en-GB" dirty="0"/>
          </a:p>
          <a:p>
            <a:endParaRPr lang="en-IE" dirty="0"/>
          </a:p>
        </p:txBody>
      </p:sp>
      <p:pic>
        <p:nvPicPr>
          <p:cNvPr id="4" name="Online Media 3" title="GCSE Science: Physics: Fleming&amp;#39;s left hand rule and the motor effect">
            <a:hlinkClick r:id="" action="ppaction://media"/>
            <a:extLst>
              <a:ext uri="{FF2B5EF4-FFF2-40B4-BE49-F238E27FC236}">
                <a16:creationId xmlns:a16="http://schemas.microsoft.com/office/drawing/2014/main" id="{5DBD5868-CABE-4DD0-AB5C-7732F0BA211F}"/>
              </a:ext>
            </a:extLst>
          </p:cNvPr>
          <p:cNvPicPr>
            <a:picLocks noRot="1" noChangeAspect="1"/>
          </p:cNvPicPr>
          <p:nvPr>
            <a:videoFile r:link="rId1"/>
          </p:nvPr>
        </p:nvPicPr>
        <p:blipFill>
          <a:blip r:embed="rId3"/>
          <a:stretch>
            <a:fillRect/>
          </a:stretch>
        </p:blipFill>
        <p:spPr>
          <a:xfrm>
            <a:off x="1906438" y="2752924"/>
            <a:ext cx="6567577" cy="3694262"/>
          </a:xfrm>
          <a:prstGeom prst="rect">
            <a:avLst/>
          </a:prstGeom>
        </p:spPr>
      </p:pic>
    </p:spTree>
    <p:extLst>
      <p:ext uri="{BB962C8B-B14F-4D97-AF65-F5344CB8AC3E}">
        <p14:creationId xmlns:p14="http://schemas.microsoft.com/office/powerpoint/2010/main" val="303234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PDST">
  <a:themeElements>
    <a:clrScheme name="PDST 2020">
      <a:dk1>
        <a:srgbClr val="595959"/>
      </a:dk1>
      <a:lt1>
        <a:srgbClr val="FFFFFF"/>
      </a:lt1>
      <a:dk2>
        <a:srgbClr val="262262"/>
      </a:dk2>
      <a:lt2>
        <a:srgbClr val="E7E6E6"/>
      </a:lt2>
      <a:accent1>
        <a:srgbClr val="262262"/>
      </a:accent1>
      <a:accent2>
        <a:srgbClr val="418763"/>
      </a:accent2>
      <a:accent3>
        <a:srgbClr val="BADAF0"/>
      </a:accent3>
      <a:accent4>
        <a:srgbClr val="BAD3C8"/>
      </a:accent4>
      <a:accent5>
        <a:srgbClr val="FAD5E5"/>
      </a:accent5>
      <a:accent6>
        <a:srgbClr val="A7A3CB"/>
      </a:accent6>
      <a:hlink>
        <a:srgbClr val="595959"/>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CEFFAC40E5954F9A9E01A5E873C56A" ma:contentTypeVersion="14" ma:contentTypeDescription="Create a new document." ma:contentTypeScope="" ma:versionID="2a42c496c0f92f657bebb44c77e975b8">
  <xsd:schema xmlns:xsd="http://www.w3.org/2001/XMLSchema" xmlns:xs="http://www.w3.org/2001/XMLSchema" xmlns:p="http://schemas.microsoft.com/office/2006/metadata/properties" xmlns:ns3="11802992-a67b-4895-bf87-1ec05fd96432" xmlns:ns4="bbb143a9-e604-4eea-bcde-aa80cf463ef4" targetNamespace="http://schemas.microsoft.com/office/2006/metadata/properties" ma:root="true" ma:fieldsID="51f6621264e054d6851ff2ee9fe8e372" ns3:_="" ns4:_="">
    <xsd:import namespace="11802992-a67b-4895-bf87-1ec05fd96432"/>
    <xsd:import namespace="bbb143a9-e604-4eea-bcde-aa80cf463ef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802992-a67b-4895-bf87-1ec05fd964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b143a9-e604-4eea-bcde-aa80cf463ef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54335C-7F6F-4ABD-8F22-3A5A1B9E225E}">
  <ds:schemaRefs>
    <ds:schemaRef ds:uri="http://purl.org/dc/terms/"/>
    <ds:schemaRef ds:uri="bbb143a9-e604-4eea-bcde-aa80cf463ef4"/>
    <ds:schemaRef ds:uri="http://schemas.microsoft.com/office/2006/documentManagement/types"/>
    <ds:schemaRef ds:uri="http://schemas.microsoft.com/office/infopath/2007/PartnerControls"/>
    <ds:schemaRef ds:uri="11802992-a67b-4895-bf87-1ec05fd96432"/>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739B2AF-5CDD-4FB5-A2FF-7EEAE5171B73}">
  <ds:schemaRefs>
    <ds:schemaRef ds:uri="http://schemas.microsoft.com/sharepoint/v3/contenttype/forms"/>
  </ds:schemaRefs>
</ds:datastoreItem>
</file>

<file path=customXml/itemProps3.xml><?xml version="1.0" encoding="utf-8"?>
<ds:datastoreItem xmlns:ds="http://schemas.openxmlformats.org/officeDocument/2006/customXml" ds:itemID="{925E02EE-C234-4EA6-B224-958A2BAAEF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802992-a67b-4895-bf87-1ec05fd96432"/>
    <ds:schemaRef ds:uri="bbb143a9-e604-4eea-bcde-aa80cf463e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415</Words>
  <Application>Microsoft Office PowerPoint</Application>
  <PresentationFormat>Widescreen</PresentationFormat>
  <Paragraphs>64</Paragraphs>
  <Slides>10</Slides>
  <Notes>2</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Cambria Math</vt:lpstr>
      <vt:lpstr>PDST</vt:lpstr>
      <vt:lpstr>Electricity and Magnetism</vt:lpstr>
      <vt:lpstr>Electricity and Magnetism</vt:lpstr>
      <vt:lpstr>Current in a Magnetic Field</vt:lpstr>
      <vt:lpstr>Current in a Magnetic Field: demonstration</vt:lpstr>
      <vt:lpstr>Current in a Magnetic Field: demonstration</vt:lpstr>
      <vt:lpstr>Current in a Magnetic Field: the maths</vt:lpstr>
      <vt:lpstr>Current in a Magnetic Field: the maths</vt:lpstr>
      <vt:lpstr>Current in a Magnetic Field: the left-hand rule</vt:lpstr>
      <vt:lpstr>Current in a Magnetic Field: the left-hand rule</vt:lpstr>
      <vt:lpstr>Current in a Magnetic Field: the left-hand rule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 and Magnetism</dc:title>
  <dc:creator>Tom Tierney</dc:creator>
  <cp:lastModifiedBy>Tom Tierney</cp:lastModifiedBy>
  <cp:revision>15</cp:revision>
  <dcterms:created xsi:type="dcterms:W3CDTF">2020-03-16T13:11:56Z</dcterms:created>
  <dcterms:modified xsi:type="dcterms:W3CDTF">2022-02-08T14:14:53Z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0x0101007BCEFFAC40E5954F9A9E01A5E873C56A</vt:lpwstr>
  </property>
</Properties>
</file>