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  <p:sldMasterId id="2147483708" r:id="rId5"/>
  </p:sldMasterIdLst>
  <p:sldIdLst>
    <p:sldId id="256" r:id="rId6"/>
    <p:sldId id="257" r:id="rId7"/>
    <p:sldId id="258" r:id="rId8"/>
    <p:sldId id="259" r:id="rId9"/>
    <p:sldId id="266" r:id="rId10"/>
    <p:sldId id="263" r:id="rId11"/>
    <p:sldId id="268" r:id="rId12"/>
    <p:sldId id="275" r:id="rId13"/>
    <p:sldId id="274" r:id="rId14"/>
    <p:sldId id="273" r:id="rId15"/>
    <p:sldId id="272" r:id="rId16"/>
    <p:sldId id="277" r:id="rId17"/>
    <p:sldId id="278" r:id="rId18"/>
    <p:sldId id="276" r:id="rId19"/>
    <p:sldId id="283" r:id="rId20"/>
    <p:sldId id="282" r:id="rId21"/>
    <p:sldId id="284" r:id="rId22"/>
    <p:sldId id="281" r:id="rId23"/>
    <p:sldId id="285" r:id="rId24"/>
    <p:sldId id="286" r:id="rId25"/>
    <p:sldId id="287" r:id="rId26"/>
    <p:sldId id="288" r:id="rId27"/>
    <p:sldId id="289" r:id="rId28"/>
    <p:sldId id="271" r:id="rId29"/>
    <p:sldId id="290" r:id="rId30"/>
    <p:sldId id="291" r:id="rId31"/>
    <p:sldId id="292" r:id="rId32"/>
    <p:sldId id="293" r:id="rId33"/>
    <p:sldId id="294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4" y="7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Tierney" userId="98ae919e-0f69-4050-89a6-75b9e3bee043" providerId="ADAL" clId="{E3DC1210-89D3-4C2F-8EF0-3FC1FDF9A01D}"/>
    <pc:docChg chg="custSel addSld modSld">
      <pc:chgData name="Tom Tierney" userId="98ae919e-0f69-4050-89a6-75b9e3bee043" providerId="ADAL" clId="{E3DC1210-89D3-4C2F-8EF0-3FC1FDF9A01D}" dt="2023-03-08T11:56:08.251" v="89" actId="478"/>
      <pc:docMkLst>
        <pc:docMk/>
      </pc:docMkLst>
      <pc:sldChg chg="addSp delSp modSp add setBg modAnim">
        <pc:chgData name="Tom Tierney" userId="98ae919e-0f69-4050-89a6-75b9e3bee043" providerId="ADAL" clId="{E3DC1210-89D3-4C2F-8EF0-3FC1FDF9A01D}" dt="2023-03-08T11:19:42.846" v="28"/>
        <pc:sldMkLst>
          <pc:docMk/>
          <pc:sldMk cId="4096377689" sldId="298"/>
        </pc:sldMkLst>
        <pc:spChg chg="del">
          <ac:chgData name="Tom Tierney" userId="98ae919e-0f69-4050-89a6-75b9e3bee043" providerId="ADAL" clId="{E3DC1210-89D3-4C2F-8EF0-3FC1FDF9A01D}" dt="2023-03-08T11:16:06.606" v="2" actId="478"/>
          <ac:spMkLst>
            <pc:docMk/>
            <pc:sldMk cId="4096377689" sldId="298"/>
            <ac:spMk id="2" creationId="{65594D01-B684-4865-BD3D-34B0B5673BCD}"/>
          </ac:spMkLst>
        </pc:spChg>
        <pc:spChg chg="del">
          <ac:chgData name="Tom Tierney" userId="98ae919e-0f69-4050-89a6-75b9e3bee043" providerId="ADAL" clId="{E3DC1210-89D3-4C2F-8EF0-3FC1FDF9A01D}" dt="2023-03-08T11:16:08.552" v="3" actId="478"/>
          <ac:spMkLst>
            <pc:docMk/>
            <pc:sldMk cId="4096377689" sldId="298"/>
            <ac:spMk id="3" creationId="{6D35B5C7-FD3B-41BE-8EEF-FEF4906E6A27}"/>
          </ac:spMkLst>
        </pc:spChg>
        <pc:spChg chg="add del">
          <ac:chgData name="Tom Tierney" userId="98ae919e-0f69-4050-89a6-75b9e3bee043" providerId="ADAL" clId="{E3DC1210-89D3-4C2F-8EF0-3FC1FDF9A01D}" dt="2023-03-08T11:17:17.858" v="11" actId="478"/>
          <ac:spMkLst>
            <pc:docMk/>
            <pc:sldMk cId="4096377689" sldId="298"/>
            <ac:spMk id="6" creationId="{E32BBD1D-9BCC-434F-B40E-D4F91896797C}"/>
          </ac:spMkLst>
        </pc:spChg>
        <pc:spChg chg="add mod">
          <ac:chgData name="Tom Tierney" userId="98ae919e-0f69-4050-89a6-75b9e3bee043" providerId="ADAL" clId="{E3DC1210-89D3-4C2F-8EF0-3FC1FDF9A01D}" dt="2023-03-08T11:18:31.711" v="19" actId="2085"/>
          <ac:spMkLst>
            <pc:docMk/>
            <pc:sldMk cId="4096377689" sldId="298"/>
            <ac:spMk id="9" creationId="{4A8CE2A6-BF03-46C0-A158-AF1E86CDC750}"/>
          </ac:spMkLst>
        </pc:spChg>
        <pc:picChg chg="add mod">
          <ac:chgData name="Tom Tierney" userId="98ae919e-0f69-4050-89a6-75b9e3bee043" providerId="ADAL" clId="{E3DC1210-89D3-4C2F-8EF0-3FC1FDF9A01D}" dt="2023-03-08T11:16:15.149" v="6" actId="1076"/>
          <ac:picMkLst>
            <pc:docMk/>
            <pc:sldMk cId="4096377689" sldId="298"/>
            <ac:picMk id="4" creationId="{F0EAE682-1DFC-44E3-9B6F-C9150E8A9166}"/>
          </ac:picMkLst>
        </pc:picChg>
        <pc:picChg chg="add mod">
          <ac:chgData name="Tom Tierney" userId="98ae919e-0f69-4050-89a6-75b9e3bee043" providerId="ADAL" clId="{E3DC1210-89D3-4C2F-8EF0-3FC1FDF9A01D}" dt="2023-03-08T11:16:47.037" v="8" actId="1076"/>
          <ac:picMkLst>
            <pc:docMk/>
            <pc:sldMk cId="4096377689" sldId="298"/>
            <ac:picMk id="5" creationId="{41929AEC-3520-4B91-B9C8-A6B813220881}"/>
          </ac:picMkLst>
        </pc:picChg>
        <pc:picChg chg="add mod">
          <ac:chgData name="Tom Tierney" userId="98ae919e-0f69-4050-89a6-75b9e3bee043" providerId="ADAL" clId="{E3DC1210-89D3-4C2F-8EF0-3FC1FDF9A01D}" dt="2023-03-08T11:17:36.165" v="13" actId="1076"/>
          <ac:picMkLst>
            <pc:docMk/>
            <pc:sldMk cId="4096377689" sldId="298"/>
            <ac:picMk id="7" creationId="{E3752483-E1E8-4C99-8EB1-ACE293E01DBA}"/>
          </ac:picMkLst>
        </pc:picChg>
        <pc:picChg chg="add">
          <ac:chgData name="Tom Tierney" userId="98ae919e-0f69-4050-89a6-75b9e3bee043" providerId="ADAL" clId="{E3DC1210-89D3-4C2F-8EF0-3FC1FDF9A01D}" dt="2023-03-08T11:18:00.645" v="14"/>
          <ac:picMkLst>
            <pc:docMk/>
            <pc:sldMk cId="4096377689" sldId="298"/>
            <ac:picMk id="8" creationId="{EB376D8E-CE72-4E58-8ACD-556DA926C097}"/>
          </ac:picMkLst>
        </pc:picChg>
        <pc:picChg chg="add mod">
          <ac:chgData name="Tom Tierney" userId="98ae919e-0f69-4050-89a6-75b9e3bee043" providerId="ADAL" clId="{E3DC1210-89D3-4C2F-8EF0-3FC1FDF9A01D}" dt="2023-03-08T11:19:34.555" v="26" actId="1076"/>
          <ac:picMkLst>
            <pc:docMk/>
            <pc:sldMk cId="4096377689" sldId="298"/>
            <ac:picMk id="10" creationId="{153469B5-1BCF-4D1B-9637-A052ADBA34CC}"/>
          </ac:picMkLst>
        </pc:picChg>
        <pc:picChg chg="add mod">
          <ac:chgData name="Tom Tierney" userId="98ae919e-0f69-4050-89a6-75b9e3bee043" providerId="ADAL" clId="{E3DC1210-89D3-4C2F-8EF0-3FC1FDF9A01D}" dt="2023-03-08T11:19:30.069" v="25" actId="1076"/>
          <ac:picMkLst>
            <pc:docMk/>
            <pc:sldMk cId="4096377689" sldId="298"/>
            <ac:picMk id="11" creationId="{C49BF664-48DC-4530-80A8-7D225B6D0643}"/>
          </ac:picMkLst>
        </pc:picChg>
      </pc:sldChg>
      <pc:sldChg chg="addSp delSp modSp add setBg delAnim">
        <pc:chgData name="Tom Tierney" userId="98ae919e-0f69-4050-89a6-75b9e3bee043" providerId="ADAL" clId="{E3DC1210-89D3-4C2F-8EF0-3FC1FDF9A01D}" dt="2023-03-08T11:21:02.128" v="41" actId="1076"/>
        <pc:sldMkLst>
          <pc:docMk/>
          <pc:sldMk cId="37090560" sldId="299"/>
        </pc:sldMkLst>
        <pc:spChg chg="del">
          <ac:chgData name="Tom Tierney" userId="98ae919e-0f69-4050-89a6-75b9e3bee043" providerId="ADAL" clId="{E3DC1210-89D3-4C2F-8EF0-3FC1FDF9A01D}" dt="2023-03-08T11:20:31.539" v="35" actId="478"/>
          <ac:spMkLst>
            <pc:docMk/>
            <pc:sldMk cId="37090560" sldId="299"/>
            <ac:spMk id="9" creationId="{4A8CE2A6-BF03-46C0-A158-AF1E86CDC750}"/>
          </ac:spMkLst>
        </pc:spChg>
        <pc:picChg chg="add mod">
          <ac:chgData name="Tom Tierney" userId="98ae919e-0f69-4050-89a6-75b9e3bee043" providerId="ADAL" clId="{E3DC1210-89D3-4C2F-8EF0-3FC1FDF9A01D}" dt="2023-03-08T11:21:02.128" v="41" actId="1076"/>
          <ac:picMkLst>
            <pc:docMk/>
            <pc:sldMk cId="37090560" sldId="299"/>
            <ac:picMk id="2" creationId="{4D9D5D1F-1C43-49E6-8C2B-0C3F1D488A71}"/>
          </ac:picMkLst>
        </pc:picChg>
        <pc:picChg chg="add mod">
          <ac:chgData name="Tom Tierney" userId="98ae919e-0f69-4050-89a6-75b9e3bee043" providerId="ADAL" clId="{E3DC1210-89D3-4C2F-8EF0-3FC1FDF9A01D}" dt="2023-03-08T11:20:58.928" v="40" actId="1076"/>
          <ac:picMkLst>
            <pc:docMk/>
            <pc:sldMk cId="37090560" sldId="299"/>
            <ac:picMk id="3" creationId="{9AC7927D-A11D-43F3-B1BC-7F9CCB3830E9}"/>
          </ac:picMkLst>
        </pc:picChg>
        <pc:picChg chg="del">
          <ac:chgData name="Tom Tierney" userId="98ae919e-0f69-4050-89a6-75b9e3bee043" providerId="ADAL" clId="{E3DC1210-89D3-4C2F-8EF0-3FC1FDF9A01D}" dt="2023-03-08T11:20:06.628" v="31" actId="478"/>
          <ac:picMkLst>
            <pc:docMk/>
            <pc:sldMk cId="37090560" sldId="299"/>
            <ac:picMk id="10" creationId="{153469B5-1BCF-4D1B-9637-A052ADBA34CC}"/>
          </ac:picMkLst>
        </pc:picChg>
        <pc:picChg chg="del">
          <ac:chgData name="Tom Tierney" userId="98ae919e-0f69-4050-89a6-75b9e3bee043" providerId="ADAL" clId="{E3DC1210-89D3-4C2F-8EF0-3FC1FDF9A01D}" dt="2023-03-08T11:20:07.809" v="32" actId="478"/>
          <ac:picMkLst>
            <pc:docMk/>
            <pc:sldMk cId="37090560" sldId="299"/>
            <ac:picMk id="11" creationId="{C49BF664-48DC-4530-80A8-7D225B6D0643}"/>
          </ac:picMkLst>
        </pc:picChg>
      </pc:sldChg>
      <pc:sldChg chg="addSp delSp modSp add setBg delAnim modAnim">
        <pc:chgData name="Tom Tierney" userId="98ae919e-0f69-4050-89a6-75b9e3bee043" providerId="ADAL" clId="{E3DC1210-89D3-4C2F-8EF0-3FC1FDF9A01D}" dt="2023-03-08T11:22:53.121" v="59"/>
        <pc:sldMkLst>
          <pc:docMk/>
          <pc:sldMk cId="3522002527" sldId="300"/>
        </pc:sldMkLst>
        <pc:picChg chg="del">
          <ac:chgData name="Tom Tierney" userId="98ae919e-0f69-4050-89a6-75b9e3bee043" providerId="ADAL" clId="{E3DC1210-89D3-4C2F-8EF0-3FC1FDF9A01D}" dt="2023-03-08T11:21:24.184" v="46" actId="478"/>
          <ac:picMkLst>
            <pc:docMk/>
            <pc:sldMk cId="3522002527" sldId="300"/>
            <ac:picMk id="2" creationId="{4D9D5D1F-1C43-49E6-8C2B-0C3F1D488A71}"/>
          </ac:picMkLst>
        </pc:picChg>
        <pc:picChg chg="del">
          <ac:chgData name="Tom Tierney" userId="98ae919e-0f69-4050-89a6-75b9e3bee043" providerId="ADAL" clId="{E3DC1210-89D3-4C2F-8EF0-3FC1FDF9A01D}" dt="2023-03-08T11:21:23.040" v="45" actId="478"/>
          <ac:picMkLst>
            <pc:docMk/>
            <pc:sldMk cId="3522002527" sldId="300"/>
            <ac:picMk id="3" creationId="{9AC7927D-A11D-43F3-B1BC-7F9CCB3830E9}"/>
          </ac:picMkLst>
        </pc:picChg>
        <pc:picChg chg="add mod">
          <ac:chgData name="Tom Tierney" userId="98ae919e-0f69-4050-89a6-75b9e3bee043" providerId="ADAL" clId="{E3DC1210-89D3-4C2F-8EF0-3FC1FDF9A01D}" dt="2023-03-08T11:21:51.677" v="50" actId="1076"/>
          <ac:picMkLst>
            <pc:docMk/>
            <pc:sldMk cId="3522002527" sldId="300"/>
            <ac:picMk id="6" creationId="{99CBBABA-6532-4553-B506-D57F26C9F624}"/>
          </ac:picMkLst>
        </pc:picChg>
        <pc:picChg chg="del">
          <ac:chgData name="Tom Tierney" userId="98ae919e-0f69-4050-89a6-75b9e3bee043" providerId="ADAL" clId="{E3DC1210-89D3-4C2F-8EF0-3FC1FDF9A01D}" dt="2023-03-08T11:21:21.787" v="44" actId="478"/>
          <ac:picMkLst>
            <pc:docMk/>
            <pc:sldMk cId="3522002527" sldId="300"/>
            <ac:picMk id="8" creationId="{EB376D8E-CE72-4E58-8ACD-556DA926C097}"/>
          </ac:picMkLst>
        </pc:picChg>
        <pc:picChg chg="add mod">
          <ac:chgData name="Tom Tierney" userId="98ae919e-0f69-4050-89a6-75b9e3bee043" providerId="ADAL" clId="{E3DC1210-89D3-4C2F-8EF0-3FC1FDF9A01D}" dt="2023-03-08T11:22:47.363" v="57" actId="1076"/>
          <ac:picMkLst>
            <pc:docMk/>
            <pc:sldMk cId="3522002527" sldId="300"/>
            <ac:picMk id="9" creationId="{5FB45805-4A63-4EC7-BD67-E77351C8A863}"/>
          </ac:picMkLst>
        </pc:picChg>
        <pc:picChg chg="add mod">
          <ac:chgData name="Tom Tierney" userId="98ae919e-0f69-4050-89a6-75b9e3bee043" providerId="ADAL" clId="{E3DC1210-89D3-4C2F-8EF0-3FC1FDF9A01D}" dt="2023-03-08T11:22:45.267" v="56" actId="1076"/>
          <ac:picMkLst>
            <pc:docMk/>
            <pc:sldMk cId="3522002527" sldId="300"/>
            <ac:picMk id="10" creationId="{7057E126-A039-4491-A94B-104D832353D0}"/>
          </ac:picMkLst>
        </pc:picChg>
      </pc:sldChg>
      <pc:sldChg chg="addSp delSp modSp add setBg modAnim">
        <pc:chgData name="Tom Tierney" userId="98ae919e-0f69-4050-89a6-75b9e3bee043" providerId="ADAL" clId="{E3DC1210-89D3-4C2F-8EF0-3FC1FDF9A01D}" dt="2023-03-08T11:25:45.844" v="82" actId="1076"/>
        <pc:sldMkLst>
          <pc:docMk/>
          <pc:sldMk cId="3546815081" sldId="301"/>
        </pc:sldMkLst>
        <pc:spChg chg="del">
          <ac:chgData name="Tom Tierney" userId="98ae919e-0f69-4050-89a6-75b9e3bee043" providerId="ADAL" clId="{E3DC1210-89D3-4C2F-8EF0-3FC1FDF9A01D}" dt="2023-03-08T11:24:29.804" v="62" actId="478"/>
          <ac:spMkLst>
            <pc:docMk/>
            <pc:sldMk cId="3546815081" sldId="301"/>
            <ac:spMk id="2" creationId="{58A97844-3E8D-4C1F-AF48-2BCB365D8D18}"/>
          </ac:spMkLst>
        </pc:spChg>
        <pc:spChg chg="del">
          <ac:chgData name="Tom Tierney" userId="98ae919e-0f69-4050-89a6-75b9e3bee043" providerId="ADAL" clId="{E3DC1210-89D3-4C2F-8EF0-3FC1FDF9A01D}" dt="2023-03-08T11:24:31.677" v="63" actId="478"/>
          <ac:spMkLst>
            <pc:docMk/>
            <pc:sldMk cId="3546815081" sldId="301"/>
            <ac:spMk id="3" creationId="{9FD804A2-A1AF-459A-B112-82361F41807C}"/>
          </ac:spMkLst>
        </pc:spChg>
        <pc:picChg chg="add del mod">
          <ac:chgData name="Tom Tierney" userId="98ae919e-0f69-4050-89a6-75b9e3bee043" providerId="ADAL" clId="{E3DC1210-89D3-4C2F-8EF0-3FC1FDF9A01D}" dt="2023-03-08T11:25:03.047" v="72" actId="478"/>
          <ac:picMkLst>
            <pc:docMk/>
            <pc:sldMk cId="3546815081" sldId="301"/>
            <ac:picMk id="4" creationId="{73592B78-B551-4857-BBDB-9BF66934FC31}"/>
          </ac:picMkLst>
        </pc:picChg>
        <pc:picChg chg="add mod">
          <ac:chgData name="Tom Tierney" userId="98ae919e-0f69-4050-89a6-75b9e3bee043" providerId="ADAL" clId="{E3DC1210-89D3-4C2F-8EF0-3FC1FDF9A01D}" dt="2023-03-08T11:24:55.083" v="70" actId="1076"/>
          <ac:picMkLst>
            <pc:docMk/>
            <pc:sldMk cId="3546815081" sldId="301"/>
            <ac:picMk id="5" creationId="{B1E90A2C-02ED-4586-9408-3EFD07B7D05F}"/>
          </ac:picMkLst>
        </pc:picChg>
        <pc:picChg chg="add mod">
          <ac:chgData name="Tom Tierney" userId="98ae919e-0f69-4050-89a6-75b9e3bee043" providerId="ADAL" clId="{E3DC1210-89D3-4C2F-8EF0-3FC1FDF9A01D}" dt="2023-03-08T11:25:07.393" v="74" actId="1076"/>
          <ac:picMkLst>
            <pc:docMk/>
            <pc:sldMk cId="3546815081" sldId="301"/>
            <ac:picMk id="6" creationId="{905F4030-762B-4661-80AA-352A70124406}"/>
          </ac:picMkLst>
        </pc:picChg>
        <pc:picChg chg="add mod">
          <ac:chgData name="Tom Tierney" userId="98ae919e-0f69-4050-89a6-75b9e3bee043" providerId="ADAL" clId="{E3DC1210-89D3-4C2F-8EF0-3FC1FDF9A01D}" dt="2023-03-08T11:25:27.395" v="78" actId="1076"/>
          <ac:picMkLst>
            <pc:docMk/>
            <pc:sldMk cId="3546815081" sldId="301"/>
            <ac:picMk id="7" creationId="{EAC1721B-E3DC-4235-8C45-551D32B3EC95}"/>
          </ac:picMkLst>
        </pc:picChg>
        <pc:picChg chg="add mod">
          <ac:chgData name="Tom Tierney" userId="98ae919e-0f69-4050-89a6-75b9e3bee043" providerId="ADAL" clId="{E3DC1210-89D3-4C2F-8EF0-3FC1FDF9A01D}" dt="2023-03-08T11:25:45.844" v="82" actId="1076"/>
          <ac:picMkLst>
            <pc:docMk/>
            <pc:sldMk cId="3546815081" sldId="301"/>
            <ac:picMk id="8" creationId="{A38D6128-A436-4B79-85C1-40D6AE0034A6}"/>
          </ac:picMkLst>
        </pc:picChg>
      </pc:sldChg>
      <pc:sldChg chg="addSp delSp modSp add setBg">
        <pc:chgData name="Tom Tierney" userId="98ae919e-0f69-4050-89a6-75b9e3bee043" providerId="ADAL" clId="{E3DC1210-89D3-4C2F-8EF0-3FC1FDF9A01D}" dt="2023-03-08T11:56:08.251" v="89" actId="478"/>
        <pc:sldMkLst>
          <pc:docMk/>
          <pc:sldMk cId="495074159" sldId="302"/>
        </pc:sldMkLst>
        <pc:spChg chg="del">
          <ac:chgData name="Tom Tierney" userId="98ae919e-0f69-4050-89a6-75b9e3bee043" providerId="ADAL" clId="{E3DC1210-89D3-4C2F-8EF0-3FC1FDF9A01D}" dt="2023-03-08T11:55:51.147" v="84" actId="478"/>
          <ac:spMkLst>
            <pc:docMk/>
            <pc:sldMk cId="495074159" sldId="302"/>
            <ac:spMk id="2" creationId="{817E2151-CB40-4E19-B4FA-190E73A1A634}"/>
          </ac:spMkLst>
        </pc:spChg>
        <pc:spChg chg="del">
          <ac:chgData name="Tom Tierney" userId="98ae919e-0f69-4050-89a6-75b9e3bee043" providerId="ADAL" clId="{E3DC1210-89D3-4C2F-8EF0-3FC1FDF9A01D}" dt="2023-03-08T11:55:57.171" v="86" actId="478"/>
          <ac:spMkLst>
            <pc:docMk/>
            <pc:sldMk cId="495074159" sldId="302"/>
            <ac:spMk id="3" creationId="{30F8D768-706C-4501-AC7A-3C85D8270388}"/>
          </ac:spMkLst>
        </pc:spChg>
        <pc:picChg chg="add del mod">
          <ac:chgData name="Tom Tierney" userId="98ae919e-0f69-4050-89a6-75b9e3bee043" providerId="ADAL" clId="{E3DC1210-89D3-4C2F-8EF0-3FC1FDF9A01D}" dt="2023-03-08T11:56:08.251" v="89" actId="478"/>
          <ac:picMkLst>
            <pc:docMk/>
            <pc:sldMk cId="495074159" sldId="302"/>
            <ac:picMk id="4" creationId="{BE2A04D1-97F3-4CE5-9A9B-EDDCC8CA4969}"/>
          </ac:picMkLst>
        </pc:picChg>
      </pc:sldChg>
    </pc:docChg>
  </pc:docChgLst>
  <pc:docChgLst>
    <pc:chgData name="Tom Tierney" userId="98ae919e-0f69-4050-89a6-75b9e3bee043" providerId="ADAL" clId="{3A3FC60C-8F8C-4DEA-98EA-52D2FAEC2049}"/>
    <pc:docChg chg="custSel addSld delSld modSld">
      <pc:chgData name="Tom Tierney" userId="98ae919e-0f69-4050-89a6-75b9e3bee043" providerId="ADAL" clId="{3A3FC60C-8F8C-4DEA-98EA-52D2FAEC2049}" dt="2023-02-01T13:52:11.981" v="681"/>
      <pc:docMkLst>
        <pc:docMk/>
      </pc:docMkLst>
      <pc:sldChg chg="addSp delSp modSp add setBg modAnim">
        <pc:chgData name="Tom Tierney" userId="98ae919e-0f69-4050-89a6-75b9e3bee043" providerId="ADAL" clId="{3A3FC60C-8F8C-4DEA-98EA-52D2FAEC2049}" dt="2023-01-25T11:36:10.729" v="21"/>
        <pc:sldMkLst>
          <pc:docMk/>
          <pc:sldMk cId="3734015754" sldId="268"/>
        </pc:sldMkLst>
        <pc:spChg chg="del">
          <ac:chgData name="Tom Tierney" userId="98ae919e-0f69-4050-89a6-75b9e3bee043" providerId="ADAL" clId="{3A3FC60C-8F8C-4DEA-98EA-52D2FAEC2049}" dt="2023-01-25T11:33:53.404" v="2" actId="478"/>
          <ac:spMkLst>
            <pc:docMk/>
            <pc:sldMk cId="3734015754" sldId="268"/>
            <ac:spMk id="2" creationId="{C84E65AE-1BCA-4FE6-AB58-EAA2706C8DE0}"/>
          </ac:spMkLst>
        </pc:spChg>
        <pc:spChg chg="del">
          <ac:chgData name="Tom Tierney" userId="98ae919e-0f69-4050-89a6-75b9e3bee043" providerId="ADAL" clId="{3A3FC60C-8F8C-4DEA-98EA-52D2FAEC2049}" dt="2023-01-25T11:33:55.264" v="3" actId="478"/>
          <ac:spMkLst>
            <pc:docMk/>
            <pc:sldMk cId="3734015754" sldId="268"/>
            <ac:spMk id="3" creationId="{2FE4D449-4435-40D6-924A-35A4AD80F1CB}"/>
          </ac:spMkLst>
        </pc:spChg>
        <pc:picChg chg="add mod">
          <ac:chgData name="Tom Tierney" userId="98ae919e-0f69-4050-89a6-75b9e3bee043" providerId="ADAL" clId="{3A3FC60C-8F8C-4DEA-98EA-52D2FAEC2049}" dt="2023-01-25T11:34:54.125" v="12" actId="1076"/>
          <ac:picMkLst>
            <pc:docMk/>
            <pc:sldMk cId="3734015754" sldId="268"/>
            <ac:picMk id="4" creationId="{5E209168-DB96-4B9B-8C2D-AD768D8FAFDA}"/>
          </ac:picMkLst>
        </pc:picChg>
        <pc:picChg chg="add mod">
          <ac:chgData name="Tom Tierney" userId="98ae919e-0f69-4050-89a6-75b9e3bee043" providerId="ADAL" clId="{3A3FC60C-8F8C-4DEA-98EA-52D2FAEC2049}" dt="2023-01-25T11:35:11.756" v="14" actId="1076"/>
          <ac:picMkLst>
            <pc:docMk/>
            <pc:sldMk cId="3734015754" sldId="268"/>
            <ac:picMk id="5" creationId="{84562CD8-BFBA-4C4D-9164-6BDE6B84BC99}"/>
          </ac:picMkLst>
        </pc:picChg>
        <pc:picChg chg="add mod">
          <ac:chgData name="Tom Tierney" userId="98ae919e-0f69-4050-89a6-75b9e3bee043" providerId="ADAL" clId="{3A3FC60C-8F8C-4DEA-98EA-52D2FAEC2049}" dt="2023-01-25T11:35:38.582" v="17" actId="1076"/>
          <ac:picMkLst>
            <pc:docMk/>
            <pc:sldMk cId="3734015754" sldId="268"/>
            <ac:picMk id="6" creationId="{8CD64B5C-7443-47D7-A54F-A5C45DC59DF4}"/>
          </ac:picMkLst>
        </pc:picChg>
        <pc:picChg chg="add mod">
          <ac:chgData name="Tom Tierney" userId="98ae919e-0f69-4050-89a6-75b9e3bee043" providerId="ADAL" clId="{3A3FC60C-8F8C-4DEA-98EA-52D2FAEC2049}" dt="2023-01-25T11:36:09.271" v="20" actId="1076"/>
          <ac:picMkLst>
            <pc:docMk/>
            <pc:sldMk cId="3734015754" sldId="268"/>
            <ac:picMk id="7" creationId="{4642FB8F-768D-48A9-8268-11E07594D398}"/>
          </ac:picMkLst>
        </pc:picChg>
      </pc:sldChg>
      <pc:sldChg chg="addSp modSp add modAnim">
        <pc:chgData name="Tom Tierney" userId="98ae919e-0f69-4050-89a6-75b9e3bee043" providerId="ADAL" clId="{3A3FC60C-8F8C-4DEA-98EA-52D2FAEC2049}" dt="2023-02-01T13:45:09.235" v="627"/>
        <pc:sldMkLst>
          <pc:docMk/>
          <pc:sldMk cId="412520551" sldId="271"/>
        </pc:sldMkLst>
        <pc:picChg chg="add mod">
          <ac:chgData name="Tom Tierney" userId="98ae919e-0f69-4050-89a6-75b9e3bee043" providerId="ADAL" clId="{3A3FC60C-8F8C-4DEA-98EA-52D2FAEC2049}" dt="2023-02-01T13:43:35.677" v="623" actId="1076"/>
          <ac:picMkLst>
            <pc:docMk/>
            <pc:sldMk cId="412520551" sldId="271"/>
            <ac:picMk id="2" creationId="{FAF5E821-75D9-4A1F-AD47-765CB7DA2AD3}"/>
          </ac:picMkLst>
        </pc:picChg>
        <pc:picChg chg="add mod">
          <ac:chgData name="Tom Tierney" userId="98ae919e-0f69-4050-89a6-75b9e3bee043" providerId="ADAL" clId="{3A3FC60C-8F8C-4DEA-98EA-52D2FAEC2049}" dt="2023-02-01T13:45:06.468" v="626" actId="1076"/>
          <ac:picMkLst>
            <pc:docMk/>
            <pc:sldMk cId="412520551" sldId="271"/>
            <ac:picMk id="3" creationId="{65F2C77F-32A3-4486-838A-8B6E6C535861}"/>
          </ac:picMkLst>
        </pc:picChg>
      </pc:sldChg>
      <pc:sldChg chg="addSp modSp add">
        <pc:chgData name="Tom Tierney" userId="98ae919e-0f69-4050-89a6-75b9e3bee043" providerId="ADAL" clId="{3A3FC60C-8F8C-4DEA-98EA-52D2FAEC2049}" dt="2023-01-25T11:42:36.718" v="69" actId="14100"/>
        <pc:sldMkLst>
          <pc:docMk/>
          <pc:sldMk cId="2008358737" sldId="272"/>
        </pc:sldMkLst>
        <pc:picChg chg="add mod">
          <ac:chgData name="Tom Tierney" userId="98ae919e-0f69-4050-89a6-75b9e3bee043" providerId="ADAL" clId="{3A3FC60C-8F8C-4DEA-98EA-52D2FAEC2049}" dt="2023-01-25T11:42:36.718" v="69" actId="14100"/>
          <ac:picMkLst>
            <pc:docMk/>
            <pc:sldMk cId="2008358737" sldId="272"/>
            <ac:picMk id="2" creationId="{CDFA2F9B-BA7B-405B-BD51-B10E48270691}"/>
          </ac:picMkLst>
        </pc:picChg>
      </pc:sldChg>
      <pc:sldChg chg="addSp modSp add modAnim">
        <pc:chgData name="Tom Tierney" userId="98ae919e-0f69-4050-89a6-75b9e3bee043" providerId="ADAL" clId="{3A3FC60C-8F8C-4DEA-98EA-52D2FAEC2049}" dt="2023-01-25T11:41:59.230" v="66"/>
        <pc:sldMkLst>
          <pc:docMk/>
          <pc:sldMk cId="2100453240" sldId="273"/>
        </pc:sldMkLst>
        <pc:picChg chg="add mod">
          <ac:chgData name="Tom Tierney" userId="98ae919e-0f69-4050-89a6-75b9e3bee043" providerId="ADAL" clId="{3A3FC60C-8F8C-4DEA-98EA-52D2FAEC2049}" dt="2023-01-25T11:39:15.336" v="43" actId="1076"/>
          <ac:picMkLst>
            <pc:docMk/>
            <pc:sldMk cId="2100453240" sldId="273"/>
            <ac:picMk id="2" creationId="{7C45EFD3-05BC-40B6-AD87-0E35B3C75DEB}"/>
          </ac:picMkLst>
        </pc:picChg>
        <pc:picChg chg="add mod">
          <ac:chgData name="Tom Tierney" userId="98ae919e-0f69-4050-89a6-75b9e3bee043" providerId="ADAL" clId="{3A3FC60C-8F8C-4DEA-98EA-52D2FAEC2049}" dt="2023-01-25T11:39:32.865" v="45" actId="1076"/>
          <ac:picMkLst>
            <pc:docMk/>
            <pc:sldMk cId="2100453240" sldId="273"/>
            <ac:picMk id="3" creationId="{5CE01747-E894-45B1-B81A-15C4F8DA1534}"/>
          </ac:picMkLst>
        </pc:picChg>
        <pc:picChg chg="add mod">
          <ac:chgData name="Tom Tierney" userId="98ae919e-0f69-4050-89a6-75b9e3bee043" providerId="ADAL" clId="{3A3FC60C-8F8C-4DEA-98EA-52D2FAEC2049}" dt="2023-01-25T11:39:50.994" v="47" actId="1076"/>
          <ac:picMkLst>
            <pc:docMk/>
            <pc:sldMk cId="2100453240" sldId="273"/>
            <ac:picMk id="4" creationId="{19634BDA-56D2-4145-A25E-A5D04630A6CC}"/>
          </ac:picMkLst>
        </pc:picChg>
        <pc:picChg chg="add mod">
          <ac:chgData name="Tom Tierney" userId="98ae919e-0f69-4050-89a6-75b9e3bee043" providerId="ADAL" clId="{3A3FC60C-8F8C-4DEA-98EA-52D2FAEC2049}" dt="2023-01-25T11:40:18.709" v="53" actId="1076"/>
          <ac:picMkLst>
            <pc:docMk/>
            <pc:sldMk cId="2100453240" sldId="273"/>
            <ac:picMk id="5" creationId="{3566710A-2140-4C68-80E1-E0A595ED361D}"/>
          </ac:picMkLst>
        </pc:picChg>
        <pc:picChg chg="add mod">
          <ac:chgData name="Tom Tierney" userId="98ae919e-0f69-4050-89a6-75b9e3bee043" providerId="ADAL" clId="{3A3FC60C-8F8C-4DEA-98EA-52D2FAEC2049}" dt="2023-01-25T11:41:05.767" v="58" actId="1076"/>
          <ac:picMkLst>
            <pc:docMk/>
            <pc:sldMk cId="2100453240" sldId="273"/>
            <ac:picMk id="6" creationId="{47E723F3-6EDB-43DC-8DEB-5E5EEA581B24}"/>
          </ac:picMkLst>
        </pc:picChg>
        <pc:picChg chg="add mod">
          <ac:chgData name="Tom Tierney" userId="98ae919e-0f69-4050-89a6-75b9e3bee043" providerId="ADAL" clId="{3A3FC60C-8F8C-4DEA-98EA-52D2FAEC2049}" dt="2023-01-25T11:41:57.338" v="65" actId="1076"/>
          <ac:picMkLst>
            <pc:docMk/>
            <pc:sldMk cId="2100453240" sldId="273"/>
            <ac:picMk id="7" creationId="{BD571DCB-8F45-4C12-846D-7080D419367D}"/>
          </ac:picMkLst>
        </pc:picChg>
      </pc:sldChg>
      <pc:sldChg chg="addSp modSp add modAnim">
        <pc:chgData name="Tom Tierney" userId="98ae919e-0f69-4050-89a6-75b9e3bee043" providerId="ADAL" clId="{3A3FC60C-8F8C-4DEA-98EA-52D2FAEC2049}" dt="2023-01-25T11:38:41.004" v="41"/>
        <pc:sldMkLst>
          <pc:docMk/>
          <pc:sldMk cId="3394791319" sldId="274"/>
        </pc:sldMkLst>
        <pc:picChg chg="add mod">
          <ac:chgData name="Tom Tierney" userId="98ae919e-0f69-4050-89a6-75b9e3bee043" providerId="ADAL" clId="{3A3FC60C-8F8C-4DEA-98EA-52D2FAEC2049}" dt="2023-01-25T11:37:49.986" v="32" actId="1076"/>
          <ac:picMkLst>
            <pc:docMk/>
            <pc:sldMk cId="3394791319" sldId="274"/>
            <ac:picMk id="2" creationId="{81EDE83B-A734-40CF-996B-9074AD612BDC}"/>
          </ac:picMkLst>
        </pc:picChg>
        <pc:picChg chg="add mod">
          <ac:chgData name="Tom Tierney" userId="98ae919e-0f69-4050-89a6-75b9e3bee043" providerId="ADAL" clId="{3A3FC60C-8F8C-4DEA-98EA-52D2FAEC2049}" dt="2023-01-25T11:38:09.691" v="35" actId="1076"/>
          <ac:picMkLst>
            <pc:docMk/>
            <pc:sldMk cId="3394791319" sldId="274"/>
            <ac:picMk id="3" creationId="{CBD3793E-C692-4FF0-AB69-83672744E8A9}"/>
          </ac:picMkLst>
        </pc:picChg>
        <pc:picChg chg="add mod">
          <ac:chgData name="Tom Tierney" userId="98ae919e-0f69-4050-89a6-75b9e3bee043" providerId="ADAL" clId="{3A3FC60C-8F8C-4DEA-98EA-52D2FAEC2049}" dt="2023-01-25T11:38:38.409" v="40" actId="14100"/>
          <ac:picMkLst>
            <pc:docMk/>
            <pc:sldMk cId="3394791319" sldId="274"/>
            <ac:picMk id="4" creationId="{EFFE74F5-5968-43EC-8458-0D133B654079}"/>
          </ac:picMkLst>
        </pc:picChg>
      </pc:sldChg>
      <pc:sldChg chg="addSp modSp add modAnim">
        <pc:chgData name="Tom Tierney" userId="98ae919e-0f69-4050-89a6-75b9e3bee043" providerId="ADAL" clId="{3A3FC60C-8F8C-4DEA-98EA-52D2FAEC2049}" dt="2023-01-25T11:37:21.411" v="30"/>
        <pc:sldMkLst>
          <pc:docMk/>
          <pc:sldMk cId="1975779192" sldId="275"/>
        </pc:sldMkLst>
        <pc:picChg chg="add mod">
          <ac:chgData name="Tom Tierney" userId="98ae919e-0f69-4050-89a6-75b9e3bee043" providerId="ADAL" clId="{3A3FC60C-8F8C-4DEA-98EA-52D2FAEC2049}" dt="2023-01-25T11:36:35.015" v="23" actId="1076"/>
          <ac:picMkLst>
            <pc:docMk/>
            <pc:sldMk cId="1975779192" sldId="275"/>
            <ac:picMk id="2" creationId="{7819A467-FF53-4992-974C-7775BCE34C66}"/>
          </ac:picMkLst>
        </pc:picChg>
        <pc:picChg chg="add mod">
          <ac:chgData name="Tom Tierney" userId="98ae919e-0f69-4050-89a6-75b9e3bee043" providerId="ADAL" clId="{3A3FC60C-8F8C-4DEA-98EA-52D2FAEC2049}" dt="2023-01-25T11:36:55.370" v="26" actId="14100"/>
          <ac:picMkLst>
            <pc:docMk/>
            <pc:sldMk cId="1975779192" sldId="275"/>
            <ac:picMk id="3" creationId="{3E2AD1A0-BF9F-477B-8953-46B1A00B36A6}"/>
          </ac:picMkLst>
        </pc:picChg>
        <pc:picChg chg="add mod">
          <ac:chgData name="Tom Tierney" userId="98ae919e-0f69-4050-89a6-75b9e3bee043" providerId="ADAL" clId="{3A3FC60C-8F8C-4DEA-98EA-52D2FAEC2049}" dt="2023-01-25T11:37:19.854" v="29" actId="1076"/>
          <ac:picMkLst>
            <pc:docMk/>
            <pc:sldMk cId="1975779192" sldId="275"/>
            <ac:picMk id="4" creationId="{28D11950-8518-4079-BEDE-1F3EF36CD6DD}"/>
          </ac:picMkLst>
        </pc:picChg>
      </pc:sldChg>
      <pc:sldChg chg="addSp delSp modSp add setBg modAnim">
        <pc:chgData name="Tom Tierney" userId="98ae919e-0f69-4050-89a6-75b9e3bee043" providerId="ADAL" clId="{3A3FC60C-8F8C-4DEA-98EA-52D2FAEC2049}" dt="2023-01-30T09:22:46.482" v="276" actId="1076"/>
        <pc:sldMkLst>
          <pc:docMk/>
          <pc:sldMk cId="3951942173" sldId="276"/>
        </pc:sldMkLst>
        <pc:spChg chg="del">
          <ac:chgData name="Tom Tierney" userId="98ae919e-0f69-4050-89a6-75b9e3bee043" providerId="ADAL" clId="{3A3FC60C-8F8C-4DEA-98EA-52D2FAEC2049}" dt="2023-01-30T09:11:13.199" v="142" actId="478"/>
          <ac:spMkLst>
            <pc:docMk/>
            <pc:sldMk cId="3951942173" sldId="276"/>
            <ac:spMk id="2" creationId="{89775071-8EB9-4DA9-9B31-0DA6B77E0BA2}"/>
          </ac:spMkLst>
        </pc:spChg>
        <pc:spChg chg="del">
          <ac:chgData name="Tom Tierney" userId="98ae919e-0f69-4050-89a6-75b9e3bee043" providerId="ADAL" clId="{3A3FC60C-8F8C-4DEA-98EA-52D2FAEC2049}" dt="2023-01-30T09:11:16.068" v="143" actId="478"/>
          <ac:spMkLst>
            <pc:docMk/>
            <pc:sldMk cId="3951942173" sldId="276"/>
            <ac:spMk id="3" creationId="{E9E61D84-BC61-49D6-AD21-F96A1525F35F}"/>
          </ac:spMkLst>
        </pc:spChg>
        <pc:picChg chg="add mod">
          <ac:chgData name="Tom Tierney" userId="98ae919e-0f69-4050-89a6-75b9e3bee043" providerId="ADAL" clId="{3A3FC60C-8F8C-4DEA-98EA-52D2FAEC2049}" dt="2023-01-30T09:12:34.486" v="151" actId="1076"/>
          <ac:picMkLst>
            <pc:docMk/>
            <pc:sldMk cId="3951942173" sldId="276"/>
            <ac:picMk id="4" creationId="{8ECBD042-2493-4538-BDB8-EA3A940C8516}"/>
          </ac:picMkLst>
        </pc:picChg>
        <pc:picChg chg="add mod">
          <ac:chgData name="Tom Tierney" userId="98ae919e-0f69-4050-89a6-75b9e3bee043" providerId="ADAL" clId="{3A3FC60C-8F8C-4DEA-98EA-52D2FAEC2049}" dt="2023-01-30T09:13:18.604" v="157" actId="1076"/>
          <ac:picMkLst>
            <pc:docMk/>
            <pc:sldMk cId="3951942173" sldId="276"/>
            <ac:picMk id="7" creationId="{941FAA10-D16E-450D-AB60-A0037D79B53A}"/>
          </ac:picMkLst>
        </pc:picChg>
        <pc:picChg chg="add mod">
          <ac:chgData name="Tom Tierney" userId="98ae919e-0f69-4050-89a6-75b9e3bee043" providerId="ADAL" clId="{3A3FC60C-8F8C-4DEA-98EA-52D2FAEC2049}" dt="2023-01-30T09:13:39.297" v="160" actId="1076"/>
          <ac:picMkLst>
            <pc:docMk/>
            <pc:sldMk cId="3951942173" sldId="276"/>
            <ac:picMk id="8" creationId="{4EE5B85B-85C4-4D48-8E3A-FADCF3568510}"/>
          </ac:picMkLst>
        </pc:picChg>
        <pc:picChg chg="add mod">
          <ac:chgData name="Tom Tierney" userId="98ae919e-0f69-4050-89a6-75b9e3bee043" providerId="ADAL" clId="{3A3FC60C-8F8C-4DEA-98EA-52D2FAEC2049}" dt="2023-01-30T09:14:15.472" v="165" actId="1076"/>
          <ac:picMkLst>
            <pc:docMk/>
            <pc:sldMk cId="3951942173" sldId="276"/>
            <ac:picMk id="9" creationId="{81F73D9B-0572-489E-AFA1-A07348B165C4}"/>
          </ac:picMkLst>
        </pc:picChg>
        <pc:picChg chg="add mod">
          <ac:chgData name="Tom Tierney" userId="98ae919e-0f69-4050-89a6-75b9e3bee043" providerId="ADAL" clId="{3A3FC60C-8F8C-4DEA-98EA-52D2FAEC2049}" dt="2023-01-30T09:14:45.571" v="170" actId="1076"/>
          <ac:picMkLst>
            <pc:docMk/>
            <pc:sldMk cId="3951942173" sldId="276"/>
            <ac:picMk id="10" creationId="{E9E27FF3-4C41-4E17-8FF5-C1868912494A}"/>
          </ac:picMkLst>
        </pc:picChg>
        <pc:picChg chg="add mod">
          <ac:chgData name="Tom Tierney" userId="98ae919e-0f69-4050-89a6-75b9e3bee043" providerId="ADAL" clId="{3A3FC60C-8F8C-4DEA-98EA-52D2FAEC2049}" dt="2023-01-30T09:15:15.712" v="175" actId="1076"/>
          <ac:picMkLst>
            <pc:docMk/>
            <pc:sldMk cId="3951942173" sldId="276"/>
            <ac:picMk id="11" creationId="{33EDED5D-5B1B-4086-B0E9-8B63DC0D6CDC}"/>
          </ac:picMkLst>
        </pc:picChg>
        <pc:picChg chg="add mod">
          <ac:chgData name="Tom Tierney" userId="98ae919e-0f69-4050-89a6-75b9e3bee043" providerId="ADAL" clId="{3A3FC60C-8F8C-4DEA-98EA-52D2FAEC2049}" dt="2023-01-30T09:15:32.396" v="178" actId="1076"/>
          <ac:picMkLst>
            <pc:docMk/>
            <pc:sldMk cId="3951942173" sldId="276"/>
            <ac:picMk id="12" creationId="{0925D4A2-45F3-42A0-80A9-40245B3205DB}"/>
          </ac:picMkLst>
        </pc:picChg>
        <pc:picChg chg="add mod">
          <ac:chgData name="Tom Tierney" userId="98ae919e-0f69-4050-89a6-75b9e3bee043" providerId="ADAL" clId="{3A3FC60C-8F8C-4DEA-98EA-52D2FAEC2049}" dt="2023-01-30T09:15:52.070" v="181" actId="1076"/>
          <ac:picMkLst>
            <pc:docMk/>
            <pc:sldMk cId="3951942173" sldId="276"/>
            <ac:picMk id="13" creationId="{F55CADE5-1B83-4F8C-985F-287A844B1049}"/>
          </ac:picMkLst>
        </pc:picChg>
        <pc:picChg chg="add mod">
          <ac:chgData name="Tom Tierney" userId="98ae919e-0f69-4050-89a6-75b9e3bee043" providerId="ADAL" clId="{3A3FC60C-8F8C-4DEA-98EA-52D2FAEC2049}" dt="2023-01-30T09:16:35.252" v="190" actId="1076"/>
          <ac:picMkLst>
            <pc:docMk/>
            <pc:sldMk cId="3951942173" sldId="276"/>
            <ac:picMk id="14" creationId="{0966F6D3-5DA0-442E-90C1-0EC94190074D}"/>
          </ac:picMkLst>
        </pc:picChg>
        <pc:picChg chg="add del">
          <ac:chgData name="Tom Tierney" userId="98ae919e-0f69-4050-89a6-75b9e3bee043" providerId="ADAL" clId="{3A3FC60C-8F8C-4DEA-98EA-52D2FAEC2049}" dt="2023-01-30T09:16:59.523" v="193" actId="478"/>
          <ac:picMkLst>
            <pc:docMk/>
            <pc:sldMk cId="3951942173" sldId="276"/>
            <ac:picMk id="15" creationId="{91E13506-8C91-46AC-8FE7-92B5B5D4A39B}"/>
          </ac:picMkLst>
        </pc:picChg>
        <pc:picChg chg="add mod">
          <ac:chgData name="Tom Tierney" userId="98ae919e-0f69-4050-89a6-75b9e3bee043" providerId="ADAL" clId="{3A3FC60C-8F8C-4DEA-98EA-52D2FAEC2049}" dt="2023-01-30T09:17:45.300" v="199" actId="1076"/>
          <ac:picMkLst>
            <pc:docMk/>
            <pc:sldMk cId="3951942173" sldId="276"/>
            <ac:picMk id="17" creationId="{1AC5EE54-DDF8-4E08-9268-3F0BE3CBCBC1}"/>
          </ac:picMkLst>
        </pc:picChg>
        <pc:picChg chg="add mod">
          <ac:chgData name="Tom Tierney" userId="98ae919e-0f69-4050-89a6-75b9e3bee043" providerId="ADAL" clId="{3A3FC60C-8F8C-4DEA-98EA-52D2FAEC2049}" dt="2023-01-30T09:18:04.002" v="202" actId="1076"/>
          <ac:picMkLst>
            <pc:docMk/>
            <pc:sldMk cId="3951942173" sldId="276"/>
            <ac:picMk id="18" creationId="{BD0641E2-1AA7-4871-8A11-A74AD8DF742E}"/>
          </ac:picMkLst>
        </pc:picChg>
        <pc:picChg chg="add mod">
          <ac:chgData name="Tom Tierney" userId="98ae919e-0f69-4050-89a6-75b9e3bee043" providerId="ADAL" clId="{3A3FC60C-8F8C-4DEA-98EA-52D2FAEC2049}" dt="2023-01-30T09:18:45.045" v="206" actId="1076"/>
          <ac:picMkLst>
            <pc:docMk/>
            <pc:sldMk cId="3951942173" sldId="276"/>
            <ac:picMk id="19" creationId="{7636AB23-E48B-4A51-B100-99C0C0C4CBFE}"/>
          </ac:picMkLst>
        </pc:picChg>
        <pc:picChg chg="add mod">
          <ac:chgData name="Tom Tierney" userId="98ae919e-0f69-4050-89a6-75b9e3bee043" providerId="ADAL" clId="{3A3FC60C-8F8C-4DEA-98EA-52D2FAEC2049}" dt="2023-01-30T09:19:01.862" v="210" actId="14100"/>
          <ac:picMkLst>
            <pc:docMk/>
            <pc:sldMk cId="3951942173" sldId="276"/>
            <ac:picMk id="20" creationId="{F9CC3100-182A-4E52-829F-063AC9709856}"/>
          </ac:picMkLst>
        </pc:picChg>
        <pc:picChg chg="add mod">
          <ac:chgData name="Tom Tierney" userId="98ae919e-0f69-4050-89a6-75b9e3bee043" providerId="ADAL" clId="{3A3FC60C-8F8C-4DEA-98EA-52D2FAEC2049}" dt="2023-01-30T09:22:43.405" v="275" actId="1076"/>
          <ac:picMkLst>
            <pc:docMk/>
            <pc:sldMk cId="3951942173" sldId="276"/>
            <ac:picMk id="25" creationId="{8FE514B8-FEE6-4EB9-AA94-FD90C322E55A}"/>
          </ac:picMkLst>
        </pc:picChg>
        <pc:inkChg chg="add">
          <ac:chgData name="Tom Tierney" userId="98ae919e-0f69-4050-89a6-75b9e3bee043" providerId="ADAL" clId="{3A3FC60C-8F8C-4DEA-98EA-52D2FAEC2049}" dt="2023-01-30T09:12:35.321" v="152"/>
          <ac:inkMkLst>
            <pc:docMk/>
            <pc:sldMk cId="3951942173" sldId="276"/>
            <ac:inkMk id="5" creationId="{4C322D68-7880-44CD-90FB-8B0CE35D3BB9}"/>
          </ac:inkMkLst>
        </pc:inkChg>
        <pc:inkChg chg="add">
          <ac:chgData name="Tom Tierney" userId="98ae919e-0f69-4050-89a6-75b9e3bee043" providerId="ADAL" clId="{3A3FC60C-8F8C-4DEA-98EA-52D2FAEC2049}" dt="2023-01-30T09:12:36.873" v="153"/>
          <ac:inkMkLst>
            <pc:docMk/>
            <pc:sldMk cId="3951942173" sldId="276"/>
            <ac:inkMk id="6" creationId="{048B0307-AF76-439C-8C2D-D5A48F614EA6}"/>
          </ac:inkMkLst>
        </pc:inkChg>
        <pc:inkChg chg="add">
          <ac:chgData name="Tom Tierney" userId="98ae919e-0f69-4050-89a6-75b9e3bee043" providerId="ADAL" clId="{3A3FC60C-8F8C-4DEA-98EA-52D2FAEC2049}" dt="2023-01-30T09:17:08.382" v="194"/>
          <ac:inkMkLst>
            <pc:docMk/>
            <pc:sldMk cId="3951942173" sldId="276"/>
            <ac:inkMk id="16" creationId="{9BCFF25B-CF62-4C85-A024-E73622E1EC73}"/>
          </ac:inkMkLst>
        </pc:inkChg>
        <pc:inkChg chg="add del mod">
          <ac:chgData name="Tom Tierney" userId="98ae919e-0f69-4050-89a6-75b9e3bee043" providerId="ADAL" clId="{3A3FC60C-8F8C-4DEA-98EA-52D2FAEC2049}" dt="2023-01-30T09:19:38.729" v="217"/>
          <ac:inkMkLst>
            <pc:docMk/>
            <pc:sldMk cId="3951942173" sldId="276"/>
            <ac:inkMk id="21" creationId="{C16F9D32-AC4C-4D0C-9834-9EE1C7127E47}"/>
          </ac:inkMkLst>
        </pc:inkChg>
        <pc:inkChg chg="add">
          <ac:chgData name="Tom Tierney" userId="98ae919e-0f69-4050-89a6-75b9e3bee043" providerId="ADAL" clId="{3A3FC60C-8F8C-4DEA-98EA-52D2FAEC2049}" dt="2023-01-30T09:19:36.278" v="215"/>
          <ac:inkMkLst>
            <pc:docMk/>
            <pc:sldMk cId="3951942173" sldId="276"/>
            <ac:inkMk id="22" creationId="{7C1FC69D-FEB6-4386-AB97-059C01F25C2D}"/>
          </ac:inkMkLst>
        </pc:inkChg>
        <pc:inkChg chg="add del">
          <ac:chgData name="Tom Tierney" userId="98ae919e-0f69-4050-89a6-75b9e3bee043" providerId="ADAL" clId="{3A3FC60C-8F8C-4DEA-98EA-52D2FAEC2049}" dt="2023-01-30T09:19:38.729" v="217"/>
          <ac:inkMkLst>
            <pc:docMk/>
            <pc:sldMk cId="3951942173" sldId="276"/>
            <ac:inkMk id="23" creationId="{3DA7D617-A114-4035-92D3-1C0926ED2F3D}"/>
          </ac:inkMkLst>
        </pc:inkChg>
        <pc:inkChg chg="add mod">
          <ac:chgData name="Tom Tierney" userId="98ae919e-0f69-4050-89a6-75b9e3bee043" providerId="ADAL" clId="{3A3FC60C-8F8C-4DEA-98EA-52D2FAEC2049}" dt="2023-01-30T09:19:43.138" v="218" actId="14100"/>
          <ac:inkMkLst>
            <pc:docMk/>
            <pc:sldMk cId="3951942173" sldId="276"/>
            <ac:inkMk id="24" creationId="{575FA23C-6B49-4BC9-B477-6D242938CB61}"/>
          </ac:inkMkLst>
        </pc:inkChg>
        <pc:inkChg chg="add">
          <ac:chgData name="Tom Tierney" userId="98ae919e-0f69-4050-89a6-75b9e3bee043" providerId="ADAL" clId="{3A3FC60C-8F8C-4DEA-98EA-52D2FAEC2049}" dt="2023-01-30T09:20:21.049" v="224"/>
          <ac:inkMkLst>
            <pc:docMk/>
            <pc:sldMk cId="3951942173" sldId="276"/>
            <ac:inkMk id="26" creationId="{1E05C6E2-3B93-43CE-99EA-19B65177106E}"/>
          </ac:inkMkLst>
        </pc:inkChg>
        <pc:inkChg chg="add del">
          <ac:chgData name="Tom Tierney" userId="98ae919e-0f69-4050-89a6-75b9e3bee043" providerId="ADAL" clId="{3A3FC60C-8F8C-4DEA-98EA-52D2FAEC2049}" dt="2023-01-30T09:22:30.466" v="271" actId="478"/>
          <ac:inkMkLst>
            <pc:docMk/>
            <pc:sldMk cId="3951942173" sldId="276"/>
            <ac:inkMk id="27" creationId="{D4EB6A68-B979-490E-A051-4AA428B3825E}"/>
          </ac:inkMkLst>
        </pc:inkChg>
        <pc:inkChg chg="add del">
          <ac:chgData name="Tom Tierney" userId="98ae919e-0f69-4050-89a6-75b9e3bee043" providerId="ADAL" clId="{3A3FC60C-8F8C-4DEA-98EA-52D2FAEC2049}" dt="2023-01-30T09:21:57.410" v="269" actId="478"/>
          <ac:inkMkLst>
            <pc:docMk/>
            <pc:sldMk cId="3951942173" sldId="276"/>
            <ac:inkMk id="28" creationId="{2598BA04-8CF0-4DA7-93D5-BFF5B6C40CA9}"/>
          </ac:inkMkLst>
        </pc:inkChg>
        <pc:inkChg chg="add del">
          <ac:chgData name="Tom Tierney" userId="98ae919e-0f69-4050-89a6-75b9e3bee043" providerId="ADAL" clId="{3A3FC60C-8F8C-4DEA-98EA-52D2FAEC2049}" dt="2023-01-30T09:22:40.762" v="274" actId="478"/>
          <ac:inkMkLst>
            <pc:docMk/>
            <pc:sldMk cId="3951942173" sldId="276"/>
            <ac:inkMk id="29" creationId="{868CE72E-A9E9-40F9-82E0-ED454568D90C}"/>
          </ac:inkMkLst>
        </pc:inkChg>
        <pc:inkChg chg="add del">
          <ac:chgData name="Tom Tierney" userId="98ae919e-0f69-4050-89a6-75b9e3bee043" providerId="ADAL" clId="{3A3FC60C-8F8C-4DEA-98EA-52D2FAEC2049}" dt="2023-01-30T09:20:36.456" v="248"/>
          <ac:inkMkLst>
            <pc:docMk/>
            <pc:sldMk cId="3951942173" sldId="276"/>
            <ac:inkMk id="30" creationId="{EBDEEE91-6C51-4ECD-8717-A01410AD0B23}"/>
          </ac:inkMkLst>
        </pc:inkChg>
        <pc:inkChg chg="add del">
          <ac:chgData name="Tom Tierney" userId="98ae919e-0f69-4050-89a6-75b9e3bee043" providerId="ADAL" clId="{3A3FC60C-8F8C-4DEA-98EA-52D2FAEC2049}" dt="2023-01-30T09:20:36.456" v="248"/>
          <ac:inkMkLst>
            <pc:docMk/>
            <pc:sldMk cId="3951942173" sldId="276"/>
            <ac:inkMk id="31" creationId="{3B3E2463-4DA4-4C47-A5E6-B874202B08E5}"/>
          </ac:inkMkLst>
        </pc:inkChg>
        <pc:inkChg chg="add del">
          <ac:chgData name="Tom Tierney" userId="98ae919e-0f69-4050-89a6-75b9e3bee043" providerId="ADAL" clId="{3A3FC60C-8F8C-4DEA-98EA-52D2FAEC2049}" dt="2023-01-30T09:20:26.499" v="238"/>
          <ac:inkMkLst>
            <pc:docMk/>
            <pc:sldMk cId="3951942173" sldId="276"/>
            <ac:inkMk id="32" creationId="{0A027467-63F7-4B2C-BEF9-3B6279033258}"/>
          </ac:inkMkLst>
        </pc:inkChg>
        <pc:inkChg chg="add del">
          <ac:chgData name="Tom Tierney" userId="98ae919e-0f69-4050-89a6-75b9e3bee043" providerId="ADAL" clId="{3A3FC60C-8F8C-4DEA-98EA-52D2FAEC2049}" dt="2023-01-30T09:20:26.499" v="238"/>
          <ac:inkMkLst>
            <pc:docMk/>
            <pc:sldMk cId="3951942173" sldId="276"/>
            <ac:inkMk id="33" creationId="{CF87E99F-9BF9-4042-AA39-DC0E08FF001F}"/>
          </ac:inkMkLst>
        </pc:inkChg>
        <pc:inkChg chg="add del">
          <ac:chgData name="Tom Tierney" userId="98ae919e-0f69-4050-89a6-75b9e3bee043" providerId="ADAL" clId="{3A3FC60C-8F8C-4DEA-98EA-52D2FAEC2049}" dt="2023-01-30T09:21:54.795" v="268" actId="478"/>
          <ac:inkMkLst>
            <pc:docMk/>
            <pc:sldMk cId="3951942173" sldId="276"/>
            <ac:inkMk id="34" creationId="{C80F073D-62B4-46B0-8D10-3CFC559BF571}"/>
          </ac:inkMkLst>
        </pc:inkChg>
        <pc:inkChg chg="add">
          <ac:chgData name="Tom Tierney" userId="98ae919e-0f69-4050-89a6-75b9e3bee043" providerId="ADAL" clId="{3A3FC60C-8F8C-4DEA-98EA-52D2FAEC2049}" dt="2023-01-30T09:20:24.709" v="233"/>
          <ac:inkMkLst>
            <pc:docMk/>
            <pc:sldMk cId="3951942173" sldId="276"/>
            <ac:inkMk id="35" creationId="{351F7AA2-562A-4D67-8CA8-B2B710758A9C}"/>
          </ac:inkMkLst>
        </pc:inkChg>
        <pc:inkChg chg="add del">
          <ac:chgData name="Tom Tierney" userId="98ae919e-0f69-4050-89a6-75b9e3bee043" providerId="ADAL" clId="{3A3FC60C-8F8C-4DEA-98EA-52D2FAEC2049}" dt="2023-01-30T09:20:36.456" v="248"/>
          <ac:inkMkLst>
            <pc:docMk/>
            <pc:sldMk cId="3951942173" sldId="276"/>
            <ac:inkMk id="36" creationId="{8C3DFBA8-100B-4A8D-8514-B6080629C609}"/>
          </ac:inkMkLst>
        </pc:inkChg>
        <pc:inkChg chg="add del">
          <ac:chgData name="Tom Tierney" userId="98ae919e-0f69-4050-89a6-75b9e3bee043" providerId="ADAL" clId="{3A3FC60C-8F8C-4DEA-98EA-52D2FAEC2049}" dt="2023-01-30T09:20:31.999" v="245"/>
          <ac:inkMkLst>
            <pc:docMk/>
            <pc:sldMk cId="3951942173" sldId="276"/>
            <ac:inkMk id="37" creationId="{318D977A-82C4-466F-86FF-680661AFEAB0}"/>
          </ac:inkMkLst>
        </pc:inkChg>
        <pc:inkChg chg="add del">
          <ac:chgData name="Tom Tierney" userId="98ae919e-0f69-4050-89a6-75b9e3bee043" providerId="ADAL" clId="{3A3FC60C-8F8C-4DEA-98EA-52D2FAEC2049}" dt="2023-01-30T09:20:31.999" v="245"/>
          <ac:inkMkLst>
            <pc:docMk/>
            <pc:sldMk cId="3951942173" sldId="276"/>
            <ac:inkMk id="38" creationId="{14BE5B15-B73C-4AC2-A524-AD9383EBACBE}"/>
          </ac:inkMkLst>
        </pc:inkChg>
        <pc:inkChg chg="add del">
          <ac:chgData name="Tom Tierney" userId="98ae919e-0f69-4050-89a6-75b9e3bee043" providerId="ADAL" clId="{3A3FC60C-8F8C-4DEA-98EA-52D2FAEC2049}" dt="2023-01-30T09:20:36.456" v="248"/>
          <ac:inkMkLst>
            <pc:docMk/>
            <pc:sldMk cId="3951942173" sldId="276"/>
            <ac:inkMk id="39" creationId="{1A2C3F84-EA5C-4C9A-AD12-72AF6C42929E}"/>
          </ac:inkMkLst>
        </pc:inkChg>
        <pc:inkChg chg="add del">
          <ac:chgData name="Tom Tierney" userId="98ae919e-0f69-4050-89a6-75b9e3bee043" providerId="ADAL" clId="{3A3FC60C-8F8C-4DEA-98EA-52D2FAEC2049}" dt="2023-01-30T09:20:36.456" v="248"/>
          <ac:inkMkLst>
            <pc:docMk/>
            <pc:sldMk cId="3951942173" sldId="276"/>
            <ac:inkMk id="40" creationId="{338DCC7C-E9E5-4064-AD03-F7A165CFB47D}"/>
          </ac:inkMkLst>
        </pc:inkChg>
        <pc:inkChg chg="add del">
          <ac:chgData name="Tom Tierney" userId="98ae919e-0f69-4050-89a6-75b9e3bee043" providerId="ADAL" clId="{3A3FC60C-8F8C-4DEA-98EA-52D2FAEC2049}" dt="2023-01-30T09:20:36.456" v="248"/>
          <ac:inkMkLst>
            <pc:docMk/>
            <pc:sldMk cId="3951942173" sldId="276"/>
            <ac:inkMk id="41" creationId="{6971A3F0-CFC1-4EE6-862A-028A58052D48}"/>
          </ac:inkMkLst>
        </pc:inkChg>
        <pc:inkChg chg="add del">
          <ac:chgData name="Tom Tierney" userId="98ae919e-0f69-4050-89a6-75b9e3bee043" providerId="ADAL" clId="{3A3FC60C-8F8C-4DEA-98EA-52D2FAEC2049}" dt="2023-01-30T09:20:36.456" v="248"/>
          <ac:inkMkLst>
            <pc:docMk/>
            <pc:sldMk cId="3951942173" sldId="276"/>
            <ac:inkMk id="42" creationId="{DE1594C2-943B-4574-9FE7-B54B3A47F017}"/>
          </ac:inkMkLst>
        </pc:inkChg>
        <pc:inkChg chg="add del">
          <ac:chgData name="Tom Tierney" userId="98ae919e-0f69-4050-89a6-75b9e3bee043" providerId="ADAL" clId="{3A3FC60C-8F8C-4DEA-98EA-52D2FAEC2049}" dt="2023-01-30T09:20:30.007" v="243"/>
          <ac:inkMkLst>
            <pc:docMk/>
            <pc:sldMk cId="3951942173" sldId="276"/>
            <ac:inkMk id="43" creationId="{C4CA67BE-1C27-43DC-9E01-F704FD5E8FF0}"/>
          </ac:inkMkLst>
        </pc:inkChg>
        <pc:inkChg chg="add del">
          <ac:chgData name="Tom Tierney" userId="98ae919e-0f69-4050-89a6-75b9e3bee043" providerId="ADAL" clId="{3A3FC60C-8F8C-4DEA-98EA-52D2FAEC2049}" dt="2023-01-30T09:20:30.007" v="243"/>
          <ac:inkMkLst>
            <pc:docMk/>
            <pc:sldMk cId="3951942173" sldId="276"/>
            <ac:inkMk id="44" creationId="{4CBB8BDE-4582-42D8-850B-AB76B7B96EF6}"/>
          </ac:inkMkLst>
        </pc:inkChg>
        <pc:inkChg chg="add del">
          <ac:chgData name="Tom Tierney" userId="98ae919e-0f69-4050-89a6-75b9e3bee043" providerId="ADAL" clId="{3A3FC60C-8F8C-4DEA-98EA-52D2FAEC2049}" dt="2023-01-30T09:20:31.999" v="245"/>
          <ac:inkMkLst>
            <pc:docMk/>
            <pc:sldMk cId="3951942173" sldId="276"/>
            <ac:inkMk id="45" creationId="{FF383FF1-317D-4388-9772-C04BD2ABE815}"/>
          </ac:inkMkLst>
        </pc:inkChg>
        <pc:inkChg chg="add del">
          <ac:chgData name="Tom Tierney" userId="98ae919e-0f69-4050-89a6-75b9e3bee043" providerId="ADAL" clId="{3A3FC60C-8F8C-4DEA-98EA-52D2FAEC2049}" dt="2023-01-30T09:20:31.999" v="245"/>
          <ac:inkMkLst>
            <pc:docMk/>
            <pc:sldMk cId="3951942173" sldId="276"/>
            <ac:inkMk id="46" creationId="{5CA9ABD2-88CC-4685-A5BC-B1A09654C42C}"/>
          </ac:inkMkLst>
        </pc:inkChg>
        <pc:inkChg chg="add del">
          <ac:chgData name="Tom Tierney" userId="98ae919e-0f69-4050-89a6-75b9e3bee043" providerId="ADAL" clId="{3A3FC60C-8F8C-4DEA-98EA-52D2FAEC2049}" dt="2023-01-30T09:20:36.456" v="248"/>
          <ac:inkMkLst>
            <pc:docMk/>
            <pc:sldMk cId="3951942173" sldId="276"/>
            <ac:inkMk id="47" creationId="{AAB20701-1D1C-479E-8F6B-D59CF8CE2363}"/>
          </ac:inkMkLst>
        </pc:inkChg>
        <pc:inkChg chg="add del">
          <ac:chgData name="Tom Tierney" userId="98ae919e-0f69-4050-89a6-75b9e3bee043" providerId="ADAL" clId="{3A3FC60C-8F8C-4DEA-98EA-52D2FAEC2049}" dt="2023-01-30T09:20:36.456" v="248"/>
          <ac:inkMkLst>
            <pc:docMk/>
            <pc:sldMk cId="3951942173" sldId="276"/>
            <ac:inkMk id="48" creationId="{B8C8B24F-76DF-4EE3-A770-7CBA67EFD480}"/>
          </ac:inkMkLst>
        </pc:inkChg>
        <pc:inkChg chg="add del">
          <ac:chgData name="Tom Tierney" userId="98ae919e-0f69-4050-89a6-75b9e3bee043" providerId="ADAL" clId="{3A3FC60C-8F8C-4DEA-98EA-52D2FAEC2049}" dt="2023-01-30T09:20:36.456" v="248"/>
          <ac:inkMkLst>
            <pc:docMk/>
            <pc:sldMk cId="3951942173" sldId="276"/>
            <ac:inkMk id="49" creationId="{72397B28-7F60-43AC-8B9C-484F4B879463}"/>
          </ac:inkMkLst>
        </pc:inkChg>
        <pc:inkChg chg="add del">
          <ac:chgData name="Tom Tierney" userId="98ae919e-0f69-4050-89a6-75b9e3bee043" providerId="ADAL" clId="{3A3FC60C-8F8C-4DEA-98EA-52D2FAEC2049}" dt="2023-01-30T09:20:38.254" v="250"/>
          <ac:inkMkLst>
            <pc:docMk/>
            <pc:sldMk cId="3951942173" sldId="276"/>
            <ac:inkMk id="50" creationId="{BFEA32DA-52EE-40E7-8C5D-043469442D2F}"/>
          </ac:inkMkLst>
        </pc:inkChg>
        <pc:inkChg chg="add del">
          <ac:chgData name="Tom Tierney" userId="98ae919e-0f69-4050-89a6-75b9e3bee043" providerId="ADAL" clId="{3A3FC60C-8F8C-4DEA-98EA-52D2FAEC2049}" dt="2023-01-30T09:20:38.254" v="250"/>
          <ac:inkMkLst>
            <pc:docMk/>
            <pc:sldMk cId="3951942173" sldId="276"/>
            <ac:inkMk id="51" creationId="{3DBC50C8-F12A-4BDD-B1A8-6DE4AF8C1DE4}"/>
          </ac:inkMkLst>
        </pc:inkChg>
        <pc:inkChg chg="add mod">
          <ac:chgData name="Tom Tierney" userId="98ae919e-0f69-4050-89a6-75b9e3bee043" providerId="ADAL" clId="{3A3FC60C-8F8C-4DEA-98EA-52D2FAEC2049}" dt="2023-01-30T09:22:46.482" v="276" actId="1076"/>
          <ac:inkMkLst>
            <pc:docMk/>
            <pc:sldMk cId="3951942173" sldId="276"/>
            <ac:inkMk id="52" creationId="{08B2BED8-F6E5-4D01-8D75-9C4487AC13FA}"/>
          </ac:inkMkLst>
        </pc:inkChg>
      </pc:sldChg>
      <pc:sldChg chg="addSp delSp modSp add setBg modAnim">
        <pc:chgData name="Tom Tierney" userId="98ae919e-0f69-4050-89a6-75b9e3bee043" providerId="ADAL" clId="{3A3FC60C-8F8C-4DEA-98EA-52D2FAEC2049}" dt="2023-01-25T11:50:53.708" v="131" actId="14100"/>
        <pc:sldMkLst>
          <pc:docMk/>
          <pc:sldMk cId="889749597" sldId="277"/>
        </pc:sldMkLst>
        <pc:spChg chg="del">
          <ac:chgData name="Tom Tierney" userId="98ae919e-0f69-4050-89a6-75b9e3bee043" providerId="ADAL" clId="{3A3FC60C-8F8C-4DEA-98EA-52D2FAEC2049}" dt="2023-01-25T11:43:32.129" v="73" actId="478"/>
          <ac:spMkLst>
            <pc:docMk/>
            <pc:sldMk cId="889749597" sldId="277"/>
            <ac:spMk id="2" creationId="{AC2CE246-C0F3-4646-8AFE-D2742B16F073}"/>
          </ac:spMkLst>
        </pc:spChg>
        <pc:spChg chg="del">
          <ac:chgData name="Tom Tierney" userId="98ae919e-0f69-4050-89a6-75b9e3bee043" providerId="ADAL" clId="{3A3FC60C-8F8C-4DEA-98EA-52D2FAEC2049}" dt="2023-01-25T11:43:34.002" v="74" actId="478"/>
          <ac:spMkLst>
            <pc:docMk/>
            <pc:sldMk cId="889749597" sldId="277"/>
            <ac:spMk id="3" creationId="{88879DC1-2202-4E04-8563-63E2FC2261BB}"/>
          </ac:spMkLst>
        </pc:spChg>
        <pc:picChg chg="add mod">
          <ac:chgData name="Tom Tierney" userId="98ae919e-0f69-4050-89a6-75b9e3bee043" providerId="ADAL" clId="{3A3FC60C-8F8C-4DEA-98EA-52D2FAEC2049}" dt="2023-01-25T11:50:49.731" v="130" actId="14100"/>
          <ac:picMkLst>
            <pc:docMk/>
            <pc:sldMk cId="889749597" sldId="277"/>
            <ac:picMk id="4" creationId="{F8805233-F6DC-4D8F-9CB1-A5DB81EDF3FF}"/>
          </ac:picMkLst>
        </pc:picChg>
        <pc:picChg chg="add mod">
          <ac:chgData name="Tom Tierney" userId="98ae919e-0f69-4050-89a6-75b9e3bee043" providerId="ADAL" clId="{3A3FC60C-8F8C-4DEA-98EA-52D2FAEC2049}" dt="2023-01-25T11:50:53.708" v="131" actId="14100"/>
          <ac:picMkLst>
            <pc:docMk/>
            <pc:sldMk cId="889749597" sldId="277"/>
            <ac:picMk id="12" creationId="{56596FDC-77F9-4149-BD7C-42A804AD84C3}"/>
          </ac:picMkLst>
        </pc:picChg>
        <pc:inkChg chg="add del">
          <ac:chgData name="Tom Tierney" userId="98ae919e-0f69-4050-89a6-75b9e3bee043" providerId="ADAL" clId="{3A3FC60C-8F8C-4DEA-98EA-52D2FAEC2049}" dt="2023-01-25T11:43:56.250" v="79"/>
          <ac:inkMkLst>
            <pc:docMk/>
            <pc:sldMk cId="889749597" sldId="277"/>
            <ac:inkMk id="5" creationId="{A10BDBB3-DF3B-491A-8031-BA75FA0897F5}"/>
          </ac:inkMkLst>
        </pc:inkChg>
        <pc:inkChg chg="add del">
          <ac:chgData name="Tom Tierney" userId="98ae919e-0f69-4050-89a6-75b9e3bee043" providerId="ADAL" clId="{3A3FC60C-8F8C-4DEA-98EA-52D2FAEC2049}" dt="2023-01-25T11:43:56.250" v="79"/>
          <ac:inkMkLst>
            <pc:docMk/>
            <pc:sldMk cId="889749597" sldId="277"/>
            <ac:inkMk id="6" creationId="{1B7C783C-5ECF-4FF6-B81E-4D7E83A87CC4}"/>
          </ac:inkMkLst>
        </pc:inkChg>
        <pc:inkChg chg="add">
          <ac:chgData name="Tom Tierney" userId="98ae919e-0f69-4050-89a6-75b9e3bee043" providerId="ADAL" clId="{3A3FC60C-8F8C-4DEA-98EA-52D2FAEC2049}" dt="2023-01-25T11:43:56.250" v="79"/>
          <ac:inkMkLst>
            <pc:docMk/>
            <pc:sldMk cId="889749597" sldId="277"/>
            <ac:inkMk id="7" creationId="{0B274E0B-15DB-4BD5-AEFE-8001F446A05D}"/>
          </ac:inkMkLst>
        </pc:inkChg>
        <pc:inkChg chg="add del">
          <ac:chgData name="Tom Tierney" userId="98ae919e-0f69-4050-89a6-75b9e3bee043" providerId="ADAL" clId="{3A3FC60C-8F8C-4DEA-98EA-52D2FAEC2049}" dt="2023-01-25T11:44:12.171" v="85"/>
          <ac:inkMkLst>
            <pc:docMk/>
            <pc:sldMk cId="889749597" sldId="277"/>
            <ac:inkMk id="8" creationId="{C286CCB9-EE22-4487-AE68-2DA3B4BD7052}"/>
          </ac:inkMkLst>
        </pc:inkChg>
        <pc:inkChg chg="add del">
          <ac:chgData name="Tom Tierney" userId="98ae919e-0f69-4050-89a6-75b9e3bee043" providerId="ADAL" clId="{3A3FC60C-8F8C-4DEA-98EA-52D2FAEC2049}" dt="2023-01-25T11:44:12.171" v="85"/>
          <ac:inkMkLst>
            <pc:docMk/>
            <pc:sldMk cId="889749597" sldId="277"/>
            <ac:inkMk id="9" creationId="{D870C466-E594-43AD-8CC4-0EF7B4AB97C7}"/>
          </ac:inkMkLst>
        </pc:inkChg>
        <pc:inkChg chg="add del">
          <ac:chgData name="Tom Tierney" userId="98ae919e-0f69-4050-89a6-75b9e3bee043" providerId="ADAL" clId="{3A3FC60C-8F8C-4DEA-98EA-52D2FAEC2049}" dt="2023-01-25T11:44:12.171" v="85"/>
          <ac:inkMkLst>
            <pc:docMk/>
            <pc:sldMk cId="889749597" sldId="277"/>
            <ac:inkMk id="10" creationId="{37D322F0-A468-4101-970B-4B1E350CF007}"/>
          </ac:inkMkLst>
        </pc:inkChg>
        <pc:inkChg chg="add">
          <ac:chgData name="Tom Tierney" userId="98ae919e-0f69-4050-89a6-75b9e3bee043" providerId="ADAL" clId="{3A3FC60C-8F8C-4DEA-98EA-52D2FAEC2049}" dt="2023-01-25T11:44:12.171" v="85"/>
          <ac:inkMkLst>
            <pc:docMk/>
            <pc:sldMk cId="889749597" sldId="277"/>
            <ac:inkMk id="11" creationId="{6412A9D9-35C3-436D-A502-9177ED62DFCB}"/>
          </ac:inkMkLst>
        </pc:inkChg>
      </pc:sldChg>
      <pc:sldChg chg="addSp delSp modSp add setBg modAnim">
        <pc:chgData name="Tom Tierney" userId="98ae919e-0f69-4050-89a6-75b9e3bee043" providerId="ADAL" clId="{3A3FC60C-8F8C-4DEA-98EA-52D2FAEC2049}" dt="2023-01-25T11:51:18.323" v="140" actId="14100"/>
        <pc:sldMkLst>
          <pc:docMk/>
          <pc:sldMk cId="1906507164" sldId="278"/>
        </pc:sldMkLst>
        <pc:spChg chg="del mod">
          <ac:chgData name="Tom Tierney" userId="98ae919e-0f69-4050-89a6-75b9e3bee043" providerId="ADAL" clId="{3A3FC60C-8F8C-4DEA-98EA-52D2FAEC2049}" dt="2023-01-25T11:44:53.089" v="93" actId="478"/>
          <ac:spMkLst>
            <pc:docMk/>
            <pc:sldMk cId="1906507164" sldId="278"/>
            <ac:spMk id="2" creationId="{19A9A69A-5048-475B-BC8E-2B20385F4381}"/>
          </ac:spMkLst>
        </pc:spChg>
        <pc:spChg chg="del">
          <ac:chgData name="Tom Tierney" userId="98ae919e-0f69-4050-89a6-75b9e3bee043" providerId="ADAL" clId="{3A3FC60C-8F8C-4DEA-98EA-52D2FAEC2049}" dt="2023-01-25T11:44:56.305" v="95" actId="478"/>
          <ac:spMkLst>
            <pc:docMk/>
            <pc:sldMk cId="1906507164" sldId="278"/>
            <ac:spMk id="3" creationId="{5E4D3AF9-07C6-46DA-AC90-22D957C121AD}"/>
          </ac:spMkLst>
        </pc:spChg>
        <pc:picChg chg="add del">
          <ac:chgData name="Tom Tierney" userId="98ae919e-0f69-4050-89a6-75b9e3bee043" providerId="ADAL" clId="{3A3FC60C-8F8C-4DEA-98EA-52D2FAEC2049}" dt="2023-01-25T11:44:54.634" v="94" actId="478"/>
          <ac:picMkLst>
            <pc:docMk/>
            <pc:sldMk cId="1906507164" sldId="278"/>
            <ac:picMk id="4" creationId="{620D7651-3F6B-4906-93B4-B38A4A01F4E3}"/>
          </ac:picMkLst>
        </pc:picChg>
        <pc:picChg chg="add del">
          <ac:chgData name="Tom Tierney" userId="98ae919e-0f69-4050-89a6-75b9e3bee043" providerId="ADAL" clId="{3A3FC60C-8F8C-4DEA-98EA-52D2FAEC2049}" dt="2023-01-25T11:44:59.073" v="97" actId="478"/>
          <ac:picMkLst>
            <pc:docMk/>
            <pc:sldMk cId="1906507164" sldId="278"/>
            <ac:picMk id="5" creationId="{D011D8A9-BA6C-40CC-BB23-375834DC2F6B}"/>
          </ac:picMkLst>
        </pc:picChg>
        <pc:picChg chg="add mod">
          <ac:chgData name="Tom Tierney" userId="98ae919e-0f69-4050-89a6-75b9e3bee043" providerId="ADAL" clId="{3A3FC60C-8F8C-4DEA-98EA-52D2FAEC2049}" dt="2023-01-25T11:51:09.980" v="137" actId="1076"/>
          <ac:picMkLst>
            <pc:docMk/>
            <pc:sldMk cId="1906507164" sldId="278"/>
            <ac:picMk id="9" creationId="{37CD699D-D8F6-4014-92BF-B5C69449EBA7}"/>
          </ac:picMkLst>
        </pc:picChg>
        <pc:picChg chg="add mod">
          <ac:chgData name="Tom Tierney" userId="98ae919e-0f69-4050-89a6-75b9e3bee043" providerId="ADAL" clId="{3A3FC60C-8F8C-4DEA-98EA-52D2FAEC2049}" dt="2023-01-25T11:51:05.722" v="135" actId="1076"/>
          <ac:picMkLst>
            <pc:docMk/>
            <pc:sldMk cId="1906507164" sldId="278"/>
            <ac:picMk id="10" creationId="{5840082E-ADF6-4730-880F-502D3BD7E93B}"/>
          </ac:picMkLst>
        </pc:picChg>
        <pc:picChg chg="add mod">
          <ac:chgData name="Tom Tierney" userId="98ae919e-0f69-4050-89a6-75b9e3bee043" providerId="ADAL" clId="{3A3FC60C-8F8C-4DEA-98EA-52D2FAEC2049}" dt="2023-01-25T11:51:01.440" v="133" actId="1076"/>
          <ac:picMkLst>
            <pc:docMk/>
            <pc:sldMk cId="1906507164" sldId="278"/>
            <ac:picMk id="11" creationId="{76F736B9-2170-443D-8FA1-B70AAF00A902}"/>
          </ac:picMkLst>
        </pc:picChg>
        <pc:picChg chg="add mod">
          <ac:chgData name="Tom Tierney" userId="98ae919e-0f69-4050-89a6-75b9e3bee043" providerId="ADAL" clId="{3A3FC60C-8F8C-4DEA-98EA-52D2FAEC2049}" dt="2023-01-25T11:51:12.752" v="138" actId="14100"/>
          <ac:picMkLst>
            <pc:docMk/>
            <pc:sldMk cId="1906507164" sldId="278"/>
            <ac:picMk id="16" creationId="{EFF7AE2C-1D05-49A9-A272-708EBC083E60}"/>
          </ac:picMkLst>
        </pc:picChg>
        <pc:picChg chg="add mod">
          <ac:chgData name="Tom Tierney" userId="98ae919e-0f69-4050-89a6-75b9e3bee043" providerId="ADAL" clId="{3A3FC60C-8F8C-4DEA-98EA-52D2FAEC2049}" dt="2023-01-25T11:51:15.301" v="139" actId="14100"/>
          <ac:picMkLst>
            <pc:docMk/>
            <pc:sldMk cId="1906507164" sldId="278"/>
            <ac:picMk id="17" creationId="{A8C8DCB1-EDAB-4CE5-B5B4-A1E4A3B414E6}"/>
          </ac:picMkLst>
        </pc:picChg>
        <pc:picChg chg="add mod">
          <ac:chgData name="Tom Tierney" userId="98ae919e-0f69-4050-89a6-75b9e3bee043" providerId="ADAL" clId="{3A3FC60C-8F8C-4DEA-98EA-52D2FAEC2049}" dt="2023-01-25T11:51:18.323" v="140" actId="14100"/>
          <ac:picMkLst>
            <pc:docMk/>
            <pc:sldMk cId="1906507164" sldId="278"/>
            <ac:picMk id="18" creationId="{D6A664AF-B242-4CFD-8048-2F909AAA7BF8}"/>
          </ac:picMkLst>
        </pc:picChg>
        <pc:inkChg chg="add del">
          <ac:chgData name="Tom Tierney" userId="98ae919e-0f69-4050-89a6-75b9e3bee043" providerId="ADAL" clId="{3A3FC60C-8F8C-4DEA-98EA-52D2FAEC2049}" dt="2023-01-25T11:45:18.467" v="100"/>
          <ac:inkMkLst>
            <pc:docMk/>
            <pc:sldMk cId="1906507164" sldId="278"/>
            <ac:inkMk id="6" creationId="{68419645-3226-4C16-AF4B-76AE67F34C0E}"/>
          </ac:inkMkLst>
        </pc:inkChg>
        <pc:inkChg chg="add del">
          <ac:chgData name="Tom Tierney" userId="98ae919e-0f69-4050-89a6-75b9e3bee043" providerId="ADAL" clId="{3A3FC60C-8F8C-4DEA-98EA-52D2FAEC2049}" dt="2023-01-25T11:45:18.467" v="100"/>
          <ac:inkMkLst>
            <pc:docMk/>
            <pc:sldMk cId="1906507164" sldId="278"/>
            <ac:inkMk id="7" creationId="{870056B2-E63B-4ECD-897D-18720E3BB2DB}"/>
          </ac:inkMkLst>
        </pc:inkChg>
        <pc:inkChg chg="add">
          <ac:chgData name="Tom Tierney" userId="98ae919e-0f69-4050-89a6-75b9e3bee043" providerId="ADAL" clId="{3A3FC60C-8F8C-4DEA-98EA-52D2FAEC2049}" dt="2023-01-25T11:45:18.467" v="100"/>
          <ac:inkMkLst>
            <pc:docMk/>
            <pc:sldMk cId="1906507164" sldId="278"/>
            <ac:inkMk id="8" creationId="{5472ABCC-134B-4A7A-BDA0-43FA5341ED25}"/>
          </ac:inkMkLst>
        </pc:inkChg>
        <pc:inkChg chg="add del">
          <ac:chgData name="Tom Tierney" userId="98ae919e-0f69-4050-89a6-75b9e3bee043" providerId="ADAL" clId="{3A3FC60C-8F8C-4DEA-98EA-52D2FAEC2049}" dt="2023-01-25T11:46:16.023" v="111"/>
          <ac:inkMkLst>
            <pc:docMk/>
            <pc:sldMk cId="1906507164" sldId="278"/>
            <ac:inkMk id="12" creationId="{A93A82A0-37C4-4CD3-BA2B-6F179BD3E5EA}"/>
          </ac:inkMkLst>
        </pc:inkChg>
        <pc:inkChg chg="add del">
          <ac:chgData name="Tom Tierney" userId="98ae919e-0f69-4050-89a6-75b9e3bee043" providerId="ADAL" clId="{3A3FC60C-8F8C-4DEA-98EA-52D2FAEC2049}" dt="2023-01-25T11:46:16.023" v="111"/>
          <ac:inkMkLst>
            <pc:docMk/>
            <pc:sldMk cId="1906507164" sldId="278"/>
            <ac:inkMk id="13" creationId="{840E9AF9-FDA8-4C63-9E36-0E22A7A08F59}"/>
          </ac:inkMkLst>
        </pc:inkChg>
        <pc:inkChg chg="add del">
          <ac:chgData name="Tom Tierney" userId="98ae919e-0f69-4050-89a6-75b9e3bee043" providerId="ADAL" clId="{3A3FC60C-8F8C-4DEA-98EA-52D2FAEC2049}" dt="2023-01-25T11:46:16.023" v="111"/>
          <ac:inkMkLst>
            <pc:docMk/>
            <pc:sldMk cId="1906507164" sldId="278"/>
            <ac:inkMk id="14" creationId="{5074B1E6-C5B9-4ADC-9150-EEC54E21FD56}"/>
          </ac:inkMkLst>
        </pc:inkChg>
        <pc:inkChg chg="add">
          <ac:chgData name="Tom Tierney" userId="98ae919e-0f69-4050-89a6-75b9e3bee043" providerId="ADAL" clId="{3A3FC60C-8F8C-4DEA-98EA-52D2FAEC2049}" dt="2023-01-25T11:46:16.023" v="111"/>
          <ac:inkMkLst>
            <pc:docMk/>
            <pc:sldMk cId="1906507164" sldId="278"/>
            <ac:inkMk id="15" creationId="{E9BCCE41-8F39-4037-B0FD-5DE25173F5B0}"/>
          </ac:inkMkLst>
        </pc:inkChg>
      </pc:sldChg>
      <pc:sldChg chg="addSp delSp modSp add setBg">
        <pc:chgData name="Tom Tierney" userId="98ae919e-0f69-4050-89a6-75b9e3bee043" providerId="ADAL" clId="{3A3FC60C-8F8C-4DEA-98EA-52D2FAEC2049}" dt="2023-02-01T13:32:44.378" v="564" actId="1076"/>
        <pc:sldMkLst>
          <pc:docMk/>
          <pc:sldMk cId="83733544" sldId="281"/>
        </pc:sldMkLst>
        <pc:spChg chg="add del mod">
          <ac:chgData name="Tom Tierney" userId="98ae919e-0f69-4050-89a6-75b9e3bee043" providerId="ADAL" clId="{3A3FC60C-8F8C-4DEA-98EA-52D2FAEC2049}" dt="2023-02-01T13:28:35.914" v="297" actId="478"/>
          <ac:spMkLst>
            <pc:docMk/>
            <pc:sldMk cId="83733544" sldId="281"/>
            <ac:spMk id="2" creationId="{AE0D2C57-84FC-4E0C-B4EB-7ADCC074903D}"/>
          </ac:spMkLst>
        </pc:spChg>
        <pc:spChg chg="add mod">
          <ac:chgData name="Tom Tierney" userId="98ae919e-0f69-4050-89a6-75b9e3bee043" providerId="ADAL" clId="{3A3FC60C-8F8C-4DEA-98EA-52D2FAEC2049}" dt="2023-02-01T13:32:44.378" v="564" actId="1076"/>
          <ac:spMkLst>
            <pc:docMk/>
            <pc:sldMk cId="83733544" sldId="281"/>
            <ac:spMk id="4" creationId="{D7AEFA11-A978-41CC-A5E1-2A6A043ED876}"/>
          </ac:spMkLst>
        </pc:spChg>
        <pc:picChg chg="add mod">
          <ac:chgData name="Tom Tierney" userId="98ae919e-0f69-4050-89a6-75b9e3bee043" providerId="ADAL" clId="{3A3FC60C-8F8C-4DEA-98EA-52D2FAEC2049}" dt="2023-02-01T13:30:14.022" v="423" actId="1076"/>
          <ac:picMkLst>
            <pc:docMk/>
            <pc:sldMk cId="83733544" sldId="281"/>
            <ac:picMk id="3" creationId="{F1F09ECA-F9C5-484D-AD28-FE45CA1ED6D7}"/>
          </ac:picMkLst>
        </pc:picChg>
      </pc:sldChg>
      <pc:sldChg chg="addSp delSp modSp add setBg modAnim">
        <pc:chgData name="Tom Tierney" userId="98ae919e-0f69-4050-89a6-75b9e3bee043" providerId="ADAL" clId="{3A3FC60C-8F8C-4DEA-98EA-52D2FAEC2049}" dt="2023-02-01T13:37:08.870" v="603" actId="1076"/>
        <pc:sldMkLst>
          <pc:docMk/>
          <pc:sldMk cId="889243587" sldId="282"/>
        </pc:sldMkLst>
        <pc:picChg chg="add mod">
          <ac:chgData name="Tom Tierney" userId="98ae919e-0f69-4050-89a6-75b9e3bee043" providerId="ADAL" clId="{3A3FC60C-8F8C-4DEA-98EA-52D2FAEC2049}" dt="2023-02-01T13:33:51.863" v="571" actId="1076"/>
          <ac:picMkLst>
            <pc:docMk/>
            <pc:sldMk cId="889243587" sldId="282"/>
            <ac:picMk id="2" creationId="{19F71180-7881-4D52-8BF9-34E0F04A838F}"/>
          </ac:picMkLst>
        </pc:picChg>
        <pc:picChg chg="add mod">
          <ac:chgData name="Tom Tierney" userId="98ae919e-0f69-4050-89a6-75b9e3bee043" providerId="ADAL" clId="{3A3FC60C-8F8C-4DEA-98EA-52D2FAEC2049}" dt="2023-02-01T13:34:13.015" v="574" actId="1076"/>
          <ac:picMkLst>
            <pc:docMk/>
            <pc:sldMk cId="889243587" sldId="282"/>
            <ac:picMk id="3" creationId="{E99C6A87-0808-464C-BC7B-8761FBF08B29}"/>
          </ac:picMkLst>
        </pc:picChg>
        <pc:picChg chg="add mod">
          <ac:chgData name="Tom Tierney" userId="98ae919e-0f69-4050-89a6-75b9e3bee043" providerId="ADAL" clId="{3A3FC60C-8F8C-4DEA-98EA-52D2FAEC2049}" dt="2023-02-01T13:34:15.608" v="575" actId="1076"/>
          <ac:picMkLst>
            <pc:docMk/>
            <pc:sldMk cId="889243587" sldId="282"/>
            <ac:picMk id="4" creationId="{5CC269D4-8864-45D5-A48C-D0158EBC4CAD}"/>
          </ac:picMkLst>
        </pc:picChg>
        <pc:picChg chg="add mod">
          <ac:chgData name="Tom Tierney" userId="98ae919e-0f69-4050-89a6-75b9e3bee043" providerId="ADAL" clId="{3A3FC60C-8F8C-4DEA-98EA-52D2FAEC2049}" dt="2023-02-01T13:37:08.870" v="603" actId="1076"/>
          <ac:picMkLst>
            <pc:docMk/>
            <pc:sldMk cId="889243587" sldId="282"/>
            <ac:picMk id="8" creationId="{675D5368-4A83-4195-9947-CA823BF190D4}"/>
          </ac:picMkLst>
        </pc:picChg>
        <pc:inkChg chg="add del">
          <ac:chgData name="Tom Tierney" userId="98ae919e-0f69-4050-89a6-75b9e3bee043" providerId="ADAL" clId="{3A3FC60C-8F8C-4DEA-98EA-52D2FAEC2049}" dt="2023-02-01T13:36:23.956" v="601"/>
          <ac:inkMkLst>
            <pc:docMk/>
            <pc:sldMk cId="889243587" sldId="282"/>
            <ac:inkMk id="5" creationId="{0DE7F685-4146-4814-9F35-FEC7E42178D5}"/>
          </ac:inkMkLst>
        </pc:inkChg>
        <pc:inkChg chg="add del">
          <ac:chgData name="Tom Tierney" userId="98ae919e-0f69-4050-89a6-75b9e3bee043" providerId="ADAL" clId="{3A3FC60C-8F8C-4DEA-98EA-52D2FAEC2049}" dt="2023-02-01T13:36:23.956" v="601"/>
          <ac:inkMkLst>
            <pc:docMk/>
            <pc:sldMk cId="889243587" sldId="282"/>
            <ac:inkMk id="6" creationId="{9081238D-EDE0-4D34-840B-83AD3A344900}"/>
          </ac:inkMkLst>
        </pc:inkChg>
        <pc:inkChg chg="add">
          <ac:chgData name="Tom Tierney" userId="98ae919e-0f69-4050-89a6-75b9e3bee043" providerId="ADAL" clId="{3A3FC60C-8F8C-4DEA-98EA-52D2FAEC2049}" dt="2023-02-01T13:36:23.956" v="601"/>
          <ac:inkMkLst>
            <pc:docMk/>
            <pc:sldMk cId="889243587" sldId="282"/>
            <ac:inkMk id="7" creationId="{24093623-061F-4258-92F2-D915266F7D66}"/>
          </ac:inkMkLst>
        </pc:inkChg>
      </pc:sldChg>
      <pc:sldChg chg="addSp modSp add setBg modAnim">
        <pc:chgData name="Tom Tierney" userId="98ae919e-0f69-4050-89a6-75b9e3bee043" providerId="ADAL" clId="{3A3FC60C-8F8C-4DEA-98EA-52D2FAEC2049}" dt="2023-02-01T11:58:57.075" v="291"/>
        <pc:sldMkLst>
          <pc:docMk/>
          <pc:sldMk cId="884980281" sldId="283"/>
        </pc:sldMkLst>
        <pc:picChg chg="add mod">
          <ac:chgData name="Tom Tierney" userId="98ae919e-0f69-4050-89a6-75b9e3bee043" providerId="ADAL" clId="{3A3FC60C-8F8C-4DEA-98EA-52D2FAEC2049}" dt="2023-02-01T11:52:58.032" v="280" actId="1076"/>
          <ac:picMkLst>
            <pc:docMk/>
            <pc:sldMk cId="884980281" sldId="283"/>
            <ac:picMk id="2" creationId="{B6E12F78-4926-46E3-B286-0B5C1E621316}"/>
          </ac:picMkLst>
        </pc:picChg>
        <pc:picChg chg="add mod">
          <ac:chgData name="Tom Tierney" userId="98ae919e-0f69-4050-89a6-75b9e3bee043" providerId="ADAL" clId="{3A3FC60C-8F8C-4DEA-98EA-52D2FAEC2049}" dt="2023-02-01T11:54:54.510" v="282" actId="1076"/>
          <ac:picMkLst>
            <pc:docMk/>
            <pc:sldMk cId="884980281" sldId="283"/>
            <ac:picMk id="3" creationId="{5DAF9AC2-3FB3-4808-B29D-1D61495B40BC}"/>
          </ac:picMkLst>
        </pc:picChg>
        <pc:picChg chg="add mod">
          <ac:chgData name="Tom Tierney" userId="98ae919e-0f69-4050-89a6-75b9e3bee043" providerId="ADAL" clId="{3A3FC60C-8F8C-4DEA-98EA-52D2FAEC2049}" dt="2023-02-01T11:55:33.796" v="285" actId="1076"/>
          <ac:picMkLst>
            <pc:docMk/>
            <pc:sldMk cId="884980281" sldId="283"/>
            <ac:picMk id="4" creationId="{3B7579C8-1BD4-4D67-84DA-4A434F708892}"/>
          </ac:picMkLst>
        </pc:picChg>
        <pc:picChg chg="add mod">
          <ac:chgData name="Tom Tierney" userId="98ae919e-0f69-4050-89a6-75b9e3bee043" providerId="ADAL" clId="{3A3FC60C-8F8C-4DEA-98EA-52D2FAEC2049}" dt="2023-02-01T11:58:37.090" v="288" actId="1076"/>
          <ac:picMkLst>
            <pc:docMk/>
            <pc:sldMk cId="884980281" sldId="283"/>
            <ac:picMk id="5" creationId="{31F12993-9101-4E84-ADF4-54FBB2699978}"/>
          </ac:picMkLst>
        </pc:picChg>
      </pc:sldChg>
      <pc:sldChg chg="addSp delSp modSp add setBg modAnim">
        <pc:chgData name="Tom Tierney" userId="98ae919e-0f69-4050-89a6-75b9e3bee043" providerId="ADAL" clId="{3A3FC60C-8F8C-4DEA-98EA-52D2FAEC2049}" dt="2023-02-01T13:37:29.816" v="606"/>
        <pc:sldMkLst>
          <pc:docMk/>
          <pc:sldMk cId="3425789490" sldId="284"/>
        </pc:sldMkLst>
        <pc:spChg chg="del">
          <ac:chgData name="Tom Tierney" userId="98ae919e-0f69-4050-89a6-75b9e3bee043" providerId="ADAL" clId="{3A3FC60C-8F8C-4DEA-98EA-52D2FAEC2049}" dt="2023-02-01T13:34:59.834" v="582" actId="478"/>
          <ac:spMkLst>
            <pc:docMk/>
            <pc:sldMk cId="3425789490" sldId="284"/>
            <ac:spMk id="2" creationId="{67CB4BA9-9365-40B1-8423-4126AC491E80}"/>
          </ac:spMkLst>
        </pc:spChg>
        <pc:spChg chg="del">
          <ac:chgData name="Tom Tierney" userId="98ae919e-0f69-4050-89a6-75b9e3bee043" providerId="ADAL" clId="{3A3FC60C-8F8C-4DEA-98EA-52D2FAEC2049}" dt="2023-02-01T13:34:56.802" v="581" actId="478"/>
          <ac:spMkLst>
            <pc:docMk/>
            <pc:sldMk cId="3425789490" sldId="284"/>
            <ac:spMk id="3" creationId="{B329BFBB-8DA2-40F0-A53F-039B2A8DECD1}"/>
          </ac:spMkLst>
        </pc:spChg>
        <pc:picChg chg="add mod">
          <ac:chgData name="Tom Tierney" userId="98ae919e-0f69-4050-89a6-75b9e3bee043" providerId="ADAL" clId="{3A3FC60C-8F8C-4DEA-98EA-52D2FAEC2049}" dt="2023-02-01T13:35:52.010" v="594" actId="14100"/>
          <ac:picMkLst>
            <pc:docMk/>
            <pc:sldMk cId="3425789490" sldId="284"/>
            <ac:picMk id="4" creationId="{4774F032-BDD9-438D-8161-043D50159D2D}"/>
          </ac:picMkLst>
        </pc:picChg>
        <pc:picChg chg="add mod">
          <ac:chgData name="Tom Tierney" userId="98ae919e-0f69-4050-89a6-75b9e3bee043" providerId="ADAL" clId="{3A3FC60C-8F8C-4DEA-98EA-52D2FAEC2049}" dt="2023-02-01T13:35:42.951" v="590" actId="1076"/>
          <ac:picMkLst>
            <pc:docMk/>
            <pc:sldMk cId="3425789490" sldId="284"/>
            <ac:picMk id="5" creationId="{ADA8E1BD-0DBC-4E39-8874-5A30AAF8DAE4}"/>
          </ac:picMkLst>
        </pc:picChg>
        <pc:picChg chg="add mod">
          <ac:chgData name="Tom Tierney" userId="98ae919e-0f69-4050-89a6-75b9e3bee043" providerId="ADAL" clId="{3A3FC60C-8F8C-4DEA-98EA-52D2FAEC2049}" dt="2023-02-01T13:35:49.080" v="593" actId="1076"/>
          <ac:picMkLst>
            <pc:docMk/>
            <pc:sldMk cId="3425789490" sldId="284"/>
            <ac:picMk id="6" creationId="{B2721FD4-976B-4D82-96A8-0D306AA7DDD3}"/>
          </ac:picMkLst>
        </pc:picChg>
        <pc:inkChg chg="add del">
          <ac:chgData name="Tom Tierney" userId="98ae919e-0f69-4050-89a6-75b9e3bee043" providerId="ADAL" clId="{3A3FC60C-8F8C-4DEA-98EA-52D2FAEC2049}" dt="2023-02-01T13:36:17.031" v="597"/>
          <ac:inkMkLst>
            <pc:docMk/>
            <pc:sldMk cId="3425789490" sldId="284"/>
            <ac:inkMk id="7" creationId="{438A124C-834A-410C-BEB1-9E29C3880330}"/>
          </ac:inkMkLst>
        </pc:inkChg>
        <pc:inkChg chg="add del">
          <ac:chgData name="Tom Tierney" userId="98ae919e-0f69-4050-89a6-75b9e3bee043" providerId="ADAL" clId="{3A3FC60C-8F8C-4DEA-98EA-52D2FAEC2049}" dt="2023-02-01T13:36:17.031" v="597"/>
          <ac:inkMkLst>
            <pc:docMk/>
            <pc:sldMk cId="3425789490" sldId="284"/>
            <ac:inkMk id="8" creationId="{A01505D1-98B2-4CF7-9D47-E7B496C45CF6}"/>
          </ac:inkMkLst>
        </pc:inkChg>
        <pc:inkChg chg="add">
          <ac:chgData name="Tom Tierney" userId="98ae919e-0f69-4050-89a6-75b9e3bee043" providerId="ADAL" clId="{3A3FC60C-8F8C-4DEA-98EA-52D2FAEC2049}" dt="2023-02-01T13:36:17.031" v="597"/>
          <ac:inkMkLst>
            <pc:docMk/>
            <pc:sldMk cId="3425789490" sldId="284"/>
            <ac:inkMk id="9" creationId="{E7FA26F4-FC13-46BB-8123-09F2BB5F6257}"/>
          </ac:inkMkLst>
        </pc:inkChg>
        <pc:inkChg chg="add">
          <ac:chgData name="Tom Tierney" userId="98ae919e-0f69-4050-89a6-75b9e3bee043" providerId="ADAL" clId="{3A3FC60C-8F8C-4DEA-98EA-52D2FAEC2049}" dt="2023-02-01T13:36:20.109" v="598"/>
          <ac:inkMkLst>
            <pc:docMk/>
            <pc:sldMk cId="3425789490" sldId="284"/>
            <ac:inkMk id="10" creationId="{F6DB638D-EA26-4637-AF6B-02B8B6814C87}"/>
          </ac:inkMkLst>
        </pc:inkChg>
      </pc:sldChg>
      <pc:sldChg chg="add del">
        <pc:chgData name="Tom Tierney" userId="98ae919e-0f69-4050-89a6-75b9e3bee043" providerId="ADAL" clId="{3A3FC60C-8F8C-4DEA-98EA-52D2FAEC2049}" dt="2023-02-01T13:38:46.198" v="609"/>
        <pc:sldMkLst>
          <pc:docMk/>
          <pc:sldMk cId="0" sldId="285"/>
        </pc:sldMkLst>
      </pc:sldChg>
      <pc:sldChg chg="modSp add del">
        <pc:chgData name="Tom Tierney" userId="98ae919e-0f69-4050-89a6-75b9e3bee043" providerId="ADAL" clId="{3A3FC60C-8F8C-4DEA-98EA-52D2FAEC2049}" dt="2023-02-01T13:39:05.596" v="611" actId="1076"/>
        <pc:sldMkLst>
          <pc:docMk/>
          <pc:sldMk cId="0" sldId="286"/>
        </pc:sldMkLst>
        <pc:spChg chg="mod">
          <ac:chgData name="Tom Tierney" userId="98ae919e-0f69-4050-89a6-75b9e3bee043" providerId="ADAL" clId="{3A3FC60C-8F8C-4DEA-98EA-52D2FAEC2049}" dt="2023-02-01T13:39:05.596" v="611" actId="1076"/>
          <ac:spMkLst>
            <pc:docMk/>
            <pc:sldMk cId="0" sldId="286"/>
            <ac:spMk id="4100" creationId="{74796212-BEC4-4F41-8338-5CA2EBE4BC3D}"/>
          </ac:spMkLst>
        </pc:spChg>
      </pc:sldChg>
      <pc:sldChg chg="add del">
        <pc:chgData name="Tom Tierney" userId="98ae919e-0f69-4050-89a6-75b9e3bee043" providerId="ADAL" clId="{3A3FC60C-8F8C-4DEA-98EA-52D2FAEC2049}" dt="2023-02-01T13:38:46.198" v="609"/>
        <pc:sldMkLst>
          <pc:docMk/>
          <pc:sldMk cId="0" sldId="287"/>
        </pc:sldMkLst>
      </pc:sldChg>
      <pc:sldChg chg="add del">
        <pc:chgData name="Tom Tierney" userId="98ae919e-0f69-4050-89a6-75b9e3bee043" providerId="ADAL" clId="{3A3FC60C-8F8C-4DEA-98EA-52D2FAEC2049}" dt="2023-02-01T13:38:46.198" v="609"/>
        <pc:sldMkLst>
          <pc:docMk/>
          <pc:sldMk cId="0" sldId="288"/>
        </pc:sldMkLst>
      </pc:sldChg>
      <pc:sldChg chg="add del">
        <pc:chgData name="Tom Tierney" userId="98ae919e-0f69-4050-89a6-75b9e3bee043" providerId="ADAL" clId="{3A3FC60C-8F8C-4DEA-98EA-52D2FAEC2049}" dt="2023-02-01T13:38:46.198" v="609"/>
        <pc:sldMkLst>
          <pc:docMk/>
          <pc:sldMk cId="0" sldId="289"/>
        </pc:sldMkLst>
      </pc:sldChg>
      <pc:sldChg chg="addSp delSp modSp add setBg modAnim">
        <pc:chgData name="Tom Tierney" userId="98ae919e-0f69-4050-89a6-75b9e3bee043" providerId="ADAL" clId="{3A3FC60C-8F8C-4DEA-98EA-52D2FAEC2049}" dt="2023-02-01T13:47:15.121" v="646"/>
        <pc:sldMkLst>
          <pc:docMk/>
          <pc:sldMk cId="71164618" sldId="290"/>
        </pc:sldMkLst>
        <pc:spChg chg="del">
          <ac:chgData name="Tom Tierney" userId="98ae919e-0f69-4050-89a6-75b9e3bee043" providerId="ADAL" clId="{3A3FC60C-8F8C-4DEA-98EA-52D2FAEC2049}" dt="2023-02-01T13:45:30.483" v="629" actId="478"/>
          <ac:spMkLst>
            <pc:docMk/>
            <pc:sldMk cId="71164618" sldId="290"/>
            <ac:spMk id="2" creationId="{2D8F2E29-BD7F-43BF-9FDB-6E48B722E8F2}"/>
          </ac:spMkLst>
        </pc:spChg>
        <pc:spChg chg="del">
          <ac:chgData name="Tom Tierney" userId="98ae919e-0f69-4050-89a6-75b9e3bee043" providerId="ADAL" clId="{3A3FC60C-8F8C-4DEA-98EA-52D2FAEC2049}" dt="2023-02-01T13:45:34.082" v="630" actId="478"/>
          <ac:spMkLst>
            <pc:docMk/>
            <pc:sldMk cId="71164618" sldId="290"/>
            <ac:spMk id="3" creationId="{DFE2C70A-38CB-498F-8F59-86B6F906B80E}"/>
          </ac:spMkLst>
        </pc:spChg>
        <pc:picChg chg="add mod">
          <ac:chgData name="Tom Tierney" userId="98ae919e-0f69-4050-89a6-75b9e3bee043" providerId="ADAL" clId="{3A3FC60C-8F8C-4DEA-98EA-52D2FAEC2049}" dt="2023-02-01T13:45:43.273" v="634" actId="14100"/>
          <ac:picMkLst>
            <pc:docMk/>
            <pc:sldMk cId="71164618" sldId="290"/>
            <ac:picMk id="4" creationId="{E19C5825-7FC7-4CE7-AB4B-C97798227D35}"/>
          </ac:picMkLst>
        </pc:picChg>
        <pc:picChg chg="add mod">
          <ac:chgData name="Tom Tierney" userId="98ae919e-0f69-4050-89a6-75b9e3bee043" providerId="ADAL" clId="{3A3FC60C-8F8C-4DEA-98EA-52D2FAEC2049}" dt="2023-02-01T13:46:06.051" v="636" actId="1076"/>
          <ac:picMkLst>
            <pc:docMk/>
            <pc:sldMk cId="71164618" sldId="290"/>
            <ac:picMk id="5" creationId="{A0B42035-9516-475A-910C-47A57E2E8A89}"/>
          </ac:picMkLst>
        </pc:picChg>
        <pc:picChg chg="add mod">
          <ac:chgData name="Tom Tierney" userId="98ae919e-0f69-4050-89a6-75b9e3bee043" providerId="ADAL" clId="{3A3FC60C-8F8C-4DEA-98EA-52D2FAEC2049}" dt="2023-02-01T13:46:27.346" v="639" actId="1076"/>
          <ac:picMkLst>
            <pc:docMk/>
            <pc:sldMk cId="71164618" sldId="290"/>
            <ac:picMk id="6" creationId="{9C912ECE-6A33-4E08-8FBA-81C7CAECFEF3}"/>
          </ac:picMkLst>
        </pc:picChg>
        <pc:cxnChg chg="add mod">
          <ac:chgData name="Tom Tierney" userId="98ae919e-0f69-4050-89a6-75b9e3bee043" providerId="ADAL" clId="{3A3FC60C-8F8C-4DEA-98EA-52D2FAEC2049}" dt="2023-02-01T13:46:55.165" v="643" actId="13822"/>
          <ac:cxnSpMkLst>
            <pc:docMk/>
            <pc:sldMk cId="71164618" sldId="290"/>
            <ac:cxnSpMk id="8" creationId="{06CDE232-0430-4CC7-87BF-F389E62AB2DC}"/>
          </ac:cxnSpMkLst>
        </pc:cxnChg>
      </pc:sldChg>
      <pc:sldChg chg="addSp delSp modSp add setBg modAnim">
        <pc:chgData name="Tom Tierney" userId="98ae919e-0f69-4050-89a6-75b9e3bee043" providerId="ADAL" clId="{3A3FC60C-8F8C-4DEA-98EA-52D2FAEC2049}" dt="2023-02-01T13:50:16.519" v="666"/>
        <pc:sldMkLst>
          <pc:docMk/>
          <pc:sldMk cId="630731017" sldId="291"/>
        </pc:sldMkLst>
        <pc:spChg chg="del">
          <ac:chgData name="Tom Tierney" userId="98ae919e-0f69-4050-89a6-75b9e3bee043" providerId="ADAL" clId="{3A3FC60C-8F8C-4DEA-98EA-52D2FAEC2049}" dt="2023-02-01T13:47:21.370" v="648" actId="478"/>
          <ac:spMkLst>
            <pc:docMk/>
            <pc:sldMk cId="630731017" sldId="291"/>
            <ac:spMk id="2" creationId="{21FB98C6-2097-4DB1-B531-8C932ABB0517}"/>
          </ac:spMkLst>
        </pc:spChg>
        <pc:spChg chg="del">
          <ac:chgData name="Tom Tierney" userId="98ae919e-0f69-4050-89a6-75b9e3bee043" providerId="ADAL" clId="{3A3FC60C-8F8C-4DEA-98EA-52D2FAEC2049}" dt="2023-02-01T13:47:31.335" v="650" actId="478"/>
          <ac:spMkLst>
            <pc:docMk/>
            <pc:sldMk cId="630731017" sldId="291"/>
            <ac:spMk id="3" creationId="{2EA1DFE0-00A6-4E5B-B1CC-D681F92323BE}"/>
          </ac:spMkLst>
        </pc:spChg>
        <pc:picChg chg="add del">
          <ac:chgData name="Tom Tierney" userId="98ae919e-0f69-4050-89a6-75b9e3bee043" providerId="ADAL" clId="{3A3FC60C-8F8C-4DEA-98EA-52D2FAEC2049}" dt="2023-02-01T13:48:30.390" v="652" actId="478"/>
          <ac:picMkLst>
            <pc:docMk/>
            <pc:sldMk cId="630731017" sldId="291"/>
            <ac:picMk id="4" creationId="{A6F6D11C-CB8D-484B-A6B4-D3AFE2DC097B}"/>
          </ac:picMkLst>
        </pc:picChg>
        <pc:picChg chg="add mod">
          <ac:chgData name="Tom Tierney" userId="98ae919e-0f69-4050-89a6-75b9e3bee043" providerId="ADAL" clId="{3A3FC60C-8F8C-4DEA-98EA-52D2FAEC2049}" dt="2023-02-01T13:48:56.813" v="655" actId="14100"/>
          <ac:picMkLst>
            <pc:docMk/>
            <pc:sldMk cId="630731017" sldId="291"/>
            <ac:picMk id="5" creationId="{1F7274EA-F27B-4906-9925-679FB383898C}"/>
          </ac:picMkLst>
        </pc:picChg>
        <pc:picChg chg="add mod">
          <ac:chgData name="Tom Tierney" userId="98ae919e-0f69-4050-89a6-75b9e3bee043" providerId="ADAL" clId="{3A3FC60C-8F8C-4DEA-98EA-52D2FAEC2049}" dt="2023-02-01T13:49:55.077" v="662" actId="1076"/>
          <ac:picMkLst>
            <pc:docMk/>
            <pc:sldMk cId="630731017" sldId="291"/>
            <ac:picMk id="6" creationId="{220E3089-55E3-455A-8914-842D29DAD0C8}"/>
          </ac:picMkLst>
        </pc:picChg>
        <pc:picChg chg="add mod">
          <ac:chgData name="Tom Tierney" userId="98ae919e-0f69-4050-89a6-75b9e3bee043" providerId="ADAL" clId="{3A3FC60C-8F8C-4DEA-98EA-52D2FAEC2049}" dt="2023-02-01T13:49:56.766" v="663" actId="1076"/>
          <ac:picMkLst>
            <pc:docMk/>
            <pc:sldMk cId="630731017" sldId="291"/>
            <ac:picMk id="7" creationId="{E9DC49A5-E886-43B1-92C5-A1E02F1D880D}"/>
          </ac:picMkLst>
        </pc:picChg>
        <pc:picChg chg="add mod">
          <ac:chgData name="Tom Tierney" userId="98ae919e-0f69-4050-89a6-75b9e3bee043" providerId="ADAL" clId="{3A3FC60C-8F8C-4DEA-98EA-52D2FAEC2049}" dt="2023-02-01T13:50:13.828" v="665" actId="1076"/>
          <ac:picMkLst>
            <pc:docMk/>
            <pc:sldMk cId="630731017" sldId="291"/>
            <ac:picMk id="8" creationId="{526D93F4-4470-47B2-9E6E-5DF77B63BD5D}"/>
          </ac:picMkLst>
        </pc:picChg>
      </pc:sldChg>
      <pc:sldChg chg="addSp delSp modSp add setBg modAnim">
        <pc:chgData name="Tom Tierney" userId="98ae919e-0f69-4050-89a6-75b9e3bee043" providerId="ADAL" clId="{3A3FC60C-8F8C-4DEA-98EA-52D2FAEC2049}" dt="2023-02-01T13:52:11.981" v="681"/>
        <pc:sldMkLst>
          <pc:docMk/>
          <pc:sldMk cId="141112521" sldId="292"/>
        </pc:sldMkLst>
        <pc:spChg chg="del">
          <ac:chgData name="Tom Tierney" userId="98ae919e-0f69-4050-89a6-75b9e3bee043" providerId="ADAL" clId="{3A3FC60C-8F8C-4DEA-98EA-52D2FAEC2049}" dt="2023-02-01T13:50:26.734" v="668" actId="478"/>
          <ac:spMkLst>
            <pc:docMk/>
            <pc:sldMk cId="141112521" sldId="292"/>
            <ac:spMk id="2" creationId="{9B67171F-544E-41C6-8592-9F4B4313DF8D}"/>
          </ac:spMkLst>
        </pc:spChg>
        <pc:spChg chg="del">
          <ac:chgData name="Tom Tierney" userId="98ae919e-0f69-4050-89a6-75b9e3bee043" providerId="ADAL" clId="{3A3FC60C-8F8C-4DEA-98EA-52D2FAEC2049}" dt="2023-02-01T13:50:29.722" v="669" actId="478"/>
          <ac:spMkLst>
            <pc:docMk/>
            <pc:sldMk cId="141112521" sldId="292"/>
            <ac:spMk id="3" creationId="{2CCE24D6-A436-4CE9-96B9-853987E308D7}"/>
          </ac:spMkLst>
        </pc:spChg>
        <pc:picChg chg="add mod">
          <ac:chgData name="Tom Tierney" userId="98ae919e-0f69-4050-89a6-75b9e3bee043" providerId="ADAL" clId="{3A3FC60C-8F8C-4DEA-98EA-52D2FAEC2049}" dt="2023-02-01T13:51:32.088" v="674" actId="1076"/>
          <ac:picMkLst>
            <pc:docMk/>
            <pc:sldMk cId="141112521" sldId="292"/>
            <ac:picMk id="4" creationId="{9F8C31CB-E8E3-432F-B02F-E53E52E880BD}"/>
          </ac:picMkLst>
        </pc:picChg>
        <pc:picChg chg="add mod">
          <ac:chgData name="Tom Tierney" userId="98ae919e-0f69-4050-89a6-75b9e3bee043" providerId="ADAL" clId="{3A3FC60C-8F8C-4DEA-98EA-52D2FAEC2049}" dt="2023-02-01T13:51:47.516" v="676" actId="1076"/>
          <ac:picMkLst>
            <pc:docMk/>
            <pc:sldMk cId="141112521" sldId="292"/>
            <ac:picMk id="5" creationId="{57119A05-1278-45C0-A727-B172A73C4E1B}"/>
          </ac:picMkLst>
        </pc:picChg>
        <pc:picChg chg="add mod">
          <ac:chgData name="Tom Tierney" userId="98ae919e-0f69-4050-89a6-75b9e3bee043" providerId="ADAL" clId="{3A3FC60C-8F8C-4DEA-98EA-52D2FAEC2049}" dt="2023-02-01T13:52:10.501" v="680" actId="1076"/>
          <ac:picMkLst>
            <pc:docMk/>
            <pc:sldMk cId="141112521" sldId="292"/>
            <ac:picMk id="6" creationId="{354DF666-3B66-41B5-BAB8-2A07039C878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11:43:54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560 676 9744 0 0,'0'0'129'0'0,"0"0"3"0"0,0 0-7 0 0,0 0-2 0 0,0 0-39 0 0,0 0-7 0 0,0 0-2 0 0,-4-6 25 0 0,-10-19 87 0 0,10 1 2870 0 0,19 139-1798 0 0,-13-93-1163 0 0,-1 1 1 0 0,0-1 0 0 0,-2 1 0 0 0,-1-1-1 0 0,-1 1 1 0 0,0-1 0 0 0,-7 19-97 0 0,-79 235 790 0 0,33-35-482 0 0,26-22 48 0 0,8-118-118 0 0,2-50 154 0 0,17-57-212 0 0,3 3-94 0 0</inkml:trace>
  <inkml:trace contextRef="#ctx0" brushRef="#br0" timeOffset="788.591">691 66 13864 0 0,'-6'-6'224'0'0,"1"0"-161"0"0,0 1-1 0 0,-1 0 1 0 0,1 1 0 0 0,-1-1 0 0 0,0 1 0 0 0,0 0 0 0 0,-1 0 0 0 0,1 1 0 0 0,-1 0 0 0 0,0 0 0 0 0,0 0 0 0 0,0 1 0 0 0,0 0 0 0 0,-4 0-63 0 0,-148-3 1606 0 0,153 8-1567 0 0,-1 0-1 0 0,0 0 1 0 0,1 0-1 0 0,0 1 0 0 0,-1 0 1 0 0,1 0-1 0 0,1 1 0 0 0,-1 0 1 0 0,1 0-1 0 0,0 0 0 0 0,0 1 1 0 0,0-1-1 0 0,-2 6-38 0 0,-2-1 77 0 0,-132 164 714 0 0,72-37-495 0 0,56-96-214 0 0,-5 15 21 0 0,2 1 1 0 0,2 0 0 0 0,3 1-1 0 0,2 3-103 0 0,-7 340 553 0 0,7-137-385 0 0,-4-2-81 0 0,7-93-19 0 0,6-148-42 0 0,1 1 1 0 0,1 0-1 0 0,2-1 0 0 0,0 0 1 0 0,1 1-1 0 0,1-2 0 0 0,7 18-26 0 0,3 12 45 0 0,-12-38-3 0 0,0-1-1 0 0,1 0 1 0 0,1 0-1 0 0,0 0 1 0 0,1-1-1 0 0,0 0 0 0 0,0 0 1 0 0,1 0-1 0 0,0-1 1 0 0,1-1-1 0 0,0 1 1 0 0,9 6-42 0 0,-10-11 38 0 0,0 0 1 0 0,0 0 0 0 0,1 0 0 0 0,-1-1 0 0 0,1 0-1 0 0,0-1 1 0 0,0 0 0 0 0,0 0 0 0 0,0-1-1 0 0,0 0 1 0 0,0-1 0 0 0,0 0 0 0 0,1 0-1 0 0,7-2-38 0 0,6-2 51 0 0,0 0-1 0 0,0-2 1 0 0,0 0-1 0 0,-1-2 0 0 0,0 0 1 0 0,3-4-51 0 0,45-15 112 0 0,-66 26-104 0 0,29-9 63 0 0,-1-1 0 0 0,0-2 1 0 0,-1-1-1 0 0,-1-1 0 0 0,0-2 0 0 0,-1-1 1 0 0,2-3-72 0 0,150-152 421 0 0,-77 49-148 0 0,-74 80-172 0 0,-1-1-1 0 0,-3-1 1 0 0,-2-2-1 0 0,-2 0 1 0 0,10-33-101 0 0,33-153 299 0 0,-59 191-209 0 0,-2-1 1 0 0,-2 0 0 0 0,-2 0-1 0 0,-2 0 1 0 0,-2 1 0 0 0,-1-1-1 0 0,-3 1 1 0 0,-1 0 0 0 0,-16-41-91 0 0,12 35 89 0 0,-3 0 0 0 0,-2 2 1 0 0,-2 0-1 0 0,-2 1 0 0 0,-2 1 1 0 0,-2 1-1 0 0,-2 1 0 0 0,-2 1 1 0 0,-1 2-1 0 0,-2 1 0 0 0,-3 1-89 0 0,16 24 67 0 0,-1 1 1 0 0,-1 1-1 0 0,0 0 0 0 0,-1 2 0 0 0,0 0 0 0 0,0 2 0 0 0,-1 1 1 0 0,0 1-1 0 0,0 0 0 0 0,-1 2 0 0 0,1 1 0 0 0,-1 1 1 0 0,-14 1-68 0 0,27 1 27 0 0,-1 1 0 0 0,1 0 0 0 0,-1 1 0 0 0,1 0 0 0 0,0 0 0 0 0,0 2 0 0 0,0 0 0 0 0,0 0 0 0 0,1 1 0 0 0,-1 0 0 0 0,1 1 0 0 0,0 0 1 0 0,-4 4-28 0 0,-14 12 86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9:20:21.0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82 118 96 0 0,'0'0'161'0'0,"0"0"6"0"0,0 0 1 0 0,0 0-13 0 0,0 0-54 0 0,0 0-12 0 0,0 0 5 0 0,0 0 10 0 0,0 0 58 0 0,0 0 20 0 0,0-6-4 0 0,0-37 272 0 0,0 43-345 0 0,0 0 20 0 0,0 0 10 0 0,-8-22 453 0 0,-13-8-295 0 0,13 14 425 0 0,-5 77-273 0 0,-3 12-218 0 0,3-43-57 0 0,11 425 6325 0 0,26-447-5786 0 0,-24 0-625 0 0,0 0-5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9:20:24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 6728 0 0,'-26'36'89'0'0,"3"13"307"0"0,8 6 564 0 0,15-50-887 0 0,0-2-31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9:20:22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0 7024 0 0,'7'35'216'0'0,"4"-15"530"0"0,-16 14 154 0 0,10 29 86 0 0,9-3 54 0 0,5-38-664 0 0,-15-19-304 0 0</inkml:trace>
  <inkml:trace contextRef="#ctx0" brushRef="#br0" timeOffset="261.366">285 613 7528 0 0,'-8'83'526'0'0,"8"-11"398"0"0,0-62-827 0 0,-1-1-47 0 0,1 1-1 0 0,-1-1 0 0 0,2 1 1 0 0,-1-1-1 0 0,1 1 0 0 0,1-1 1 0 0,0 0-1 0 0,0 0 1 0 0,1 1-1 0 0,0-2 0 0 0,0 1 1 0 0,1 0-1 0 0,0-1 0 0 0,1 1 1 0 0,3 4-50 0 0,-4 41 129 0 0,-4-51-122 0 0</inkml:trace>
  <inkml:trace contextRef="#ctx0" brushRef="#br0" timeOffset="2516.213">2131 149 5520 0 0,'0'0'24'0'0,"0"0"1"0"0,1 6 4 0 0,15 70 239 0 0,-6-14-44 0 0,-28 22 63 0 0,14-75-248 0 0</inkml:trace>
  <inkml:trace contextRef="#ctx0" brushRef="#br0" timeOffset="3198.325">2429 1679 5224 0 0,'0'114'2104'0'0,"0"-102"-2032"0"0</inkml:trace>
  <inkml:trace contextRef="#ctx0" brushRef="#br0" timeOffset="455.734">292 1417 9144 0 0,'0'82'268'0'0,"17"-51"293"0"0,-5 2-61 0 0,3-26 60 0 0,-13-6-473 0 0,-1 3 1 0 0</inkml:trace>
  <inkml:trace contextRef="#ctx0" brushRef="#br0" timeOffset="680.594">413 1610 9536 0 0,'-22'51'496'0'0,"-45"78"457"0"0,16-21-10 0 0,50-100-559 0 0,1-8-304 0 0</inkml:trace>
  <inkml:trace contextRef="#ctx0" brushRef="#br0" timeOffset="5079.312">709 1057 5520 0 0,'0'0'17'0'0,"0"0"6"0"0,0 0 1 0 0,0 0-2 0 0,0 0-4 0 0,0 0-1 0 0,0 0 4 0 0,0 0 1 0 0,0 0 16 0 0,0 0 14 0 0,0 0-1 0 0,0 0 0 0 0,0 0-14 0 0,0 0 0 0 0,0 0-3 0 0,0 0 22 0 0,0 0 96 0 0,0 0 25 0 0,0 0 4 0 0,0 0-18 0 0,0 0-59 0 0,0 0-11 0 0,0 0-2 0 0,3-6 22 0 0,11-40 705 0 0,25-24 226 0 0,9 18-410 0 0,-42 49-579 0 0,0 1-1 0 0,1-1 0 0 0,0 1 1 0 0,-1 0-1 0 0,1 1 0 0 0,0 0 0 0 0,0 0 1 0 0,0 0-1 0 0,0 1 0 0 0,0 0 1 0 0,0 0-1 0 0,0 1 0 0 0,-1 0-54 0 0,20-1 274 0 0,-24 1-250 0 0,-1-1 0 0 0,1 0 0 0 0,-1 1 0 0 0,0-1-1 0 0,1 1 1 0 0,-1 0 0 0 0,0-1 0 0 0,0 1 0 0 0,1 0-1 0 0,-1 0 1 0 0,0 0 0 0 0,0 0 0 0 0,0 0 0 0 0,0 0-1 0 0,0 0 1 0 0,0 0 0 0 0,0 0 0 0 0,0 1 0 0 0,0-1-1 0 0,-1 0 1 0 0,1 0 0 0 0,-1 1 0 0 0,1-1 0 0 0,-1 1-1 0 0,1-1 1 0 0,-1 0 0 0 0,0 1 0 0 0,1-1 0 0 0,-1 1-1 0 0,0-1 1 0 0,0 1 0 0 0,0-1-24 0 0,9 23 577 0 0,6 25 183 0 0,-10 32 184 0 0,-5-81-942 0 0,1 15 152 0 0,-1 1-1 0 0,-1-1 0 0 0,0 0 1 0 0,-1 0-1 0 0,-1 0 1 0 0,0-1-1 0 0,-1 1 0 0 0,-2 5-153 0 0,-4 5 116 0 0,-39 68 1000 0 0,16-35-553 0 0,3-27 69 0 0,-6-7 118 0 0,16-16-504 0 0,3 2 652 0 0,17-41-306 0 0,37-55-376 0 0,32-15 43 0 0,-31 82-2 0 0,39 19 50 0 0,-47 43-170 0 0,-24-31-114 0 0,1 0-1 0 0,1 0 1 0 0,0 0-1 0 0,0-1 0 0 0,1 0 1 0 0,1 0-1 0 0,0-1 1 0 0,0-1-1 0 0,1 0 1 0 0,0 0-1 0 0,1-1 0 0 0,-1 0 1 0 0,2-1-1 0 0,-1 0 1 0 0,1-1-1 0 0,11 3-22 0 0,25-16 91 0 0,-46 3-77 0 0</inkml:trace>
  <inkml:trace contextRef="#ctx0" brushRef="#br0" timeOffset="5675.54">1371 1202 12552 0 0,'0'0'96'0'0,"0"0"0"0"0,0 0 1 0 0,0 0-4 0 0,0 0-33 0 0,0 0 2 0 0,0 0 2 0 0,0 0 16 0 0,0 0 66 0 0,0 0 26 0 0,0 0-2 0 0,0 0-16 0 0,0 0-51 0 0,0 0-10 0 0,0 0-3 0 0,0 0-2 0 0,0 0 0 0 0,0 0 1 0 0,0 0 6 0 0,0 0-6 0 0,0 0-25 0 0,0 0-1 0 0,0 0-1 0 0,0 0-7 0 0,0 0-14 0 0,0 0-6 0 0,0 0 2 0 0,0 0-3 0 0,0 0-4 0 0,0 0-4 0 0,0 0-1 0 0,0 0 6 0 0,0 0 2 0 0,0 0 4 0 0,0 0-2 0 0,0 0 1 0 0,0 0-9 0 0,0 0-2 0 0,0 0 4 0 0,0 0-5 0 0,0 0-5 0 0,0 0 2 0 0,0 0-2 0 0,0 0 1 0 0,0 0-7 0 0,0 0 7 0 0,0 0-2 0 0,0 0-2 0 0,0 0 1 0 0,0 0 4 0 0,0 0-2 0 0,0 0 1 0 0,0 0-7 0 0,0 0 7 0 0,0 0-2 0 0,0 0-2 0 0,0 0 2 0 0,0 0 10 0 0,5 3-2 0 0,17 4-2 0 0,-18-33 141 0 0,-25-1 356 0 0,20 26-485 0 0,1 1 13 0 0,0 0 21 0 0,0 0 7 0 0,0 0-2 0 0,0 0-2 0 0,0 0-20 0 0,0 0-3 0 0,-10 12 227 0 0,-12 36 228 0 0,22-44-449 0 0</inkml:trace>
  <inkml:trace contextRef="#ctx0" brushRef="#br0" timeOffset="2780.825">2289 775 7736 0 0,'0'0'8'0'0,"0"6"0"0"0,-2 10 7 0 0,0 0 1 0 0,0-1-1 0 0,-2 1 1 0 0,0-1-1 0 0,-1 0 1 0 0,0 0-1 0 0,-1 0 1 0 0,-1 0-16 0 0,-8 78 138 0 0,15-90-128 0 0</inkml:trace>
  <inkml:trace contextRef="#ctx0" brushRef="#br0" timeOffset="3028.812">2365 1131 5720 0 0,'-2'35'102'0'0,"5"-26"-30"0"0,0 0-1 0 0,-1-1 0 0 0,0 1 0 0 0,0 0 1 0 0,-1 0-1 0 0,-1 0 0 0 0,1 0 0 0 0,-1 1 0 0 0,-1-1 1 0 0,0 0-1 0 0,0 1-71 0 0,0 23 322 0 0,-7 43 286 0 0,8-2 64 0 0,0-65-600 0 0</inkml:trace>
  <inkml:trace contextRef="#ctx0" brushRef="#br0" timeOffset="6226.286">1590 877 8136 0 0,'0'0'272'0'0,"0"0"-2"0"0,0 0-3 0 0,0 6-22 0 0,-2 29 14 0 0,-13-3 250 0 0,-15 20-74 0 0,1 5 133 0 0,29-57-508 0 0,4 18 181 0 0,47-9-41 0 0,22-10-79 0 0,-32-5-56 0 0,36-4 15 0 0,-48 7-48 0 0,-26 2-29 0 0,-1 0 0 0 0,1 1 0 0 0,0-1 0 0 0,0 1 0 0 0,0-1 0 0 0,0 1 0 0 0,-1 0 0 0 0,1 0 0 0 0,0 0 1 0 0,0 0-1 0 0,0 1 0 0 0,0-1 0 0 0,0 1 0 0 0,-1 0 0 0 0,1 0 0 0 0,0 0 0 0 0,-1 0 0 0 0,1 0 0 0 0,0 1 0 0 0,-1-1 0 0 0,0 1 0 0 0,1-1 0 0 0,1 3-3 0 0,27 49 224 0 0,-28-15 64 0 0,-5-12 170 0 0,-7-3-284 0 0,0 0 1 0 0,-2-1 0 0 0,-1 0 0 0 0,0-1 0 0 0,-1 0 0 0 0,-12 12-175 0 0,-13 38 584 0 0,10-41-153 0 0,27-29-407 0 0,0-1-1 0 0,1 1 1 0 0,-1 0 0 0 0,0 0 0 0 0,0 0 0 0 0,0-1 0 0 0,0 1 0 0 0,0 0 0 0 0,0-1 0 0 0,1 1 0 0 0,-2-1 0 0 0,1 1 0 0 0,0-1 0 0 0,0 0 0 0 0,0 1 0 0 0,0-1 0 0 0,0 0 0 0 0,0 0 0 0 0,0 0 0 0 0,0 0 0 0 0,-1 0 0 0 0,1 0 0 0 0,0 0 0 0 0,0 0 0 0 0,0 0 0 0 0,0 0 0 0 0,0-1 0 0 0,0 1 0 0 0,0 0 0 0 0,0-1 0 0 0,0 1 0 0 0,0-1 0 0 0,0 1 0 0 0,0-1 0 0 0,0 1 0 0 0,0-1 0 0 0,0 0 0 0 0,0 0 0 0 0,0 1 0 0 0,0-1 0 0 0,1 0 0 0 0,-1 0 0 0 0,0 0 0 0 0,1 0 0 0 0,-1 0-1 0 0,1 0 1 0 0,-1 0 0 0 0,1 0 0 0 0,-1 0 0 0 0,1 0 0 0 0,0 0 0 0 0,-1 0 0 0 0,1 0 0 0 0,0 0 0 0 0,0-1 0 0 0,0 1 0 0 0,0 0 0 0 0,0 0 0 0 0,0 0-24 0 0,0-21 112 0 0,0 10-63 0 0</inkml:trace>
  <inkml:trace contextRef="#ctx0" brushRef="#br0" timeOffset="6596.563">1694 891 9744 0 0,'0'0'224'0'0,"0"0"0"0"0,0 0 2 0 0,0 0-11 0 0,0 0-88 0 0,0 0-22 0 0,0 0 4 0 0,0 0 35 0 0,0 0 155 0 0,0 0 41 0 0,0 0-7 0 0,0 0-29 0 0,0 0-145 0 0,7 3-32 0 0,-1-1-93 0 0,44 0 197 0 0,63-51 448 0 0,-58 28-321 0 0,-13 5 29 0 0,20-10 285 0 0,-17 10-249 0 0,-26 6-306 0 0,-16 6-106 0 0</inkml:trace>
  <inkml:trace contextRef="#ctx0" brushRef="#br0" timeOffset="8576.533">2170 1309 6928 0 0,'0'0'257'0'0,"0"0"4"0"0,0 0-2 0 0,0 0-23 0 0,0 0-103 0 0,0 0-15 0 0,0 0 0 0 0,0 0 30 0 0,0 0 138 0 0,0 0 34 0 0,0 0 1 0 0,0 0-29 0 0,0 0-136 0 0,0 0-29 0 0,0 0 1 0 0,0 0 12 0 0,0 0 50 0 0,0 0 22 0 0,0 0-1 0 0,0 0-16 0 0,0 0-78 0 0,0 0-16 0 0,0 0-1 0 0,0 0 6 0 0,0 0-13 0 0,0 0 2 0 0,0 0 2 0 0,0 0-2 0 0,0 0-31 0 0,0 0-7 0 0,0 0 6 0 0,0 0 9 0 0,0 0 32 0 0,6 8 9 0 0,-1 0-78 0 0,16 50 153 0 0,-30 76 197 0 0,8-133-364 0 0,1-1 2 0 0,0 0 20 0 0,0 0 5 0 0,0 0 1 0 0,0 0 2 0 0,0 0-14 0 0,0 0 0 0 0,0 0-2 0 0,0 0 17 0 0,0 0 57 0 0,0 0 23 0 0,25-19 284 0 0,24-51 120 0 0,-9-12-121 0 0,17-21 348 0 0,-25 54 64 0 0,3 25 113 0 0,-35 24-921 0 0,1 0-1 0 0,0 0 0 0 0,0 0 0 0 0,-1 0 0 0 0,1 0 0 0 0,0 0 0 0 0,-1 0 1 0 0,1 1-1 0 0,0-1 0 0 0,-1 0 0 0 0,1 0 0 0 0,0 1 0 0 0,-1-1 0 0 0,1 0 1 0 0,0 1-1 0 0,-1-1 0 0 0,1 1 0 0 0,-1-1 0 0 0,1 1 0 0 0,-1-1 0 0 0,1 1 1 0 0,-1-1-1 0 0,0 1 0 0 0,1-1 0 0 0,-1 1 0 0 0,1 0 0 0 0,-1-1 0 0 0,0 1 1 0 0,0 0-1 0 0,1-1 0 0 0,-1 1 0 0 0,0 0 0 0 0,0-1 0 0 0,0 1 1 0 0,0 0-1 0 0,0 0 0 0 0,0-1 0 0 0,0 1 0 0 0,0 0 0 0 0,0-1 0 0 0,0 1 1 0 0,0 0-1 0 0,0-1 0 0 0,-1 1 0 0 0,1 0 0 0 0,0-1 0 0 0,0 1 0 0 0,-1 0 1 0 0,1-1-1 0 0,0 1 0 0 0,-1 0-18 0 0,16 124 538 0 0,0-22-15 0 0,0-62-163 0 0,-14-40-333 0 0,0 0-1 0 0,1 0 1 0 0,-1 0 0 0 0,0 0-1 0 0,1 0 1 0 0,-1 0 0 0 0,1-1-1 0 0,-1 1 1 0 0,1 0 0 0 0,-1-1-1 0 0,1 1 1 0 0,-1-1 0 0 0,1 0-1 0 0,-1 0 1 0 0,1 1 0 0 0,0-1-1 0 0,-1 0 1 0 0,1 0 0 0 0,0 0-1 0 0,-1-1 1 0 0,1 1 0 0 0,-1 0-1 0 0,1-1 1 0 0,-1 1 0 0 0,1-1-1 0 0,0 1 1 0 0,-1-1 0 0 0,0 0-1 0 0,1 1 1 0 0,-1-1 0 0 0,1 0-1 0 0,-1 0 1 0 0,0 0 0 0 0,0 0-1 0 0,0 0 1 0 0,1-1 0 0 0,-1 1-1 0 0,0 0-26 0 0,115-204 466 0 0,-61 76-120 0 0,-35 96-207 0 0,4-2 165 0 0,-4 10 11 0 0,-20 48-178 0 0,0 309 246 0 0,1-325-372 0 0,0 0 1 0 0,1 0 0 0 0,0 0 0 0 0,0 0 0 0 0,1 0-1 0 0,0 0 1 0 0,0-1 0 0 0,0 1 0 0 0,1-1 0 0 0,0 0-1 0 0,0 0 1 0 0,1 0-12 0 0,-4-4 4 0 0,34 34 41 0 0,-17-24-29 0 0</inkml:trace>
  <inkml:trace contextRef="#ctx0" brushRef="#br0" timeOffset="12540.089">255 655 1600 0 0,'0'0'104'0'0,"0"0"0"0"0,0 0 0 0 0,0 0-7 0 0,0 0-26 0 0,0 0-7 0 0,0 0-1 0 0,0 0 61 0 0,0 0 264 0 0,0 0 61 0 0,0 0 0 0 0,6 0-47 0 0,-2 1-362 0 0,0 0 0 0 0,0-1 1 0 0,0 1-1 0 0,0-1 0 0 0,0 0 1 0 0,0 0-1 0 0,0-1 0 0 0,0 1 1 0 0,-1-1-1 0 0,1 0 1 0 0,0 0-1 0 0,0 0 0 0 0,0 0 1 0 0,-1-1-1 0 0,1 1 0 0 0,-1-1 1 0 0,1 0-1 0 0,-1 0 0 0 0,0-1 1 0 0,0 1-1 0 0,0 0 1 0 0,1-2-41 0 0,23-16 971 0 0,-26 10 2716 0 0,-1 10-3662 0 0,1-1 1 0 0,-1 1-1 0 0,0-1 0 0 0,1 1 0 0 0,-1 0 1 0 0,1-1-1 0 0,-1 1 0 0 0,1 0 0 0 0,-1-1 1 0 0,1 1-1 0 0,0 0 0 0 0,-1-1 1 0 0,1 1-1 0 0,-1 0 0 0 0,1 0 0 0 0,-1 0 1 0 0,1 0-1 0 0,0 0 0 0 0,-1 0 0 0 0,1 0 1 0 0,0 0-1 0 0,-1 0 0 0 0,1 0 1 0 0,-1 0-1 0 0,1 0 0 0 0,0 0 0 0 0,-1 0 1 0 0,1 0-1 0 0,-1 0 0 0 0,1 1 0 0 0,-1-1 1 0 0,1 0-1 0 0,0 1 0 0 0,-1-1 1 0 0,1 0-1 0 0,-1 1 0 0 0,1-1 0 0 0,-1 0 1 0 0,0 1-1 0 0,1-1 0 0 0,-1 1 0 0 0,1-1 1 0 0,-1 1-1 0 0,0-1 0 0 0,1 1 1 0 0,-1-1-1 0 0,0 1 0 0 0,0 0 0 0 0,1-1 1 0 0,-1 1-1 0 0,0-1 0 0 0,0 1 0 0 0,0 0 1 0 0,0-1-1 0 0,0 1 0 0 0,0-1 1 0 0,0 1-1 0 0,0 0 0 0 0,0-1 0 0 0,0 1 1 0 0,0-1-1 0 0,0 1 0 0 0,0 0 0 0 0,0-1 1 0 0,-1 1-1 0 0,1 0-25 0 0,1 0 33 0 0,0 0 1 0 0,-1 0-1 0 0,1 1 1 0 0,0-1-1 0 0,0 0 0 0 0,0 0 1 0 0,0 0-1 0 0,1 0 1 0 0,-1 0-1 0 0,0-1 1 0 0,0 1-1 0 0,1 0 0 0 0,-1 0 1 0 0,0-1-1 0 0,1 1 1 0 0,-1-1-1 0 0,0 1 0 0 0,1-1 1 0 0,-1 0-1 0 0,1 1 1 0 0,-1-1-1 0 0,1 0 0 0 0,-1 0 1 0 0,1 0-1 0 0,-1 0 1 0 0,1 0-1 0 0,-1 0 1 0 0,0-1-1 0 0,1 1 0 0 0,0-1-33 0 0,2 1 237 0 0,-4 0-156 0 0,0 0 6 0 0,0 0 26 0 0,0 0 103 0 0,7 0 285 0 0,68 13 461 0 0,-65-10-836 0 0,0 0 1 0 0,0-1 0 0 0,0 0 0 0 0,0 0-1 0 0,1-1 1 0 0,-1-1 0 0 0,0 0 0 0 0,1 0-1 0 0,-1-1 1 0 0,2 0-127 0 0,25 0 429 0 0,169-6 1084 0 0,9-16-505 0 0,-94 28-203 0 0,96-9 579 0 0,125-9 1456 0 0,-283 17-2444 0 0,-27-8 49 0 0,-20 21 107 0 0,-12-17-496 0 0</inkml:trace>
  <inkml:trace contextRef="#ctx0" brushRef="#br0" timeOffset="13432.751">1751 395 12760 0 0,'0'0'664'0'0,"0"0"0"0"0,0 0 0 0 0,0 0-88 0 0,0 0-351 0 0,0 0-82 0 0,0 0 1 0 0,0 0 72 0 0,0 0 289 0 0,0 0 76 0 0,0 0-2 0 0,0 0-70 0 0,0 0-292 0 0,0 0-73 0 0,0 0-1 0 0,0 0-8 0 0,0 0-13 0 0,0 0-3 0 0,0 0-4 0 0,0 0-5 0 0,0 0-30 0 0,0 0-8 0 0,0 0 0 0 0,0 0-13 0 0,0 0-55 0 0,0 0-32 0 0,0 0-55 0 0,0 0-14 0 0,0 0-3 0 0,0 0 13 0 0,0 0 21 0 0,0 0 7 0 0,0 0-2 0 0,0 0 11 0 0,-2 6 34 0 0,-2 19 8 0 0,4-23 7 0 0,1 0 0 0 0,0 0-1 0 0,0 0 1 0 0,0 0 0 0 0,0 0 0 0 0,0 0-1 0 0,0 0 1 0 0,1 0 0 0 0,-1 0-1 0 0,0 0 1 0 0,1-1 0 0 0,0 1-1 0 0,-1 0 1 0 0,1-1 0 0 0,0 0-1 0 0,0 1 1 0 0,0-1 0 0 0,0 0-1 0 0,0 0 1 0 0,0 0 0 0 0,0 0 0 0 0,0 0-1 0 0,0-1 1 0 0,0 1 0 0 0,0-1-1 0 0,1 1 1 0 0,-1-1 0 0 0,0 0-1 0 0,1 0 2 0 0,2 2-2 0 0,-4-2 2 0 0,25 6-46 0 0,0 2-1 0 0,-1 0 1 0 0,0 2 0 0 0,0 1-1 0 0,-1 1 1 0 0,6 5 46 0 0,-12-8-39 0 0,-16-8 34 0 0,-1-1 0 0 0,1 0-1 0 0,-1 1 1 0 0,1 0-1 0 0,-1-1 1 0 0,1 1 0 0 0,-1 0-1 0 0,1 0 1 0 0,-1 0-1 0 0,0 0 1 0 0,0 0 0 0 0,0 0-1 0 0,1 0 1 0 0,-1 0 0 0 0,0 1-1 0 0,0-1 1 0 0,0 0-1 0 0,-1 1 1 0 0,1-1 0 0 0,0 0-1 0 0,0 1 1 0 0,-1-1-1 0 0,1 1 1 0 0,-1-1 0 0 0,1 1-1 0 0,-1 0 1 0 0,0-1 0 0 0,0 1-1 0 0,1 0 6 0 0,-2 2-5 0 0,1 1 0 0 0,0 0 0 0 0,-1 0 1 0 0,0 0-1 0 0,0 0 0 0 0,0-1 0 0 0,-1 1 0 0 0,1 0 0 0 0,-1-1 0 0 0,-1 1 0 0 0,1-1 0 0 0,0 0 1 0 0,-1 0-1 0 0,0 0 0 0 0,0 0 0 0 0,0 0 0 0 0,0 0 0 0 0,-1-1 0 0 0,0 0 0 0 0,1 1 0 0 0,-3 0 5 0 0,-38 35 0 0 0,-53 28 61 0 0,84-60-58 0 0,-61 23 41 0 0,-40 30 299 0 0,66-34 88 0 0,48-26-423 0 0,0-1 0 0 0,1 1-1 0 0,-1 0 1 0 0,0 0 0 0 0,0-1 0 0 0,0 1 0 0 0,0 0 0 0 0,0 0 0 0 0,1-1 0 0 0,-1 1 0 0 0,0 0-1 0 0,0 0 1 0 0,0-1 0 0 0,0 1 0 0 0,0 0 0 0 0,0-1 0 0 0,0 1 0 0 0,0 0 0 0 0,0 0 0 0 0,0-1-1 0 0,0 1 1 0 0,0 0 0 0 0,0-1 0 0 0,0 1 0 0 0,-1 0 0 0 0,1 0 0 0 0,0-1 0 0 0,0 1 0 0 0,0 0 0 0 0,0 0-1 0 0,0-1 1 0 0,-1 1 0 0 0,1 0 0 0 0,0 0 0 0 0,0-1 0 0 0,0 1 0 0 0,-1 0 0 0 0,1 0 0 0 0,0 0-1 0 0,0 0 1 0 0,-1-1 0 0 0,1 1 0 0 0,0 0 0 0 0,0 0 0 0 0,-1 0 0 0 0,1 0 0 0 0,0 0 0 0 0,0 0-1 0 0,-1 0 1 0 0,1 0 0 0 0,0 0 0 0 0,-1 0 0 0 0,1 0 0 0 0,0 0 0 0 0,0 0 0 0 0,-1 0 0 0 0,1 0 0 0 0,0 0-1 0 0,-1 0 1 0 0,1 0 0 0 0,0 0 0 0 0,0 0-8 0 0,6-8 61 0 0,2 0-5 0 0</inkml:trace>
  <inkml:trace contextRef="#ctx0" brushRef="#br0" timeOffset="14642.982">546 509 9536 0 0,'0'0'361'0'0,"0"0"4"0"0,7-3-2 0 0,36-16 133 0 0,-19 11 2161 0 0,15 3-2490 0 0,-38 5-154 0 0,-1 0-3 0 0,-23 10 67 0 0,-76 81-13 0 0,-26-7 11 0 0,37-28-18 0 0,-5 7-2 0 0,57-43-38 0 0,-100 65 64 0 0,92-58 37 0 0,29-23 321 0 0,25-11 264 0 0,143-16 11 0 0,4 9-137 0 0,-82 2-340 0 0,84 16 460 0 0,-64-1-210 0 0,-48-3-292 0 0,-2 7 501 0 0,-34-7-544 0 0,-3 0-66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3:36:22.5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987 1005 10656 0 0,'0'0'345'0'0,"0"0"6"0"0,0 0 1 0 0,0 0-39 0 0,0 0-152 0 0,-6 0-29 0 0,-41 13 155 0 0,-77 88 892 0 0,124-100-1178 0 0,-14 16 106 0 0,0 1-1 0 0,2 0 0 0 0,0 1 1 0 0,1 0-1 0 0,1 1 1 0 0,-7 18-107 0 0,-29 71 448 0 0,43-67-318 0 0,1-33-112 0 0,0 1-1 0 0,1-1 1 0 0,1 0-1 0 0,0 1 0 0 0,0-1 1 0 0,0 0-1 0 0,1 1 1 0 0,1-1-1 0 0,-1 0 0 0 0,2 0 1 0 0,-1 0-1 0 0,1 0 1 0 0,1 0-1 0 0,-1-1 0 0 0,1 1 1 0 0,3 3-18 0 0,14 12 19 0 0,1-1 0 0 0,0-1 1 0 0,2-1-1 0 0,1-1 0 0 0,0 0 0 0 0,1-3 1 0 0,7 4-20 0 0,112 79 56 0 0,37-14 17 0 0,-106-57-34 0 0,0-2 0 0 0,3-5 0 0 0,20 2-39 0 0,13 33 47 0 0,-93-44-34 0 0,-10-8 24 0 0,-8-3-14 0 0,-5 9 3 0 0,-2 1-13 0 0,0 0 0 0 0,-1 0 1 0 0,-1 0-1 0 0,1-1 0 0 0,-2 0 1 0 0,0 0-1 0 0,0-1 1 0 0,-1 0-1 0 0,0-1 0 0 0,-5 4-13 0 0,7-5 9 0 0,-155 112 177 0 0,145-107-144 0 0,-1 0 1 0 0,-1-1-1 0 0,0-1 1 0 0,0-1-1 0 0,-1-1 1 0 0,-1 0-1 0 0,0-2 1 0 0,-7 1-43 0 0,23-5 24 0 0,0-1 0 0 0,0 0 0 0 0,-1 0 1 0 0,1-1-1 0 0,0 0 0 0 0,-1 0 1 0 0,1 0-1 0 0,-1-1 0 0 0,0 0 1 0 0,1 0-1 0 0,-1-1 0 0 0,1 1 0 0 0,-1-2 1 0 0,1 1-1 0 0,0-1 0 0 0,-1 0 1 0 0,1 0-1 0 0,0 0 0 0 0,0-1 1 0 0,0 0-1 0 0,1 0 0 0 0,-4-3-24 0 0,0-10 33 0 0,1 1 1 0 0,1-1-1 0 0,1 0 0 0 0,0 0 0 0 0,1-1 0 0 0,1 1 0 0 0,1-1 1 0 0,0 0-1 0 0,1-1 0 0 0,1 1 0 0 0,0 0 0 0 0,2 0 1 0 0,0-1-1 0 0,1 1 0 0 0,0 0 0 0 0,1 0 0 0 0,1 0 0 0 0,3-4-33 0 0,6-29 82 0 0,2 0-1 0 0,3 2 0 0 0,2-1 1 0 0,1 2-1 0 0,27-40-81 0 0,-10 14 64 0 0,82-129 260 0 0,-16 70-159 0 0,25-50 142 0 0,-116 167-271 0 0,-1-1 1 0 0,0 0-1 0 0,-2 0 1 0 0,1-2-1 0 0,-2 1 0 0 0,-1-1 1 0 0,5-13-37 0 0,27-54 248 0 0,-38 84-234 0 0,-1-1-1 0 0,0 0 1 0 0,0 0 0 0 0,0 1 0 0 0,-1-1 0 0 0,1 0 0 0 0,0 0 0 0 0,-1 0 0 0 0,1 0 0 0 0,-1 0-1 0 0,1 0 1 0 0,-1 0 0 0 0,0 0 0 0 0,0 0 0 0 0,0 0 0 0 0,0 0 0 0 0,0 0 0 0 0,-1 0-1 0 0,1 0 1 0 0,0 0 0 0 0,-1 0 0 0 0,0 1 0 0 0,1-1 0 0 0,-1 0 0 0 0,0 0 0 0 0,0 0-1 0 0,0 0-13 0 0,-17-10 307 0 0,8 9-271 0 0,-1 1 1 0 0,0 0-1 0 0,0 1 1 0 0,0 0-1 0 0,0 0 0 0 0,0 1 1 0 0,0 1-1 0 0,0-1 1 0 0,0 2-1 0 0,0 0 0 0 0,0 0 1 0 0,1 1-1 0 0,-1 0 1 0 0,-8 5-37 0 0,-11 0 97 0 0,-48 21 167 0 0,74-27-240 0 0,0-1 0 0 0,1 0 1 0 0,-1 0-1 0 0,1-1 0 0 0,-1 1 1 0 0,0-1-1 0 0,0 0 0 0 0,1 0 1 0 0,-1 0-1 0 0,0 0 0 0 0,1 0 1 0 0,-1-1-1 0 0,0 0 1 0 0,1 0-1 0 0,-1 0 0 0 0,0 0 1 0 0,0-1-25 0 0,-15-3 80 0 0,7 4-32 0 0</inkml:trace>
  <inkml:trace contextRef="#ctx0" brushRef="#br0" timeOffset="529.51">1382 1 11352 0 0,'-20'1'164'0'0,"0"1"0"0"0,0 0 0 0 0,0 2 0 0 0,0 1 0 0 0,1 0 1 0 0,0 1-1 0 0,0 1 0 0 0,1 1 0 0 0,-2 2-164 0 0,-63 33 587 0 0,2 4 1 0 0,3 3-1 0 0,1 3 0 0 0,-55 52-587 0 0,83-63 156 0 0,1 2 0 0 0,2 1-1 0 0,2 3 1 0 0,-16 25-156 0 0,-182 237 949 0 0,208-255-894 0 0,2 1 0 0 0,2 1 0 0 0,3 2 0 0 0,3 0 0 0 0,2 2 0 0 0,3 1 0 0 0,2 0 0 0 0,4 1 0 0 0,2 0 0 0 0,2 1 0 0 0,4 1 0 0 0,2-1 0 0 0,4 23-55 0 0,-1-70 8 0 0,-1 35 17 0 0,2 1 1 0 0,2-1 0 0 0,2 1-1 0 0,3-1 1 0 0,9 29-26 0 0,3-9 30 0 0,3-1 1 0 0,2-1-1 0 0,4-1 0 0 0,3-2 1 0 0,20 30-31 0 0,107 136 80 0 0,-122-184-62 0 0,1-3 1 0 0,3-1 0 0 0,1-2-1 0 0,3-2 1 0 0,1-2 0 0 0,7 2-19 0 0,-26-23 7 0 0,0-1 0 0 0,1-1 0 0 0,1-1 0 0 0,0-2 0 0 0,1-1 1 0 0,1-1-1 0 0,-1-1 0 0 0,2-2 0 0 0,-1-2 0 0 0,1 0 0 0 0,0-2 0 0 0,0-2 0 0 0,1-1 1 0 0,-1-1-1 0 0,0-2 0 0 0,0-1 0 0 0,0-1 0 0 0,0-2 0 0 0,-1-1 0 0 0,0-2 0 0 0,0-1 1 0 0,-1-1-1 0 0,0-2 0 0 0,-1-1 0 0 0,0-1 0 0 0,18-14-7 0 0,18-15 16 0 0,-2-4 0 0 0,-2-2 0 0 0,-2-3 0 0 0,44-51-16 0 0,-27 17 40 0 0,-3-3 1 0 0,-4-3-1 0 0,-4-3 0 0 0,-4-3 0 0 0,-5-2 0 0 0,26-69-40 0 0,-44 83 53 0 0,-3-2 0 0 0,-4-1-1 0 0,-5-1 1 0 0,-3-2 0 0 0,-4-1-1 0 0,-3-15-52 0 0,-14 93 6 0 0,4-39 38 0 0,-2 1-1 0 0,-3-1 1 0 0,-2 0 0 0 0,-2 1-1 0 0,-7-29-43 0 0,4 46 29 0 0,-1 1-1 0 0,-1-1 0 0 0,-3 1 0 0 0,-1 1 0 0 0,-1 0 0 0 0,-2 1 1 0 0,-1 0-1 0 0,-2 1 0 0 0,-2 1 0 0 0,0 1 0 0 0,-2 0 1 0 0,-2 2-1 0 0,0 1 0 0 0,-2 1 0 0 0,-17-14-28 0 0,7 16 31 0 0,-1 2 0 0 0,-1 1 0 0 0,-2 2 0 0 0,0 2 0 0 0,0 1 0 0 0,-2 3 0 0 0,0 1 0 0 0,-1 2 0 0 0,0 2 0 0 0,0 1 0 0 0,-1 3 0 0 0,1 1 0 0 0,-42 3-31 0 0,22-1 37 0 0,0 4 1 0 0,-1 2-1 0 0,2 3 1 0 0,-1 2-1 0 0,1 3 1 0 0,1 3-1 0 0,-21 10-37 0 0,5 5 42 0 0,-3 4 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3:36:16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1626 125 12664 0 0,'-7'-7'353'0'0,"-55"-45"671"0"0,-5 15-599 0 0,-82 8 1205 0 0,116 31-1444 0 0,0 1 1 0 0,0 1-1 0 0,0 2 1 0 0,1 1 0 0 0,0 1-1 0 0,0 2 1 0 0,1 1 0 0 0,1 2-1 0 0,0 1 1 0 0,0 1 0 0 0,1 2-1 0 0,1 1 1 0 0,-20 16-187 0 0,-14 12 179 0 0,7-7-32 0 0,2 1 0 0 0,2 3 0 0 0,2 3 0 0 0,-11 15-147 0 0,-58 79 473 0 0,-66 107-473 0 0,158-202 39 0 0,1 0 0 0 0,3 1-1 0 0,1 2 1 0 0,1 6-39 0 0,-10 20 41 0 0,3 9 3 0 0,4 0 0 0 0,3 2-1 0 0,4 0 1 0 0,4 1 0 0 0,4 0 0 0 0,3 1 0 0 0,7 80-44 0 0,3-24 57 0 0,7-1 0 0 0,5 0 1 0 0,13 29-58 0 0,-17-112 15 0 0,2-1 0 0 0,3 0 0 0 0,2-1 0 0 0,2-1 0 0 0,3-1 0 0 0,3 0-15 0 0,-10-24 8 0 0,0-1 0 0 0,2 0 0 0 0,1-1 1 0 0,1-2-1 0 0,2 0 0 0 0,1-1 0 0 0,27 21-8 0 0,-37-35 2 0 0,1 0 0 0 0,0-1 0 0 0,1-1 0 0 0,0 0 0 0 0,1-2 0 0 0,-1 0 0 0 0,2-1 0 0 0,-1 0 0 0 0,1-2 0 0 0,0 0 0 0 0,0-1 0 0 0,1-1 0 0 0,-1-1 0 0 0,1-1 0 0 0,5-1-2 0 0,35-6 3 0 0,0-3 1 0 0,-1-3-1 0 0,-1-2 1 0 0,0-2-1 0 0,-1-4 0 0 0,-1-1 1 0 0,-1-3-1 0 0,-1-3 1 0 0,7-6-4 0 0,-20 8 1 0 0,-1-1 1 0 0,-1-2 0 0 0,-2-2 0 0 0,-1-2 0 0 0,-1 0-1 0 0,14-20-1 0 0,105-126 0 0 0,-127 141 0 0 0,-2-1 0 0 0,-2-2 0 0 0,-1 0 0 0 0,10-30 0 0 0,36-63 0 0 0,60-143 5 0 0,-82 167-2 0 0,-18 30 11 0 0,-3 0-1 0 0,-4-2 0 0 0,-3-1 1 0 0,-3-1-1 0 0,-5 0 0 0 0,-3 0 1 0 0,-3 0-1 0 0,-4-1 0 0 0,-7-30-13 0 0,0 19 64 0 0,-5-1-1 0 0,-4 2 1 0 0,-23-77-64 0 0,35 152 19 0 0,-2 0 0 0 0,1 0-1 0 0,-2 0 1 0 0,-1 1 0 0 0,0 0 0 0 0,-1 1-1 0 0,-1 0 1 0 0,-1 0 0 0 0,0 1 0 0 0,-1 0-1 0 0,-1 1 1 0 0,0 0 0 0 0,-1 2 0 0 0,-1-1 0 0 0,0 2-1 0 0,-1-1 1 0 0,0 2 0 0 0,-1 1 0 0 0,0 0-1 0 0,-1 1 1 0 0,1 0 0 0 0,-2 2 0 0 0,1 0-1 0 0,-1 1 1 0 0,0 1 0 0 0,-1 1 0 0 0,-3 0-19 0 0,-7 3 32 0 0,0 2 1 0 0,0 1 0 0 0,0 2 0 0 0,0 0-1 0 0,1 2 1 0 0,-1 2 0 0 0,1 0-1 0 0,1 2 1 0 0,0 1 0 0 0,1 1 0 0 0,-22 14-33 0 0,-4 7 78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13:36:20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329 127 9344 0 0,'-3'-7'178'0'0,"2"5"-170"0"0,0-5 45 0 0,-1 1-1 0 0,0 0 1 0 0,-1 0-1 0 0,0 0 0 0 0,0 1 1 0 0,0-1-1 0 0,0 1 0 0 0,-1-1 1 0 0,0 1-1 0 0,0 0 1 0 0,-1 0-1 0 0,1 1 0 0 0,-1 0 1 0 0,-4-4-53 0 0,3 4 102 0 0,-1 0 1 0 0,1 0-1 0 0,0 1 0 0 0,-1-1 1 0 0,0 2-1 0 0,1-1 1 0 0,-1 1-1 0 0,0 0 1 0 0,-1 0-1 0 0,1 1 1 0 0,0 0-1 0 0,0 0 1 0 0,-1 1-1 0 0,1 0 0 0 0,0 0 1 0 0,-1 1-1 0 0,1-1 1 0 0,0 2-1 0 0,-5 0-102 0 0,-68 78 1790 0 0,37 26-758 0 0,41 23-527 0 0,3-115-461 0 0,1 0 0 0 0,1 0-1 0 0,0-1 1 0 0,0 1 0 0 0,2-1 0 0 0,-1 0 0 0 0,2 0 0 0 0,0 0 0 0 0,0-1 0 0 0,6 7-44 0 0,33 53 232 0 0,-26-52-158 0 0,-16-17-66 0 0,-1 0 1 0 0,0-1-1 0 0,0 1 1 0 0,1 0 0 0 0,0-1-1 0 0,-1 1 1 0 0,1-1-1 0 0,0 0 1 0 0,0 0 0 0 0,0 0-1 0 0,1-1 1 0 0,-1 1-1 0 0,0-1 1 0 0,1 1-1 0 0,-1-1 1 0 0,1 0 0 0 0,-1 0-1 0 0,1-1 1 0 0,-1 1-1 0 0,1-1 1 0 0,0 0 0 0 0,-1 1-1 0 0,1-2 1 0 0,0 1-1 0 0,-1 0 1 0 0,3-1-9 0 0,6-1 15 0 0,0-1 1 0 0,0 0-1 0 0,0-1 1 0 0,0 0-1 0 0,-1-1 0 0 0,1 0 1 0 0,-1-1-1 0 0,0 0 1 0 0,-1 0-1 0 0,0-1 1 0 0,0-1-1 0 0,0 0 0 0 0,-1 0 1 0 0,7-8-16 0 0,58-66 81 0 0,6-25-4 0 0,-3-7-10 0 0,-10 24 10 0 0,-1 4 34 0 0,-212 302 337 0 0,52-52-88 0 0,82-144-305 0 0,1-1-1 0 0,1 2 1 0 0,0-1-1 0 0,2 1 1 0 0,0 1-1 0 0,2-1 1 0 0,0 1-1 0 0,1 0 1 0 0,0 12-55 0 0,-39 146 608 0 0,-18 76 446 0 0,13-115-418 0 0,39-102-542 0 0,-2-1 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15:29:23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641 838 9040 0 0,'0'0'160'0'0,"0"0"0"0"0,0 0 0 0 0,0 0-14 0 0,0 0-50 0 0,0 0-4 0 0,0 0-2 0 0,0 0 80 0 0,0 0 333 0 0,0 0 86 0 0,0 0-2 0 0,0 0-71 0 0,7-3-297 0 0,66-27 238 0 0,45-32 847 0 0,-62 62-635 0 0,-15 14-210 0 0,33 21 217 0 0,-69-28-650 0 0,0 1 1 0 0,0 0-1 0 0,-1-1 0 0 0,0 1 1 0 0,0 1-1 0 0,-1-1 0 0 0,0 0 1 0 0,-1 1-1 0 0,0 0 1 0 0,0-1-1 0 0,-1 1 0 0 0,0 0 1 0 0,-1 0-1 0 0,1 0 0 0 0,-2 0 1 0 0,1 0-1 0 0,-1-1 0 0 0,-1 3-26 0 0,-46 215 239 0 0,-22 45 164 0 0,11-47 13 0 0,26-57 37 0 0,14-76-98 0 0,23 16 643 0 0,-4-106-934 0 0,0-1 2 0 0,0 0 8 0 0,0 0 18 0 0,0 0 6 0 0,0-2 158 0 0,0 2-194 0 0</inkml:trace>
  <inkml:trace contextRef="#ctx0" brushRef="#br0" timeOffset="264.349">481 1574 11656 0 0,'0'0'273'0'0,"0"0"4"0"0,0 0-2 0 0,0 0-23 0 0,0 0-107 0 0,0 0-30 0 0,0 0 5 0 0,0 0 48 0 0,0 0 167 0 0,0 0 41 0 0,6 2 0 0 0,9 0-299 0 0,0-1 0 0 0,0-1 1 0 0,0 0-1 0 0,1-1 0 0 0,-1 0 1 0 0,0-1-1 0 0,-1-1 0 0 0,1 0 1 0 0,1-2-78 0 0,10 0 88 0 0,12-4 122 0 0,-1-2 0 0 0,0-1 1 0 0,-1-2-1 0 0,30-16-210 0 0,114-34 416 0 0,-1-29-304 0 0,-96 24-66 0 0,-55 48-46 0 0</inkml:trace>
  <inkml:trace contextRef="#ctx0" brushRef="#br0" timeOffset="815.936">1059 57 10656 0 0,'-75'-31'448'0'0,"-37"10"105"0"0,94 18-461 0 0,0 2 0 0 0,0 1 0 0 0,0 0-1 0 0,0 1 1 0 0,0 1 0 0 0,1 0 0 0 0,-1 2 0 0 0,0 0 0 0 0,1 1 0 0 0,-6 3-92 0 0,-17 10 363 0 0,-66 45 104 0 0,69-21-316 0 0,1 2 0 0 0,2 2 0 0 0,3 0 0 0 0,1 2 0 0 0,-21 49-151 0 0,47-90 12 0 0,-107 269 253 0 0,90-214-221 0 0,-20 76 72 0 0,5 1 0 0 0,2 24-116 0 0,14-69 52 0 0,4 1-1 0 0,4 1 1 0 0,5 0 0 0 0,3 0-1 0 0,5 0 1 0 0,4 0-1 0 0,4 0 1 0 0,4 0 0 0 0,4-2-1 0 0,15 38-51 0 0,-22-90 18 0 0,3 0 0 0 0,1-1-1 0 0,2 0 1 0 0,2-1 0 0 0,1-1 0 0 0,2-1-1 0 0,2-1 1 0 0,2-1 0 0 0,0-1 0 0 0,14 11-18 0 0,-19-25 10 0 0,0-1 1 0 0,2-1 0 0 0,0-1 0 0 0,1-1 0 0 0,1-1 0 0 0,1-1 0 0 0,0-1 0 0 0,1-1 0 0 0,0-1 0 0 0,1-2 0 0 0,0 0 0 0 0,0-2 0 0 0,1-1 0 0 0,0-1 0 0 0,1-2 0 0 0,-1-1 0 0 0,1-1 0 0 0,27-1-11 0 0,-25-5 13 0 0,0-1 0 0 0,0-1 0 0 0,-1-2 0 0 0,1-1 0 0 0,-2-1 0 0 0,1-2 0 0 0,-2-1 0 0 0,15-9-13 0 0,23-21 52 0 0,-2-3 0 0 0,-2-3 0 0 0,-3-3 0 0 0,-2-2 0 0 0,-2-2 0 0 0,-2-3 0 0 0,9-19-52 0 0,6-6 144 0 0,-3-3 0 0 0,49-90-144 0 0,-73 103 84 0 0,-4-3 1 0 0,-4 0-1 0 0,17-60-84 0 0,-17 39 69 0 0,-16 50 58 0 0,-2 0 0 0 0,-2-1-1 0 0,6-48-126 0 0,-14 55 53 0 0,-3-1-1 0 0,-1 1 1 0 0,-2-1-1 0 0,-2 1 1 0 0,-1 0-1 0 0,-3 0 1 0 0,-1 0-1 0 0,-3 1 1 0 0,-1 0-1 0 0,-1 1 1 0 0,-4-2-53 0 0,6 15 47 0 0,-1 0 0 0 0,-1 1 1 0 0,-2 1-1 0 0,-1 0 0 0 0,0 0 1 0 0,-2 2-1 0 0,-1 0 0 0 0,-1 1 1 0 0,0 2-1 0 0,-2-1 0 0 0,0 2 1 0 0,-2 1-1 0 0,0 1 0 0 0,-15-7-47 0 0,-1 1 83 0 0,-2 3 0 0 0,-1 1 0 0 0,0 2 0 0 0,-1 2 0 0 0,0 2 0 0 0,-40-6-83 0 0,6 8 92 0 0,1 3 1 0 0,-1 4-1 0 0,0 3 1 0 0,0 4 0 0 0,0 2-1 0 0,0 5 1 0 0,1 2-93 0 0,-20 9 182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15:32:48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1197 1637 12360 0 0,'0'0'422'0'0,"0"0"-3"0"0,0 0 5 0 0,0 0-43 0 0,0 0-194 0 0,0 0-47 0 0,0 0-7 0 0,0 0 75 0 0,0 0 268 0 0,0 0 62 0 0,0 0-1 0 0,0 0-61 0 0,0 0-266 0 0,0 0-66 0 0,-16 15 0 0 0,-138 106 218 0 0,135-108-271 0 0,0 0 1 0 0,1 1-1 0 0,0 1 0 0 0,1 0 1 0 0,1 2-1 0 0,0 0 1 0 0,-9 14-92 0 0,-86 111 442 0 0,92-110-328 0 0,0 0 0 0 0,3 2-1 0 0,0 0 1 0 0,2 1-1 0 0,2 0 1 0 0,-5 25-114 0 0,11 60 217 0 0,5-115-207 0 0,0-1-1 0 0,1 1 1 0 0,0 0 0 0 0,0-1-1 0 0,0 1 1 0 0,1 0-1 0 0,0-1 1 0 0,0 1 0 0 0,0-1-1 0 0,0 1 1 0 0,1-1-1 0 0,-1 0 1 0 0,1 1 0 0 0,0-1-1 0 0,0 0 1 0 0,1 0-1 0 0,0 0 1 0 0,-1 0 0 0 0,1-1-10 0 0,13 14 20 0 0,0 0 0 0 0,1-2 0 0 0,0 0 0 0 0,1-1 0 0 0,1-1 0 0 0,0 0 0 0 0,1-2 0 0 0,0 0 0 0 0,1-1 0 0 0,0-2 0 0 0,0 0 0 0 0,1-1 0 0 0,0-1 0 0 0,1 0 0 0 0,-1-2 0 0 0,1-1 0 0 0,0-1 0 0 0,-1-1 0 0 0,7-1-20 0 0,251 23 150 0 0,-267-23-142 0 0,0 1 0 0 0,0 0 0 0 0,0 1 0 0 0,-1 1 0 0 0,1 0 0 0 0,-1 0-1 0 0,0 1 1 0 0,0 1 0 0 0,0 0 0 0 0,9 5-8 0 0,4 5 14 0 0,104 74 92 0 0,-119-80-102 0 0,24 41 56 0 0,-50 29 108 0 0,12-72-156 0 0,-1-1 1 0 0,0 0-1 0 0,0 0 0 0 0,0 0 0 0 0,-1 0 1 0 0,0-1-1 0 0,0 0 0 0 0,0-1 0 0 0,-1 1 1 0 0,1-1-1 0 0,-1 0 0 0 0,0-1 0 0 0,-1 1 1 0 0,1-2-1 0 0,-8 3-12 0 0,6 0 15 0 0,-207 84 257 0 0,-13-38 161 0 0,223-49-401 0 0,0-1 0 0 0,0 0 0 0 0,0 0 1 0 0,0 0-1 0 0,0-1 0 0 0,-1 0 0 0 0,1 0 0 0 0,0-1 0 0 0,0 0 0 0 0,0 0 1 0 0,0 0-1 0 0,0 0 0 0 0,-3-2-32 0 0,4 1 18 0 0,3 1-4 0 0,0-1 0 0 0,0 0 0 0 0,0 0 0 0 0,1-1 0 0 0,-1 1 0 0 0,1 0 0 0 0,-1 0 0 0 0,1-1 0 0 0,0 1 0 0 0,0-1 0 0 0,0 1 0 0 0,0-1 0 0 0,0 0 0 0 0,1 1 0 0 0,-1-1 0 0 0,1 0 0 0 0,0 1 0 0 0,0-1 0 0 0,0 0 0 0 0,0 0 0 0 0,0 1 0 0 0,0-1 0 0 0,1 0 0 0 0,-1 1 0 0 0,1-1 0 0 0,0 0 0 0 0,0 1 0 0 0,0-1 0 0 0,0 1 0 0 0,0-1 0 0 0,0 1 0 0 0,1 0 0 0 0,-1-1 0 0 0,3-1-14 0 0,21-45 61 0 0,3 2 0 0 0,1 0 0 0 0,3 2 0 0 0,2 1 0 0 0,5-3-61 0 0,-15 18 35 0 0,217-213 309 0 0,31-55 31 0 0,-247 264-322 0 0,-3-1 1 0 0,0-1 0 0 0,-3-1 0 0 0,-1-1 0 0 0,-1-1 0 0 0,-2 0-1 0 0,-2-1 1 0 0,5-28-54 0 0,-14 45 36 0 0,-2 1 0 0 0,0-1 0 0 0,-1 0 0 0 0,-1 1 0 0 0,-1-1 0 0 0,-2 0-1 0 0,0 1 1 0 0,-1-1 0 0 0,-1 1 0 0 0,0 0 0 0 0,-8-16-36 0 0,8 27 20 0 0,0 0 0 0 0,-1 0 0 0 0,0 1 0 0 0,-1 0 0 0 0,0 0 1 0 0,0 0-1 0 0,-1 1 0 0 0,0 0 0 0 0,0 1 0 0 0,-1 0 0 0 0,0 0 0 0 0,0 1 0 0 0,-5-3-20 0 0,-55-13 90 0 0,32 10-49 0 0,1 2 1 0 0,-1 2 0 0 0,0 1 0 0 0,-1 2 0 0 0,-24 0-42 0 0,-131 14 159 0 0,83 12 10 0 0,-10 38 39 0 0,105-54-155 0 0,4 3 3 0 0</inkml:trace>
  <inkml:trace contextRef="#ctx0" brushRef="#br0" timeOffset="385.781">1990 1 16184 0 0,'-33'0'197'0'0,"-1"2"0"0"0,1 2 0 0 0,0 1 0 0 0,1 1 0 0 0,-17 7-197 0 0,-45 11 403 0 0,2 5 0 0 0,2 4 0 0 0,0 4 1 0 0,3 4-1 0 0,-19 14-403 0 0,71-29 237 0 0,0 2 0 0 0,2 1 0 0 0,2 2 0 0 0,0 1 0 0 0,2 1 0 0 0,-19 30-237 0 0,9-15 82 0 0,-312 381 526 0 0,294-356-503 0 0,4 3 0 0 0,2 2 0 0 0,5 2 0 0 0,3 1 0 0 0,3 3 0 0 0,2 7-105 0 0,-24 91 115 0 0,8 3-1 0 0,8 2 0 0 0,-11 122-114 0 0,43-238 15 0 0,4 0 1 0 0,2 1-1 0 0,3 0 0 0 0,4 0 1 0 0,3 1-1 0 0,3-1 0 0 0,3-1 1 0 0,10 35-16 0 0,-9-63 9 0 0,3 0 0 0 0,2 0 0 0 0,2-1 1 0 0,1-1-1 0 0,2-1 0 0 0,2-1 0 0 0,1 0 0 0 0,3-2 1 0 0,0-1-1 0 0,3 0 0 0 0,3 0-9 0 0,176 159 49 0 0,-169-159-40 0 0,-3 0 1 0 0,2-2 0 0 0,1-1 0 0 0,1-2 0 0 0,2-1 0 0 0,28 13-10 0 0,135 52 45 0 0,-164-78-36 0 0,1-1 0 0 0,0-3 0 0 0,1-1 0 0 0,0-2-1 0 0,1-2 1 0 0,0-2 0 0 0,1-2 0 0 0,-1-1 0 0 0,1-3-1 0 0,21-2-8 0 0,-22-3 7 0 0,0-1 0 0 0,0-2 0 0 0,-1-1-1 0 0,0-3 1 0 0,-1-1 0 0 0,0-3 0 0 0,-1 0-1 0 0,-1-3 1 0 0,-1-2 0 0 0,-1-1 0 0 0,0-1-1 0 0,-2-2 1 0 0,-1-2 0 0 0,17-18-7 0 0,16-17 12 0 0,-4-2-1 0 0,-2-4 1 0 0,28-43-12 0 0,109-160 61 0 0,-12-9-61 0 0,-61 76 32 0 0,-9-6 1 0 0,-9-4-1 0 0,-10-5 0 0 0,5-41-32 0 0,-78 177 22 0 0,-3 0 0 0 0,-3-2 0 0 0,-5 0 0 0 0,-3-1 0 0 0,-3 0-1 0 0,-5-1 1 0 0,-3 1 0 0 0,-4 0 0 0 0,-4 0 0 0 0,-5-4-22 0 0,9 52 18 0 0,-1-1 0 0 0,-3 1 0 0 0,-1 0 0 0 0,-1 1 0 0 0,-3 0 1 0 0,-1 1-1 0 0,-1 0 0 0 0,-2 2 0 0 0,-1 0 0 0 0,-2 1 0 0 0,-2 1 0 0 0,0 1 0 0 0,-3 1 0 0 0,0 1 1 0 0,-1 1-1 0 0,-2 2 0 0 0,-1 1 0 0 0,-1 1 0 0 0,-5-1-18 0 0,-31-10 61 0 0,-1 3 0 0 0,-1 3 0 0 0,-50-13-61 0 0,107 38 5 0 0,-36-12 20 0 0,0 2 1 0 0,-2 2-1 0 0,1 3 0 0 0,-1 2 1 0 0,-1 2-1 0 0,-30 1-25 0 0,26 3 32 0 0,1 3 0 0 0,0 2 0 0 0,0 2 0 0 0,0 3 0 0 0,1 1 0 0 0,0 4 0 0 0,-46 18-32 0 0,-10 16 65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15:33:25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1603 1323 12864 0 0,'0'0'465'0'0,"0"0"6"0"0,0 0 1 0 0,0 0-56 0 0,-6-8-223 0 0,-21-26-50 0 0,23 30-66 0 0,0 1 0 0 0,0-1 0 0 0,0 1 0 0 0,0-1 1 0 0,0 1-1 0 0,-1 1 0 0 0,0-1 0 0 0,0 1 1 0 0,1-1-1 0 0,-1 1 0 0 0,-1 1 0 0 0,1-1 0 0 0,0 1 1 0 0,0 0-1 0 0,-3-1-77 0 0,-12-2 359 0 0,4 0-243 0 0,0 1 0 0 0,0 1 1 0 0,-1 1-1 0 0,0 0 0 0 0,1 1 1 0 0,-1 1-1 0 0,1 0 0 0 0,-1 1 1 0 0,1 1-1 0 0,0 1 0 0 0,0 0 1 0 0,0 1-1 0 0,1 1 0 0 0,-1 0 1 0 0,1 1-1 0 0,1 0 0 0 0,-1 2 0 0 0,1 0 1 0 0,1 0-1 0 0,0 1 0 0 0,-11 11-116 0 0,-32 25 326 0 0,1 3 0 0 0,3 3 0 0 0,2 2 0 0 0,-26 37-326 0 0,-52 91 536 0 0,124-172-503 0 0,1-1-1 0 0,0 1 1 0 0,1-1-1 0 0,0 1 1 0 0,1 0-1 0 0,0-1 1 0 0,0 1-1 0 0,1 0 1 0 0,0 0-1 0 0,0 0 0 0 0,2 4-32 0 0,-2-13 3 0 0,2 5 27 0 0,0 0 0 0 0,0 0 0 0 0,1-1-1 0 0,-1 1 1 0 0,1-1 0 0 0,0 1-1 0 0,1-1 1 0 0,0 0 0 0 0,-1 0 0 0 0,1-1-1 0 0,1 1 1 0 0,-1-1 0 0 0,1 0-1 0 0,3 3-29 0 0,4 4 56 0 0,0-1-33 0 0,-1-2 0 0 0,2 1 0 0 0,-1-1-1 0 0,1-1 1 0 0,1 0 0 0 0,-1-1 0 0 0,1-1-1 0 0,0 0 1 0 0,4 0-23 0 0,-16-4 3 0 0,16 7 12 0 0,0-2-1 0 0,1 0 0 0 0,-1-1 0 0 0,1 0 1 0 0,0-2-1 0 0,0 0 0 0 0,1-2 1 0 0,-1 0-1 0 0,0-1 0 0 0,1-1 0 0 0,-1 0 1 0 0,0-2-1 0 0,0 0 0 0 0,3-2-14 0 0,97-34 198 0 0,-110 34-183 0 0,0-1 0 0 0,-1 0 0 0 0,1 0 0 0 0,-1-1 0 0 0,-1 0 0 0 0,1 0 0 0 0,-1-1 0 0 0,0 0 0 0 0,-1 0 0 0 0,0-1 0 0 0,0 0 0 0 0,-1 0-15 0 0,17-21 45 0 0,17-38 60 0 0,-30-18 145 0 0,-29 110-84 0 0,15-19-155 0 0,0 0-1 0 0,0 0 1 0 0,0 1-1 0 0,1 0 0 0 0,0 0 1 0 0,0 0-1 0 0,0 0 1 0 0,1 1-1 0 0,0 0 0 0 0,0-1 1 0 0,1 1-1 0 0,-1 0 1 0 0,1 5-11 0 0,-5 8 31 0 0,-60 270 176 0 0,-3 6 2 0 0,12-93-48 0 0,-42 83 54 0 0,23-1 92 0 0,20-174-25 0 0,57-110-276 0 0,-1-1 0 0 0,1 0 0 0 0,-1 0 0 0 0,1 0 0 0 0,-1 0 1 0 0,1 0-1 0 0,-1 0 0 0 0,1 0 0 0 0,-1 0 0 0 0,1 0 0 0 0,-1 0 0 0 0,1 0 0 0 0,-1 0 0 0 0,1 0 0 0 0,-1-1 0 0 0,1 1 0 0 0,-1 0 0 0 0,1 0 0 0 0,-1-1 0 0 0,1 1 0 0 0,0 0 0 0 0,-1 0 0 0 0,1-1 0 0 0,-1 1 0 0 0,1 0 0 0 0,0-1 1 0 0,-1 1-1 0 0,1 0 0 0 0,0-1 0 0 0,0 1 0 0 0,-1-1 0 0 0,1 1 0 0 0,0-1 0 0 0,0 1 0 0 0,0-1 0 0 0,-1 1 0 0 0,1-1 0 0 0,0 1 0 0 0,0 0 0 0 0,0-1 0 0 0,0 1 0 0 0,0-1 0 0 0,0 1 0 0 0,0-1 0 0 0,0 1 0 0 0,0-1 0 0 0,0 1 0 0 0,0-1 1 0 0,0 1-1 0 0,0-1 0 0 0,1 0-6 0 0,-1 1 3 0 0,-6-44 112 0 0,6 15-66 0 0</inkml:trace>
  <inkml:trace contextRef="#ctx0" brushRef="#br0" timeOffset="250.058">1594 24 15176 0 0,'-11'-5'537'0'0,"0"0"-375"0"0,-62-9 754 0 0,-67 35-92 0 0,94-4-733 0 0,18-8 163 0 0,2 1 1 0 0,-1 1-1 0 0,2 2 0 0 0,-1 0 0 0 0,2 2 0 0 0,-8 6-254 0 0,-180 185 1475 0 0,146-130-1274 0 0,4 3 0 0 0,3 3 0 0 0,4 2 0 0 0,3 2 0 0 0,-12 36-201 0 0,-36 69 382 0 0,8 5-1 0 0,9 3 0 0 0,-53 200-381 0 0,88-203 152 0 0,7 2-1 0 0,5 41-151 0 0,24-87 104 0 0,6 0 1 0 0,12 119-105 0 0,-5-234 16 0 0,4 63 47 0 0,5 0 1 0 0,5-1-1 0 0,6 11-63 0 0,-10-57 22 0 0,0 6 10 0 0,2 1 0 0 0,3-1-1 0 0,3-1 1 0 0,2-1 0 0 0,13 20-32 0 0,-22-51 9 0 0,1 0 1 0 0,2-1 0 0 0,1 0-1 0 0,1-1 1 0 0,1-1-1 0 0,0-1 1 0 0,2 0-1 0 0,1-2 1 0 0,1 0-1 0 0,0-1 1 0 0,1-2-1 0 0,1 0 1 0 0,15 7-10 0 0,-1-9 11 0 0,0-1 0 0 0,1-2 0 0 0,0-2 0 0 0,1-1 0 0 0,0-3 0 0 0,0-1 0 0 0,1-1 0 0 0,11-3-11 0 0,-12-2 11 0 0,1-1 0 0 0,-1-2-1 0 0,0-2 1 0 0,-1-1 0 0 0,1-3 0 0 0,-1-1 0 0 0,-1-2-1 0 0,0-1 1 0 0,33-19-11 0 0,-23 8 13 0 0,-1-3-1 0 0,-2-2 1 0 0,-1-2-1 0 0,-1-2 1 0 0,8-11-13 0 0,26-28 29 0 0,-3-3 1 0 0,-4-4-1 0 0,47-71-29 0 0,-26 22 23 0 0,-6-4 0 0 0,-5-3 0 0 0,-7-4 0 0 0,-6-3 0 0 0,-6-2 0 0 0,-7-3 0 0 0,1-24-23 0 0,-24 62 17 0 0,-4-1 0 0 0,-6-1-1 0 0,-4-1 1 0 0,-5 0 0 0 0,-5-1 0 0 0,-5 0-1 0 0,-5 0 1 0 0,-5 0 0 0 0,-4 1 0 0 0,-6 0-1 0 0,-5 0-16 0 0,14 74 8 0 0,-1 1 0 0 0,-1 1 1 0 0,-2 0-1 0 0,-2 1 0 0 0,-1 0 0 0 0,-2 1 0 0 0,-1 1 0 0 0,-2 1 0 0 0,-2 0 0 0 0,0 2 0 0 0,-2 1 0 0 0,-1 1 1 0 0,-12-9-9 0 0,-2 4 11 0 0,-1 2 0 0 0,-1 1 0 0 0,-2 3 0 0 0,0 1 1 0 0,-2 2-1 0 0,-1 3 0 0 0,-1 1 0 0 0,-1 2 0 0 0,0 3 1 0 0,-27-4-12 0 0,6 7 19 0 0,-2 4 0 0 0,1 2 1 0 0,-1 4-1 0 0,-61 5-19 0 0,-25 9 25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15:34:40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1221 1579 14064 0 0,'0'0'169'0'0,"0"0"4"0"0,0 0-3 0 0,0 0-16 0 0,0 0-51 0 0,0 0-10 0 0,0 0-3 0 0,0 0 70 0 0,0 0 288 0 0,0 0 72 0 0,0 0-1 0 0,0 0-61 0 0,0 0-252 0 0,0 0-62 0 0,4 11 0 0 0,14 97 328 0 0,-60 190 648 0 0,-9-42-732 0 0,16 58 268 0 0,1-46-280 0 0,-33 162 351 0 0,44-266-571 0 0,3-56-36 0 0,12-86 48 0 0,8-21-135 0 0,0-1-1 0 0,0-13 95 0 0,0 7-94 0 0</inkml:trace>
  <inkml:trace contextRef="#ctx0" brushRef="#br0" timeOffset="578.915">2135 1837 13968 0 0,'0'0'368'0'0,"0"0"0"0"0,0 0 1 0 0,0 0-36 0 0,0 0-163 0 0,0 0-41 0 0,0 0 6 0 0,0 0 51 0 0,0 0 204 0 0,0 0 49 0 0,0 0 3 0 0,0 0-48 0 0,0 0-204 0 0,0 0-49 0 0,-5 12-2 0 0,-63 179 442 0 0,-27 81 62 0 0,73-175-487 0 0,1-15-37 0 0,4 1 0 0 0,3 0 0 0 0,3 1-1 0 0,5 1 1 0 0,3 58-119 0 0,3-136 4 0 0,0 10 25 0 0,1 1 0 0 0,1 0 1 0 0,0-1-1 0 0,1 1 0 0 0,1-1 0 0 0,1 0 1 0 0,0 0-1 0 0,1 0 0 0 0,1-1 0 0 0,7 13-29 0 0,45 57 123 0 0,-55-80-114 0 0,1 0 0 0 0,0-1 0 0 0,0 1 0 0 0,1-1 0 0 0,-1-1-1 0 0,1 1 1 0 0,1-1 0 0 0,-1 0 0 0 0,0 0 0 0 0,1-1 0 0 0,0 0 0 0 0,-1 0 0 0 0,1 0 0 0 0,1-1-1 0 0,-1 0 1 0 0,0-1 0 0 0,0 1 0 0 0,1-1 0 0 0,-1-1 0 0 0,1 1 0 0 0,-1-1 0 0 0,0-1 0 0 0,3 0-9 0 0,4 0 7 0 0,0-1 0 0 0,-1-1 1 0 0,1 0-1 0 0,-1-1 0 0 0,0 0 1 0 0,0-1-1 0 0,0 0 0 0 0,0-1 1 0 0,-1-1-1 0 0,0 0 0 0 0,10-8-7 0 0,18-20 35 0 0,-3-1-1 0 0,-1-2 0 0 0,-1-1 0 0 0,23-37-34 0 0,-57 75 1 0 0,34-53 26 0 0,-3-1 1 0 0,-2-2 0 0 0,-2-1-1 0 0,-3-1 1 0 0,-3-2 0 0 0,-2 0-1 0 0,6-42-27 0 0,-7 40 31 0 0,3-17 6 0 0,-4-1 1 0 0,-4-1 0 0 0,-3 0-1 0 0,-1-41-37 0 0,-25-171 104 0 0,13 273-90 0 0,-1 0 0 0 0,-1 0 0 0 0,0 1 0 0 0,-2-1-1 0 0,0 1 1 0 0,-2 0 0 0 0,0 1 0 0 0,-1 0 0 0 0,-1 0 0 0 0,0 1-1 0 0,-6-6-13 0 0,2 10 30 0 0,0 1-1 0 0,-1 0 0 0 0,-1 1 0 0 0,0 1 1 0 0,0 0-1 0 0,-1 1 0 0 0,0 1 0 0 0,-1 1 0 0 0,0 0 1 0 0,0 2-1 0 0,-1 0 0 0 0,0 0 0 0 0,0 2 1 0 0,-2 0-30 0 0,1 1 61 0 0,-1 0 0 0 0,0 1 0 0 0,1 1-1 0 0,-1 1 1 0 0,0 1 0 0 0,0 1 0 0 0,1 0 0 0 0,-1 2 0 0 0,1 0 0 0 0,0 2 0 0 0,0 0 0 0 0,1 1 0 0 0,0 1 0 0 0,-6 3-61 0 0,-2 4 81 0 0,6-2-9 0 0</inkml:trace>
  <inkml:trace contextRef="#ctx0" brushRef="#br0" timeOffset="1080.331">1845 325 13360 0 0,'-333'96'904'0'0,"24"3"137"0"0,252-74-924 0 0,1 3 0 0 0,1 2 0 0 0,1 2 0 0 0,-25 22-117 0 0,-22 23 539 0 0,3 5 0 0 0,4 4 0 0 0,-3 11-539 0 0,44-41 112 0 0,2 2-1 0 0,3 2 0 0 0,2 2 1 0 0,3 2-1 0 0,3 2 0 0 0,3 2 1 0 0,3 1-1 0 0,3 2 1 0 0,3 1-1 0 0,3 1 0 0 0,3 6-111 0 0,4 4 67 0 0,3 1-1 0 0,5 0 0 0 0,3 0 0 0 0,4 1 0 0 0,3-1 1 0 0,4 1-1 0 0,4-1 0 0 0,3 0 0 0 0,5-1 0 0 0,2 0 0 0 0,8 9-66 0 0,2 2 36 0 0,4 0 0 0 0,4-3-1 0 0,4-1 1 0 0,4-1 0 0 0,4-3-1 0 0,4-2 1 0 0,18 19-36 0 0,-29-46 24 0 0,3-2 1 0 0,2-2 0 0 0,2-3 0 0 0,2-1 0 0 0,3-2-1 0 0,1-3 1 0 0,46 27-25 0 0,-29-33 26 0 0,1-3 0 0 0,2-3 0 0 0,2-4 0 0 0,32 7-26 0 0,-39-20 15 0 0,0-3 1 0 0,1-3-1 0 0,1-3 1 0 0,-1-3-1 0 0,1-4 0 0 0,0-2 1 0 0,-1-3-1 0 0,0-4 1 0 0,0-2-1 0 0,-2-4 0 0 0,37-13-15 0 0,-12 3 20 0 0,0-3 0 0 0,-3-4 0 0 0,0-5 0 0 0,32-21-20 0 0,-41 12 13 0 0,-3-3 0 0 0,-2-4 0 0 0,-2-3 0 0 0,-3-3 0 0 0,-3-4 0 0 0,-2-2 0 0 0,-3-3 0 0 0,9-18-13 0 0,-7 5 23 0 0,-4-2-1 0 0,-3-3 1 0 0,-4-2-1 0 0,-5-2 1 0 0,-3-3-1 0 0,18-57-22 0 0,-16-1 35 0 0,-7-1 0 0 0,-6-2 0 0 0,-5-17-35 0 0,-19 91 26 0 0,-3 0-1 0 0,-4 0 1 0 0,-3 0 0 0 0,-4 0-1 0 0,-4 0 1 0 0,-8-35-26 0 0,2 29 27 0 0,-5 0 0 0 0,-3 1 0 0 0,-3 2 0 0 0,-5 0 0 0 0,-2 2 0 0 0,-5 1 0 0 0,-3 2 0 0 0,-32-47-27 0 0,31 70 25 0 0,-3 1 1 0 0,-2 3 0 0 0,-3 1 0 0 0,-1 2 0 0 0,-3 3-1 0 0,-2 2 1 0 0,-1 3 0 0 0,-3 1 0 0 0,-12-3-26 0 0,20 13 17 0 0,-2 1 1 0 0,-1 3 0 0 0,-1 2 0 0 0,-1 3 0 0 0,0 2-1 0 0,-2 2 1 0 0,0 3 0 0 0,-1 3 0 0 0,-15 0-18 0 0,-8 4 24 0 0,-1 4 0 0 0,0 3 0 0 0,0 4 1 0 0,1 3-1 0 0,-26 8-24 0 0,-69 22 37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11:44:10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1435 7832 0 0,'0'0'65'0'0,"0"0"4"0"0,0 0-2 0 0,0 0-2 0 0,0 0-18 0 0,0 0 0 0 0,0 0 1 0 0,0 0 33 0 0,3-6 134 0 0,8-19 34 0 0,-8 19 4 0 0,-3 6-27 0 0,0 0-96 0 0,0 0-15 0 0,0 0-6 0 0,0 0 33 0 0,0 0 96 0 0,0 0 21 0 0,5 49 612 0 0,0-26-785 0 0,-1 0 0 0 0,-1 1 0 0 0,-2-1 0 0 0,0 0 0 0 0,-2 0 0 0 0,-1 12-86 0 0,1 2 105 0 0,-6 133 283 0 0,21 100 148 0 0,1-119-401 0 0,-7-12-49 0 0,-8 98 49 0 0,-3 116 37 0 0,-24 200 89 0 0,-20-20 37 0 0,31-130-57 0 0,7-78 28 0 0,33 17 45 0 0,-22 83 50 0 0,7 183 233 0 0,6-146 3 0 0,18-203-345 0 0,13 78 278 0 0,5 145-73 0 0,-4 303 213 0 0,-35-338-293 0 0,-5 330 197 0 0,-11-374-289 0 0,2-200-90 0 0,-1 1 163 0 0,16 99-361 0 0,-1-161 126 0 0,-6 0 0 0 0,-6 0 1 0 0,-6 1-127 0 0,-4 18 128 0 0,7 0 1 0 0,6-1-1 0 0,14 63-128 0 0,-6 147 236 0 0,-7-79-76 0 0,-4 236 107 0 0,1-101-66 0 0,6-305-135 0 0,-4-60-8 0 0,2 1-1 0 0,2-1 1 0 0,11 32-58 0 0,3 13 84 0 0,-5 1 0 0 0,-4 1 0 0 0,-5 1 0 0 0,-5 7-84 0 0,21 106 202 0 0,9 21-44 0 0,12 84 192 0 0,-25-263-190 0 0,-19-86 208 0 0,0 0-296 0 0</inkml:trace>
  <inkml:trace contextRef="#ctx0" brushRef="#br0" timeOffset="1015.843">2346 966 9344 0 0,'0'0'656'0'0,"0"0"-2"0"0,0 0-3 0 0,0 0-82 0 0,0 0-339 0 0,0 0-86 0 0,0 0 0 0 0,0 0 10 0 0,0 0 45 0 0,0 0 14 0 0,0 0-2 0 0,0 0-16 0 0,0 0-79 0 0,0 0-19 0 0,0 0 6 0 0,0 0 1 0 0,7-7-2 0 0,-3 3-75 0 0,1 0 0 0 0,-1 0-1 0 0,1 0 1 0 0,0 1 0 0 0,0 0-1 0 0,0 0 1 0 0,0 0 0 0 0,0 0-1 0 0,1 1 1 0 0,0 0 0 0 0,-1 0-1 0 0,1 0 1 0 0,0 1 0 0 0,0 0-1 0 0,-1 0 1 0 0,7 0-27 0 0,116 27 223 0 0,-51-7-147 0 0,9-18 120 0 0,-43 17-86 0 0,-42-17-106 0 0,0 0 0 0 0,0 0 0 0 0,-1 0 0 0 0,1 0 0 0 0,0 0 0 0 0,-1 0 0 0 0,1 0 0 0 0,-1 0 0 0 0,1 0 1 0 0,-1 0-1 0 0,0 0 0 0 0,1 1 0 0 0,-1-1 0 0 0,0 0 0 0 0,0 0 0 0 0,0 0 0 0 0,1 1 0 0 0,-1-1 0 0 0,-1 0 0 0 0,1 0 0 0 0,0 0 0 0 0,0 1 0 0 0,0-1 0 0 0,-1 0 0 0 0,1 0 0 0 0,0 0 0 0 0,-1 0 0 0 0,1 0 0 0 0,-1 0 0 0 0,0 0 0 0 0,1 1 0 0 0,-1-2 0 0 0,0 1 0 0 0,1 0 0 0 0,-1 0 0 0 0,0 0 0 0 0,0 0 0 0 0,0 0 0 0 0,0-1 0 0 0,0 1 0 0 0,0 0 1 0 0,0 0-5 0 0,-79 71 57 0 0,-72 46 71 0 0,66-60 121 0 0,61-45-188 0 0,1 1 0 0 0,0 1 0 0 0,2 1 0 0 0,-1 2 0 0 0,2 0 0 0 0,-13 14-61 0 0,-14 15 248 0 0,-40 58 183 0 0,83-97-370 0 0,1-1 0 0 0,0 1 0 0 0,1 0-1 0 0,0 0 1 0 0,0 1 0 0 0,1-1 0 0 0,0 1-1 0 0,1-1 1 0 0,-1 1 0 0 0,2-1-1 0 0,-1 3-60 0 0,0-6 25 0 0,1 0 0 0 0,0 0 0 0 0,0 0 0 0 0,1 0 0 0 0,-1 0 0 0 0,1 0 0 0 0,0 0 0 0 0,0 0 0 0 0,0 0 0 0 0,1 0 0 0 0,0 0 0 0 0,0-1 0 0 0,0 1 0 0 0,1-1 0 0 0,-1 1 0 0 0,1-1 0 0 0,0 0 0 0 0,0 0 0 0 0,4 3-25 0 0,150 90 449 0 0,-129-83-383 0 0,1-1 0 0 0,0-2 0 0 0,1 0 0 0 0,1-3 0 0 0,29 6-66 0 0,-10-8 110 0 0</inkml:trace>
  <inkml:trace contextRef="#ctx0" brushRef="#br0" timeOffset="1417.562">2679 8 14568 0 0,'-54'-5'141'0'0,"-1"3"0"0"0,1 1 1 0 0,-1 3-1 0 0,-26 6-141 0 0,48-5 114 0 0,1 2-1 0 0,0 1 1 0 0,0 1 0 0 0,0 2-1 0 0,1 1 1 0 0,0 2 0 0 0,-11 7-114 0 0,-28 21 337 0 0,1 3-1 0 0,3 3 1 0 0,2 3-1 0 0,-6 9-336 0 0,29-18 85 0 0,2 3 0 0 0,2 1-1 0 0,2 1 1 0 0,1 2 0 0 0,3 1-1 0 0,-2 9-84 0 0,-6 18 88 0 0,2 2-1 0 0,4 2 0 0 0,4 1 0 0 0,3 1 0 0 0,4 1 0 0 0,3 1 0 0 0,4 1 0 0 0,3 0 0 0 0,3 25-87 0 0,4-37 35 0 0,3 1-1 0 0,3 1 0 0 0,3-2 0 0 0,4 1 1 0 0,2-1-1 0 0,19 65-34 0 0,-14-96 9 0 0,2 1 0 0 0,1-2 0 0 0,2 0 0 0 0,2-2 0 0 0,2 0 0 0 0,1-1 0 0 0,2-2 0 0 0,1-1 0 0 0,2-1 0 0 0,1-1 0 0 0,1-2 0 0 0,2-1 0 0 0,1-1 0 0 0,1-3 0 0 0,1 0 0 0 0,2-3 0 0 0,27 12-9 0 0,-21-15 7 0 0,1-3-1 0 0,0-2 1 0 0,1-2-1 0 0,0-2 0 0 0,1-2 1 0 0,0-2-1 0 0,0-2 1 0 0,0-2-1 0 0,0-3 1 0 0,1-1-1 0 0,-1-3 1 0 0,0-1-1 0 0,-1-3 1 0 0,40-13-7 0 0,-7-3 11 0 0,-2-3 0 0 0,0-4 0 0 0,-3-3 0 0 0,0-4 0 0 0,-3-2 1 0 0,-1-4-1 0 0,-3-3 0 0 0,6-9-11 0 0,4 2 12 0 0,-53 39-10 0 0,37-25 5 0 0,-1-2 0 0 0,-3-3 0 0 0,-1-2-1 0 0,-3-3 1 0 0,-2-2 0 0 0,5-10-7 0 0,10-31 23 0 0,-4-3 1 0 0,-4-3-1 0 0,34-80-23 0 0,-52 87 32 0 0,-3-2 0 0 0,16-71-32 0 0,-39 116 16 0 0,-3 0 0 0 0,-2 0 0 0 0,-2-1 0 0 0,-2 0 0 0 0,-2-1 0 0 0,-3 1 0 0 0,-2-1 0 0 0,-2 1 0 0 0,-2-1 0 0 0,-3 1 0 0 0,-10-35-16 0 0,12 66 12 0 0,-1 0-1 0 0,0 0 0 0 0,-2 0 0 0 0,-1 1 0 0 0,0 0 1 0 0,-1 1-1 0 0,-1 0 0 0 0,0 1 0 0 0,-2 1 0 0 0,0 0 1 0 0,-1 0-1 0 0,0 1 0 0 0,-1 1 0 0 0,-1 1 0 0 0,0 0 1 0 0,-1 2-1 0 0,0-1 0 0 0,-1 2 0 0 0,0 1 0 0 0,-1 0 1 0 0,0 2-1 0 0,0 0 0 0 0,0 1 0 0 0,-1 1 0 0 0,-6 0-11 0 0,-43-4 40 0 0,0 4 0 0 0,-1 2 0 0 0,1 4 0 0 0,-33 6-40 0 0,-32 2 40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15:39:20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1246 1678 14568 0 0,'0'0'297'0'0,"0"0"4"0"0,0 0-2 0 0,0 0-27 0 0,0 0-121 0 0,0 0-30 0 0,0 0 6 0 0,0 0 71 0 0,0 0 286 0 0,0 0 81 0 0,0 0 3 0 0,0 0-70 0 0,3 8-285 0 0,15 76 68 0 0,-31 73 754 0 0,-8-1-1 0 0,-38 144-1034 0 0,39-204 162 0 0,0 88 343 0 0,2 50-22 0 0,17 7 485 0 0,8-264-897 0 0,2 2-41 0 0</inkml:trace>
  <inkml:trace contextRef="#ctx0" brushRef="#br0" timeOffset="281.702">1959 1401 13464 0 0,'0'0'473'0'0,"3"7"4"0"0,12 62 419 0 0,-91 292 921 0 0,47-186-1145 0 0,-4 9-142 0 0,5 12 240 0 0,-19 41-280 0 0,20-91-48 0 0,-8-38-123 0 0,34-94-278 0 0,1-10-22 0 0,0-1 0 0 0,0 1-1 0 0,0-1 1 0 0,-1 1 0 0 0,1-1-1 0 0,-1 0 1 0 0,0 1 0 0 0,0-1 0 0 0,0 1-1 0 0,0-1 1 0 0,0 0 0 0 0,-1 0 0 0 0,0 0-1 0 0,1 0 1 0 0,-1 0 0 0 0,0 0-1 0 0,0 0 1 0 0,-1-1 0 0 0,1 1 0 0 0,-1-1-1 0 0,1 0 1 0 0,-1 1 0 0 0,0-1 0 0 0,0 0-1 0 0,0-1 1 0 0,0 1 0 0 0,-2 1-19 0 0,-4-3 64 0 0,-1-6-2 0 0</inkml:trace>
  <inkml:trace contextRef="#ctx0" brushRef="#br0" timeOffset="713.194">1736 0 15680 0 0,'-174'112'361'0'0,"-165"72"856"0"0,228-121-1032 0 0,65-39 40 0 0,2 2-1 0 0,0 1 1 0 0,2 3 0 0 0,1 1-1 0 0,-29 30-224 0 0,10 7 348 0 0,2 4 0 0 0,3 1 0 0 0,-13 29-348 0 0,2 9 167 0 0,6 1 0 0 0,4 4 0 0 0,5 2 0 0 0,-11 50-167 0 0,-7 38 265 0 0,8 3-1 0 0,10 3 1 0 0,9 1 0 0 0,-3 111-265 0 0,34-225 73 0 0,4 0 1 0 0,5 0 0 0 0,4 0-1 0 0,8 46-73 0 0,2-59 61 0 0,3 0 0 0 0,4-1-1 0 0,4-1 1 0 0,22 51-61 0 0,-22-84 30 0 0,2 0 0 0 0,3-2-1 0 0,2-1 1 0 0,2-2 0 0 0,2-1 0 0 0,30 32-30 0 0,-33-44 22 0 0,2 0 0 0 0,1-2 1 0 0,1-2-1 0 0,2-1 0 0 0,0-2 1 0 0,2-1-1 0 0,1-2 0 0 0,10 2-22 0 0,0 3 19 0 0,1-2 0 0 0,1-3-1 0 0,2-2 1 0 0,0-3 0 0 0,1-1-1 0 0,1-4 1 0 0,0-1 0 0 0,0-3-1 0 0,1-3 1 0 0,1-2 0 0 0,-1-3-1 0 0,0-2 1 0 0,0-2 0 0 0,0-3-1 0 0,52-13-18 0 0,-53 2 11 0 0,-1-3 0 0 0,-1-2-1 0 0,-1-2 1 0 0,-1-3 0 0 0,-1-1-1 0 0,-2-3 1 0 0,-1-3 0 0 0,-2-1-1 0 0,-1-2 1 0 0,20-23-11 0 0,-6 2 14 0 0,-3-2 1 0 0,-3-3-1 0 0,-2-2 1 0 0,-3-2-1 0 0,-3-3 1 0 0,-4-1-1 0 0,-2-2 1 0 0,-4-1-1 0 0,-3-2 0 0 0,-3-2 1 0 0,-4 0-1 0 0,0-11-14 0 0,-6-5 21 0 0,-3-1-1 0 0,-5 0 1 0 0,-4-1-1 0 0,-4 0 1 0 0,-4 0-1 0 0,-12-84-20 0 0,7 113 16 0 0,-3 1 0 0 0,-3 1 0 0 0,-2 0 1 0 0,-4 1-1 0 0,-2 0 0 0 0,-3 2 0 0 0,-2 0 0 0 0,-27-43-16 0 0,27 68 17 0 0,-2 0 1 0 0,-1 2-1 0 0,-3 0 0 0 0,0 3 0 0 0,-2 0 0 0 0,-1 2 0 0 0,-2 2 1 0 0,0 1-1 0 0,-2 2 0 0 0,-1 1 0 0 0,-1 2 0 0 0,-1 2 0 0 0,-1 2 1 0 0,0 2-1 0 0,-1 1 0 0 0,-22-3-17 0 0,-7 0 42 0 0,0 4 1 0 0,-1 2-1 0 0,-1 4 0 0 0,-20 2-42 0 0,-41 4 72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11:45:17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701 990 11048 0 0,'0'0'538'0'0,"0"0"10"0"0,0 0-1 0 0,0 0-64 0 0,0 0-271 0 0,0 0-70 0 0,0 0-3 0 0,6-7 86 0 0,30-37 979 0 0,26 14 221 0 0,-55 28-1397 0 0,10-6 128 0 0,0 1 0 0 0,1 2 1 0 0,0-1-1 0 0,0 2 1 0 0,1 0-1 0 0,0 2 1 0 0,-1 0-1 0 0,8 0-156 0 0,121-2 1128 0 0,-7 17-353 0 0,-63-13-271 0 0,-68-1-452 0 0,0 0 1 0 0,0 0 0 0 0,0 1 0 0 0,0 0-1 0 0,0 1 1 0 0,0 0 0 0 0,0 0 0 0 0,0 1-1 0 0,0 0 1 0 0,0 0 0 0 0,2 2-53 0 0,-9-4 23 0 0,0 1 0 0 0,0-1 0 0 0,-1 1 0 0 0,1-1 1 0 0,0 1-1 0 0,-1 0 0 0 0,1-1 0 0 0,-1 1 0 0 0,1 0 0 0 0,-1 0 1 0 0,1 0-1 0 0,-1 0 0 0 0,1 0 0 0 0,-1 0 0 0 0,0 1 0 0 0,0-1 1 0 0,1 0-1 0 0,-1 1 0 0 0,0-1 0 0 0,0 1 0 0 0,-1-1 0 0 0,1 1 1 0 0,0 0-1 0 0,0-1 0 0 0,-1 1 0 0 0,1 0 0 0 0,-1-1 0 0 0,1 1 0 0 0,-1 0 1 0 0,0 0-1 0 0,0-1 0 0 0,0 1 0 0 0,0 0 0 0 0,0 0 0 0 0,0-1 1 0 0,0 1-1 0 0,0 0 0 0 0,-1 0 0 0 0,1-1 0 0 0,-1 1-23 0 0,-39 73 143 0 0,1-27-75 0 0,29-34-37 0 0,-1 0 1 0 0,-1 0-1 0 0,0-1 1 0 0,0 0-1 0 0,-2-1 1 0 0,1-1-1 0 0,-9 5-31 0 0,-132 120 368 0 0,92-69-169 0 0,60-64-189 0 0,1 0 1 0 0,-1 0 0 0 0,1 1 0 0 0,0-1 0 0 0,0 0-1 0 0,0 0 1 0 0,1 1 0 0 0,-1-1 0 0 0,1 1 0 0 0,-1-1-1 0 0,1 0 1 0 0,0 1 0 0 0,0-1 0 0 0,1 1 0 0 0,-1-1-1 0 0,1 0 1 0 0,0 1 0 0 0,0-1 0 0 0,0 0 0 0 0,0 0-1 0 0,0 0 1 0 0,1 1 0 0 0,-1-1 0 0 0,1 0 0 0 0,0-1-1 0 0,0 1 1 0 0,0 0 0 0 0,0-1 0 0 0,1 1 0 0 0,0 0-11 0 0,17 13 41 0 0,1 0 0 0 0,0-2 0 0 0,1 0 0 0 0,1-1 0 0 0,0-2 0 0 0,15 6-41 0 0,132 36 240 0 0,-100-31-110 0 0,-65-21-122 0 0,0-1 1 0 0,-1 1-1 0 0,1 1 1 0 0,0-1-1 0 0,0 0 1 0 0,-1 1-1 0 0,1 0 1 0 0,-1 0-1 0 0,0 1 0 0 0,1-1 1 0 0,-1 1-1 0 0,0 0 1 0 0,0 0-1 0 0,-1 0 1 0 0,1 0-1 0 0,-1 1 1 0 0,1 0-1 0 0,-1-1 1 0 0,0 1-1 0 0,-1 0 1 0 0,1 1-1 0 0,-1-1 1 0 0,1 0-1 0 0,-1 1 1 0 0,-1-1-1 0 0,1 1 1 0 0,-1 0-1 0 0,1-1 1 0 0,-1 1-1 0 0,0 3-8 0 0,-3-1 7 0 0,-1 0-1 0 0,1 0 0 0 0,-1 0 1 0 0,0 0-1 0 0,-1 0 0 0 0,0 0 1 0 0,0-1-1 0 0,0 0 0 0 0,-1 0 1 0 0,1 0-1 0 0,-2 0 0 0 0,1-1 1 0 0,-1 0-1 0 0,1 0 0 0 0,-1 0 1 0 0,-1-1-1 0 0,1 0 0 0 0,-1 0-6 0 0,-12 11 8 0 0,-157 92 52 0 0,124-79-35 0 0,-200 76 46 0 0,57-61 3 0 0,191-41-69 0 0,1-1-1 0 0,-1 0 0 0 0,1 0 1 0 0,-1 0-1 0 0,1 0 1 0 0,-1-1-1 0 0,0 1 0 0 0,1-1 1 0 0,-1 0-1 0 0,0 0 1 0 0,1-1-1 0 0,-1 1 0 0 0,0-1 1 0 0,1 1-1 0 0,-1-1 1 0 0,0 0-1 0 0,1-1 0 0 0,0 1 1 0 0,-1-1-1 0 0,1 1 1 0 0,0-1-1 0 0,0 0 0 0 0,-1 0 1 0 0,2 0-1 0 0,-1-1 1 0 0,0 1-1 0 0,-2-3-4 0 0,-27-47 76 0 0,25 11-23 0 0,2 19-29 0 0</inkml:trace>
  <inkml:trace contextRef="#ctx0" brushRef="#br0" timeOffset="464.977">1155 23 15976 0 0,'-19'-4'20'0'0,"-5"-2"139"0"0,1 2-1 0 0,-1 0 0 0 0,0 2 1 0 0,0 0-1 0 0,0 2 0 0 0,-1 0 1 0 0,0 2-159 0 0,-26 8 242 0 0,0 2 0 0 0,1 2 0 0 0,0 2 0 0 0,-5 5-242 0 0,26-7 208 0 0,2 2 0 0 0,-1 1-1 0 0,2 1 1 0 0,1 2 0 0 0,0 0 0 0 0,1 2 0 0 0,2 0 0 0 0,0 2 0 0 0,1 0 0 0 0,-4 8-208 0 0,-24 25 87 0 0,16-20 24 0 0,2 2 0 0 0,1 1 0 0 0,3 1 0 0 0,1 2 0 0 0,2 0 0 0 0,-6 18-111 0 0,1 1 115 0 0,2 1 0 0 0,4 1-1 0 0,2 2 1 0 0,3 0 0 0 0,-3 27-115 0 0,9 0 59 0 0,5 0 0 0 0,3 0 0 0 0,5 1 0 0 0,3-1 0 0 0,5 0 0 0 0,4 0 0 0 0,7 17-59 0 0,-5-42 26 0 0,4-1 0 0 0,2-1 0 0 0,3 0 0 0 0,3-2 1 0 0,3-1-1 0 0,2-1 0 0 0,3-2 0 0 0,3-1 0 0 0,44 51-26 0 0,-42-68 19 0 0,1-1-1 0 0,2-2 0 0 0,2-2 0 0 0,1-2 1 0 0,2-3-1 0 0,2-1 0 0 0,0-3 1 0 0,2-1-1 0 0,1-3 0 0 0,0-3 0 0 0,2-1 1 0 0,1-3-1 0 0,0-3 0 0 0,35 4-18 0 0,-22-8 14 0 0,1-3-1 0 0,0-3 0 0 0,0-3 0 0 0,0-3 1 0 0,0-3-1 0 0,0-4 0 0 0,-1-2 0 0 0,0-3 1 0 0,-1-3-1 0 0,-1-4 0 0 0,-1-2 0 0 0,-1-3 1 0 0,-1-2-1 0 0,-1-4 0 0 0,-2-2 0 0 0,-1-3 1 0 0,45-38-14 0 0,-29 14 13 0 0,-4-4 0 0 0,-2-3 0 0 0,-3-2 0 0 0,-4-4 0 0 0,-2-2 0 0 0,-4-3 1 0 0,-4-3-1 0 0,-3-1 0 0 0,-4-3 0 0 0,-3-2 0 0 0,-5-1 0 0 0,-3-2 0 0 0,-5-1 1 0 0,18-91-14 0 0,-37 126 8 0 0,-2-1 0 0 0,-3 0 1 0 0,-2 0-1 0 0,-3 0 1 0 0,-3 0-1 0 0,-2-1 1 0 0,-2 1-1 0 0,-3 1 0 0 0,-3 0 1 0 0,-2 0-1 0 0,-2 1 1 0 0,-3 1-1 0 0,-7-10-8 0 0,10 31 7 0 0,-2 1 1 0 0,0 0-1 0 0,-3 2 0 0 0,0 0 0 0 0,-2 1 1 0 0,-2 2-1 0 0,0 0 0 0 0,-2 2 1 0 0,0 0-1 0 0,-2 2 0 0 0,-1 2 1 0 0,-1 0-1 0 0,-1 2 0 0 0,0 2 0 0 0,-2 0 1 0 0,0 3-1 0 0,-1 0 0 0 0,0 3 1 0 0,-6-1-8 0 0,-26-2 15 0 0,0 3 0 0 0,0 3 0 0 0,-1 3 0 0 0,0 3 0 0 0,0 3 0 0 0,1 3 0 0 0,-1 3 0 0 0,0 3 0 0 0,1 2 0 0 0,1 4 0 0 0,0 2 0 0 0,-25 13-15 0 0,-24 9 26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11:46:15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821 1046 9848 0 0,'0'0'178'0'0,"0"0"9"0"0,0 0-6 0 0,0 0-9 0 0,0 0-65 0 0,0 0-12 0 0,0 0 2 0 0,0 0 35 0 0,0 0 117 0 0,0 0 26 0 0,0 0 4 0 0,0 0-26 0 0,0 0-108 0 0,0 0-30 0 0,0 0 4 0 0,0 0 41 0 0,0 0 160 0 0,0 0 40 0 0,0 0 0 0 0,0 0-39 0 0,0 0-153 0 0,3 6-35 0 0,-2-2-117 0 0,0-1-1 0 0,0 0 1 0 0,0 1-1 0 0,-1-1 1 0 0,1 1 0 0 0,-1-1-1 0 0,1 1 1 0 0,-1 0-1 0 0,-1-1 1 0 0,1 1-1 0 0,0-1 1 0 0,-1 1-1 0 0,0-1 1 0 0,1 1 0 0 0,-2-1-1 0 0,1 0 1 0 0,0 1-1 0 0,-1-1-15 0 0,-56 191 883 0 0,9-43-426 0 0,9-42-58 0 0,-18-12-105 0 0,0 31-32 0 0,20-40-18 0 0,37-85-235 0 0,0-1 0 0 0,0 1 1 0 0,1 0-1 0 0,-1-1 0 0 0,1 1 1 0 0,0 0-1 0 0,0-1 0 0 0,0 1 0 0 0,0 0 1 0 0,0 0-1 0 0,1-1 0 0 0,-1 1 1 0 0,1 0-1 0 0,-1-1 0 0 0,1 1 1 0 0,0-1-1 0 0,0 1 0 0 0,0-1 0 0 0,1 1 1 0 0,-1-1-1 0 0,1 0 0 0 0,-1 0 1 0 0,1 0-1 0 0,0 0 0 0 0,-1 0 1 0 0,1 0-1 0 0,0 0 0 0 0,0 0 0 0 0,1-1 1 0 0,-1 1-1 0 0,0-1 0 0 0,0 1 1 0 0,1-1-1 0 0,-1 0 0 0 0,1 0 0 0 0,-1 0 1 0 0,3 0-10 0 0,102 12 168 0 0,50-37-28 0 0,20-44 93 0 0,-11-22 72 0 0,-49 14-7 0 0,-73 35-156 0 0,-28 23-86 0 0</inkml:trace>
  <inkml:trace contextRef="#ctx0" brushRef="#br0" timeOffset="259.675">1080 1453 13168 0 0,'0'0'376'0'0,"0"0"0"0"0,0 0 0 0 0,0 0-42 0 0,0 0-163 0 0,0 0-36 0 0,1 6-1 0 0,-4 62 1482 0 0,-11 87-703 0 0,-46 156 462 0 0,41-132-918 0 0,18-160-397 0 0,0-1 0 0 0,2 1-1 0 0,0 0 1 0 0,1-1 0 0 0,0 1 0 0 0,2-1-1 0 0,1 3-59 0 0,0 2 69 0 0,3 17 307 0 0,-8-40-335 0 0</inkml:trace>
  <inkml:trace contextRef="#ctx0" brushRef="#br0" timeOffset="415.957">910 101 12960 0 0,'-92'8'109'0'0,"72"-8"27"0"0,0 1-1 0 0,0 0 0 0 0,0 2 1 0 0,1 0-1 0 0,-1 1 1 0 0,0 1-1 0 0,1 1 1 0 0,0 0-1 0 0,1 2 0 0 0,-1 0 1 0 0,2 1-1 0 0,-12 8-135 0 0,-94 92 706 0 0,109-93-559 0 0,0 2 1 0 0,2 0 0 0 0,0 0 0 0 0,0 1 0 0 0,2 1-1 0 0,0 0 1 0 0,2 0 0 0 0,0 1 0 0 0,-2 12-148 0 0,-13 28 127 0 0,-77 211 314 0 0,-29 198 580 0 0,106-370-909 0 0,4 1 0 0 0,5 1 0 0 0,4 0 0 0 0,4 0-1 0 0,5 1 1 0 0,4-1 0 0 0,9 39-112 0 0,0-62 73 0 0,3-1 1 0 0,4-1-1 0 0,3 0 0 0 0,23 50-73 0 0,-35-101 30 0 0,3 0 0 0 0,0 0 0 0 0,1-2 0 0 0,1 0 1 0 0,2 0-1 0 0,0-1 0 0 0,1-2 0 0 0,2 1 0 0 0,0-2 0 0 0,1-1 0 0 0,1 0 0 0 0,0-2 1 0 0,2-1-1 0 0,22 13-30 0 0,-14-16 16 0 0,0-2 0 0 0,0-1 0 0 0,1-2 0 0 0,0-1 0 0 0,1-1 0 0 0,0-2 0 0 0,0-1 0 0 0,0-2 1 0 0,-1-1-1 0 0,1-2 0 0 0,0-2 0 0 0,0 0 0 0 0,-1-3 0 0 0,6-2-16 0 0,6-3 11 0 0,1-3 1 0 0,-2-1-1 0 0,0-3 1 0 0,-1-1-1 0 0,-1-2 1 0 0,-1-2-1 0 0,-1-2 0 0 0,-1-1 1 0 0,15-16-12 0 0,91-78 83 0 0,-5-6 0 0 0,36-49-83 0 0,-112 106 38 0 0,-3-2-1 0 0,-3-2 1 0 0,-3-3-1 0 0,-4-3 1 0 0,-3-1-1 0 0,-4-3 1 0 0,-4-1-1 0 0,19-60-37 0 0,-31 65 49 0 0,-3-1 0 0 0,-3-1 0 0 0,-4-2 0 0 0,-4 1 0 0 0,-1-26-49 0 0,-11 72 30 0 0,-1-1 0 0 0,-1 0 0 0 0,-3 1 0 0 0,-1-1 0 0 0,-1 1 0 0 0,-3 0 0 0 0,0 0 0 0 0,-3 1 0 0 0,-1 1 0 0 0,-1-1 0 0 0,-2 2 0 0 0,-2 0 0 0 0,-3-2-30 0 0,2 5 36 0 0,-1 2 0 0 0,-2 0 0 0 0,-1 1 0 0 0,-1 2 0 0 0,-1 0 0 0 0,-1 1 0 0 0,-2 2 0 0 0,0 1 0 0 0,-1 1 0 0 0,-1 1 0 0 0,-10-4-36 0 0,-53-18 72 0 0,-2 4 0 0 0,-1 4 0 0 0,-2 4 1 0 0,-19 0-73 0 0,97 25 14 0 0,-32-6 29 0 0,-1 3-1 0 0,0 2 1 0 0,-1 2 0 0 0,1 3 0 0 0,-1 1 0 0 0,1 3-1 0 0,-1 3 1 0 0,-44 10-43 0 0,-11-1 56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9:12:35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1896 0 0,'0'0'0'0'0,"0"0"0"0"0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9:12:36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902 23 3312 0 0,'0'0'1192'0'0,"0"0"0"0"0,-7 0 2 0 0,-72-7 844 0 0,41-8-1141 0 0,24 16-849 0 0,0 2 0 0 0,1-1 0 0 0,0 2 1 0 0,0 0-1 0 0,0 0 0 0 0,0 1 0 0 0,0 1 0 0 0,1 0 0 0 0,0 1 0 0 0,0 0 0 0 0,1 1 1 0 0,0 0-1 0 0,0 1 0 0 0,1 0 0 0 0,0 1-48 0 0,-32 23 34 0 0,19-13-26 0 0,1 1 0 0 0,1 1 0 0 0,1 0-1 0 0,0 2 1 0 0,2 1 0 0 0,-6 12-8 0 0,-6 5 4 0 0,-21 32-4 0 0,2 3 0 0 0,4 1 0 0 0,-9 29 0 0 0,27-52-1 0 0,3 2-1 0 0,2 0 1 0 0,3 1 0 0 0,2 2 0 0 0,3-1 0 0 0,2 2 0 0 0,-3 60 1 0 0,5 65-7 0 0,7-152 4 0 0,2-1-1 0 0,2 1 1 0 0,1 0-1 0 0,2 0 1 0 0,1 0 3 0 0,0-13-8 0 0,1 0 0 0 0,1 0 0 0 0,1 0 0 0 0,1-1 0 0 0,0 0 0 0 0,2-1 0 0 0,0 0 0 0 0,1 0 0 0 0,1-1 0 0 0,1-1 0 0 0,1 0 8 0 0,-6-7-7 0 0,0 0 0 0 0,1 0 0 0 0,1-1 0 0 0,0 0 0 0 0,0-1 0 0 0,0 0 0 0 0,1-1 0 0 0,0-1 0 0 0,1 0 0 0 0,0 0 0 0 0,-1-1 0 0 0,2-1 1 0 0,-1 0-1 0 0,0 0 0 0 0,1-2 0 0 0,0 0 0 0 0,-1 0 0 0 0,1-1 0 0 0,0-1 0 0 0,0 0 0 0 0,0-1 0 0 0,-1-1 0 0 0,1 0 0 0 0,0-1 0 0 0,8-2 7 0 0,67-23-25 0 0,45-39-7 0 0,-109 51 24 0 0,157-137-21 0 0,-97 73 25 0 0,51-89 4 0 0,-116 141 2 0 0,-2-1-1 0 0,-2 0 1 0 0,0-1 0 0 0,-2 0 0 0 0,8-28-2 0 0,-10 18 14 0 0,-3 0 0 0 0,-1-1 0 0 0,-3 0 0 0 0,2-41-14 0 0,-7 73 8 0 0,0-233 175 0 0,1 198-104 0 0,-2 0 0 0 0,-2 0 0 0 0,-2 0 0 0 0,-6-23-79 0 0,-2-19 153 0 0,12 76-112 0 0,-1 0 0 0 0,0 1-1 0 0,0 0 1 0 0,-1-1 0 0 0,0 1 0 0 0,-1 0-1 0 0,0 1 1 0 0,0-1 0 0 0,-1 0 0 0 0,0 1-1 0 0,-1 0 1 0 0,1 1 0 0 0,-1-1 0 0 0,-6-5-41 0 0,-8-6 129 0 0,-45-26 158 0 0,-37 26 506 0 0,80 19-688 0 0,-1 0-3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9:17:08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1 467 2808 0 0,'0'0'144'0'0,"0"0"0"0"0,0 0 1 0 0,0 0-6 0 0,0 0-47 0 0,0 0-12 0 0,0 0 0 0 0,0 0 9 0 0,0 0 39 0 0,0 0 14 0 0,0 0-4 0 0,0 0-6 0 0,0 0-41 0 0,3-6-11 0 0,38-62 800 0 0,-30 55-312 0 0,3-13 1033 0 0,-14 25-1474 0 0,0 1 2 0 0,0 0 4 0 0,0 0-1 0 0,0 0 10 0 0,0 0 2 0 0,0 0-11 0 0,0 0-41 0 0,0 0-7 0 0,0 0-3 0 0,0 0-4 0 0,0 0-4 0 0,0 0-2 0 0,0 0 0 0 0,125 39 430 0 0,-62-7-308 0 0,45-23 318 0 0,-62 7-90 0 0,179-1 396 0 0,-55-20-97 0 0,-57 25-17 0 0,27-5 33 0 0,86-20 187 0 0,-93-5-298 0 0,9 6 96 0 0,1 1-196 0 0,4-9 359 0 0,-21 24-292 0 0,41-2 234 0 0,-61-2-253 0 0,121-19 204 0 0,27 6 20 0 0,-137 6-439 0 0,4 13-44 0 0,490-14 847 0 0,-394-15-830 0 0,-61 12-76 0 0,31-2 18 0 0,-68 2-141 0 0,-23-1-38 0 0,106-3 293 0 0,167-27 84 0 0,-40 19-82 0 0,-34 5-36 0 0,76-18 92 0 0,-131 7-222 0 0,255 1 216 0 0,-238 13-206 0 0,56 7-21 0 0,-74 13-69 0 0,15-23-8 0 0,-72 32-29 0 0,-127-11-78 0 0,207 17 85 0 0,11-14-20 0 0,212-14 75 0 0,-288 5-105 0 0,331-17 167 0 0,-152 1-70 0 0,-117-3-72 0 0,-48-5 6 0 0,74 10 27 0 0,-110 9-55 0 0,86-14 9 0 0,49-1 34 0 0,-44 11-20 0 0,153-14 34 0 0,-142-3-44 0 0,46 8-8 0 0,-159 7-34 0 0,-1-6 0 0 0,26-11-38 0 0,259 1 64 0 0,-248 17-42 0 0,107-29 3 0 0,134 5 24 0 0,-35 9 21 0 0,-140-2-28 0 0,-129 22 3 0 0,171 0 126 0 0,99-22-171 0 0,260-1 152 0 0,-324 11-33 0 0,-103 5-30 0 0,-50 7 766 0 0,-220-13-703 0 0,11 13-64 0 0,19 0-80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9:19:36.2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0 12256 0 0,'0'0'0'0'0,"0"0"0"0"0,0 0 0 0 0,0 0 216 0 0,-37 13 0 0 0,37-18 0 0 0,0 2 8 0 0,-5-2-120 0 0,5 5 0 0 0,0 5-8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9:19:25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1 125 5824 0 0,'0'0'8'0'0,"0"0"0"0"0,0 0 0 0 0,0 0 12 0 0,0 0 50 0 0,0 0 21 0 0,0 0-7 0 0,0 0-3 0 0,0 0-21 0 0,0 0-9 0 0,6-5 5 0 0,50-52 759 0 0,-38 20-246 0 0,-18 12 795 0 0,0 24-1280 0 0,0 1-7 0 0,0 0-2 0 0,0 0-4 0 0,0 0-29 0 0,0 0 1 0 0,0 0-6 0 0,0 0 5 0 0,0 0-12 0 0,0 0 5 0 0,0 0-6 0 0,0 0 9 0 0,0 0 4 0 0,0 0 12 0 0,0 0 2 0 0,0 0-4 0 0,0 0-16 0 0,0 0-3 0 0,0 0 4 0 0,0 0-1 0 0,0 0 10 0 0,0 0 0 0 0,4 10 70 0 0,20 12 723 0 0,-25-21-660 0 0,1 0 1 0 0,0 0-1 0 0,0 0 0 0 0,0 0 0 0 0,0 0 1 0 0,0 0-1 0 0,1 0 0 0 0,-1 0 0 0 0,0 0 1 0 0,1 0-1 0 0,-1 0 0 0 0,1 0 0 0 0,0-1 1 0 0,-1 1-1 0 0,1 0 0 0 0,0 0 0 0 0,0 0 1 0 0,0 0-1 0 0,0-1 0 0 0,0 1 0 0 0,0 0 1 0 0,0 0-1 0 0,0-1 0 0 0,0 1 0 0 0,0-1 1 0 0,1 1-1 0 0,-1 0 0 0 0,0-1 0 0 0,1 0 1 0 0,-1 1-1 0 0,1-1 0 0 0,-1 1 0 0 0,1-1 1 0 0,0 0-180 0 0,7 3-842 0 0,101-3 1509 0 0,104 0 1549 0 0,-118-12-1743 0 0,165 12 979 0 0,786 0 697 0 0,-720 0-1129 0 0,-216 6-444 0 0,-89-3-528 0 0,0 0-1 0 0,1-2 0 0 0,0 1 1 0 0,0-1-1 0 0,-1-1 0 0 0,1-1 1 0 0,6-1-48 0 0,41 1 131 0 0,104 1 246 0 0,-54-12-143 0 0,376 12 859 0 0,-423-10-974 0 0,121 10 27 0 0,-99-11-106 0 0,30 3 17 0 0,159 8 150 0 0,-127 11-80 0 0,-5 3-71 0 0,-81-8-16 0 0,-9 6-8 0 0,21 7 2 0 0,183 31 5 0 0,-179-23-18 0 0,60 29-2 0 0,-42-11-2 0 0,47 53 6 0 0,-89-14-23 0 0,16 26 17 0 0,-75-42-2 0 0,-4 200 25 0 0,-3-205-40 0 0,-26-10 0 0 0,-63 39 13 0 0,71-71-1 0 0,-40 27-5 0 0,24-33-6 0 0,-58 21 22 0 0,21-10-7 0 0,-98 28 16 0 0,92-45-24 0 0,6 9-8 0 0,10-3 0 0 0,9-9 0 0 0,-19 11 0 0 0,-27-8 0 0 0,-59 24 0 0 0,53-27 0 0 0,79-2-7 0 0,0 0 0 0 0,0-2 1 0 0,0 0-1 0 0,0-1 0 0 0,-1-1 0 0 0,-22-2 7 0 0,-18 1-8 0 0,-244 3-42 0 0,217 4 12 0 0,-82 11-57 0 0,49-7 31 0 0,-82-8-56 0 0,-229-2-184 0 0,293 18 223 0 0,-332-18-199 0 0,478 0 273 0 0,1 0-1 0 0,0 0 0 0 0,0 0 0 0 0,0 0 0 0 0,0 0-1 0 0,0 0-4 0 0,0 0 3 0 0,0 0 2 0 0,0 0 0 0 0,0 0 0 0 0,0 0 0 0 0,0 0 0 0 0,0 0-1 0 0,0 0 0 0 0,0 0 3 0 0</inkml:trace>
  <inkml:trace contextRef="#ctx0" brushRef="#br0" timeOffset="11965.715">2729 1031 7328 0 0,'0'0'256'0'0,"0"0"1"0"0,0 0 4 0 0,0 0-27 0 0,0 0-98 0 0,0 0-23 0 0,0 0 6 0 0,0 0 17 0 0,0 0 65 0 0,0 0 22 0 0,0 0 1 0 0,0 0-22 0 0,0 0-82 0 0,0 0-12 0 0,0 0-2 0 0,0 0 7 0 0,0 0 36 0 0,0 0 5 0 0,0 0-2 0 0,0 0-12 0 0,0 0-48 0 0,0 0-12 0 0,0 0 1 0 0,0 0 7 0 0,0 0 5 0 0,0 0-3 0 0,0 0-1 0 0,0 0-1 0 0,0 0-24 0 0,0 0-3 0 0,0 0-3 0 0,0 0-2 0 0,0 0 0 0 0,0 0 0 0 0,0 0-2 0 0,0 0-6 0 0,0 0-8 0 0,0 0-5 0 0,-3 6 4 0 0,-1 1-31 0 0,-1-1 0 0 0,1-1 0 0 0,-1 1 0 0 0,0 0 0 0 0,-1-1 0 0 0,0 0 0 0 0,0 0 1 0 0,0 0-1 0 0,-1-1 0 0 0,0 0 0 0 0,0 1 0 0 0,-4 0-8 0 0,-16 10 32 0 0,-1 0-1 0 0,0-2 1 0 0,-2-1-1 0 0,0 0 1 0 0,0-2-1 0 0,-12 2-31 0 0,9-2 23 0 0,1 1 0 0 0,1 1 1 0 0,0 1-1 0 0,1 1 0 0 0,-15 10-23 0 0,-113 47 92 0 0,131-63-53 0 0,2 1 0 0 0,-1 1 0 0 0,1 0 0 0 0,1 2 0 0 0,1 0-1 0 0,0 1 1 0 0,-13 10-39 0 0,-6-4 282 0 0,18-5 431 0 0,24-14-646 0 0,-1 0 0 0 0,0 0 1 0 0,0 0-1 0 0,0 0 0 0 0,0 1 0 0 0,0-1 1 0 0,0 0-1 0 0,0 0 0 0 0,1 0 1 0 0,-1 1-1 0 0,0-1 0 0 0,0 0 0 0 0,0 1 1 0 0,1-1-1 0 0,-1 1 0 0 0,0-1 0 0 0,1 1 1 0 0,-1-1-1 0 0,0 1 0 0 0,1-1 0 0 0,-1 1 1 0 0,1-1-1 0 0,-1 1 0 0 0,1 0 1 0 0,-1-1-1 0 0,1 1 0 0 0,-1-1 0 0 0,1 1 1 0 0,0 0-1 0 0,0-1 0 0 0,-1 1 0 0 0,1 0 1 0 0,0 0-1 0 0,0-1 0 0 0,0 1 0 0 0,0 0 1 0 0,0-1-1 0 0,0 1 0 0 0,0 0 0 0 0,0 0 1 0 0,1-1-1 0 0,-1 1 0 0 0,0 0 1 0 0,0-1-1 0 0,1 1 0 0 0,-1 0 0 0 0,1 0-67 0 0,0 10 223 0 0,-2-11-214 0 0,1 1 1 0 0,0-1-1 0 0,0 1 0 0 0,0 0 1 0 0,0-1-1 0 0,0 1 0 0 0,0 0 1 0 0,1-1-1 0 0,-1 1 0 0 0,0-1 1 0 0,0 1-1 0 0,1 0 0 0 0,-1-1 1 0 0,0 1-1 0 0,1-1 0 0 0,-1 1 1 0 0,0-1-1 0 0,1 1 1 0 0,-1-1-1 0 0,1 1 0 0 0,-1-1 1 0 0,1 1-1 0 0,0-1 0 0 0,-1 1 1 0 0,1-1-1 0 0,0 0 0 0 0,-1 1 1 0 0,1-1-1 0 0,0 0 0 0 0,-1 0 1 0 0,1 1-1 0 0,0-1 1 0 0,0 0-1 0 0,-1 0 0 0 0,1 0 1 0 0,0 0-1 0 0,0 1 0 0 0,0-1 1 0 0,-1 0-1 0 0,1 0 0 0 0,0 0 1 0 0,0-1-1 0 0,0 1 0 0 0,-1 0 1 0 0,1 0-1 0 0,0 0 0 0 0,0 0 1 0 0,-1 0-1 0 0,1-1 1 0 0,0 1-10 0 0,12-1 97 0 0,70 2 392 0 0,-30 20-279 0 0,148 41 371 0 0,-150-57-448 0 0,1 1 0 0 0,-1 2 0 0 0,-1 2 0 0 0,0 2 0 0 0,-1 1-1 0 0,-1 2 1 0 0,0 2 0 0 0,-2 1 0 0 0,24 13-133 0 0,126 38 460 0 0,-38-10 157 0 0,-123-34-222 0 0,-8-3 26 0 0,-23 10 1117 0 0,-4-29-1492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E35BCE-FA24-40FA-BA42-CB28AD50F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5BDE40-4E21-4BCA-8D89-6D1A9F8222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AA3D9-E73A-4AF7-9103-27BF4AF7C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2D0AD-4B50-4730-B461-59EBF03830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95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3C1CD6-B835-41B9-9F1A-16C9FBCF1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63371D-C48A-4F30-A686-E029E6BA0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EFC183-18E3-4280-878F-7687FE074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86D8B-D1B3-4D5F-AB7A-BBA45DA30B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064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D24344-C956-4D05-9A4E-0C12B1924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56F0D6-31ED-479D-B555-0940FB0CA4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120DB1-4432-42D1-A85E-DE6CA98EC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5EF78-2D42-4366-8D2A-8C34724161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5229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76F40-C26D-473B-BF32-BF3720BF1C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100DFA-6382-4D50-B01F-A154F447E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DC681-F3FC-4288-AFD7-6813E0C6C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6C7D9-6B13-41B3-B230-C49F2E47F8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735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ECD55E-1751-4C21-BFE0-B1954E677A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07BA58-38C8-4B64-BA5C-C1742CFD94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F8DE0B-6D78-4456-B525-7DB905222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A890B-6DD1-4920-881F-D90EBE975F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9169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33071A-3E8B-4C97-BDF0-345984276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A7D27E-8C37-4862-B0E3-5C7E2CF00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8A5432-78D7-4011-940B-4A3BD98C0E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CD2AE-7835-429F-91F7-F1267548A0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3739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3DFBD0-F894-408C-A775-C4C8395C3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DEA931-605C-4407-AB85-D5E577E58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6DD1F4-E897-4D3F-80B5-0FB267D0E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883F9-7D1B-4AC8-8A8B-9679F46BCD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4912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01D8C-80F1-4822-B708-5E34D452E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0797F-A40B-485B-AF13-5F671D82D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6740C1-34E6-4FB2-A52E-CBC2FEFC2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D00BA-86BB-4B28-A0A5-15C32D57B2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348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9D97F-A3C5-4EC3-B7C1-64A08D9BF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66E8A-6423-4908-BB9B-B9A6F6D2E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4AD123-A9B2-499D-9596-336C03436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D44DF-1D56-4F0B-9062-6F7FFC84D7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1007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EAC814-B255-4114-BE8D-D0BD8DB13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FA1D21-5AED-48CD-9468-F605FA1D8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70E2F3-750F-4D33-958F-E82CA711F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4D7EF-710E-472A-A167-0D6F1362CE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659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D815E2-51CF-43EE-9893-A2843EC29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B078EB-03BB-4A31-915A-6FD956202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7D573F-D9ED-4350-8CFF-D787656274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74FDB-11F2-47D7-A5B7-DDAEF548A6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723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13C984-0DC2-45F2-86FE-ED77902A7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9F6EFC-6B13-46AA-BEB3-90CBF3D4D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ED4625-E8A2-4492-B687-388D87E61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7F037-2483-4FD4-A289-54219A13A0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8992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CE103B9-C77F-4106-A311-3ABE25F8C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91199B-EF4B-48ED-B062-4E3A2F719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83C68E0-58C1-4B2F-A7D7-24B324467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8EB19-73FD-4F19-9561-10DF76DF31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834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6BB63C-1DDB-4CEF-8C4E-7B31548FA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3FF7CB-3068-4B32-AA5A-43F6933C4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0FBF7F-BAA8-4147-935C-A8539B42E7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B436C3B-5D49-4533-BB5C-3106308619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19144C-AB58-46D3-96AE-CDC2C02893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E1E39C2-1ADE-45A3-A9DD-36BC93F5B0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779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customXml" Target="../ink/ink4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7.png"/><Relationship Id="rId26" Type="http://schemas.openxmlformats.org/officeDocument/2006/relationships/customXml" Target="../ink/ink11.xml"/><Relationship Id="rId3" Type="http://schemas.openxmlformats.org/officeDocument/2006/relationships/customXml" Target="../ink/ink5.xml"/><Relationship Id="rId21" Type="http://schemas.openxmlformats.org/officeDocument/2006/relationships/image" Target="../media/image60.png"/><Relationship Id="rId7" Type="http://schemas.openxmlformats.org/officeDocument/2006/relationships/image" Target="../media/image45.png"/><Relationship Id="rId12" Type="http://schemas.openxmlformats.org/officeDocument/2006/relationships/image" Target="../media/image52.png"/><Relationship Id="rId17" Type="http://schemas.openxmlformats.org/officeDocument/2006/relationships/image" Target="../media/image55.png"/><Relationship Id="rId25" Type="http://schemas.openxmlformats.org/officeDocument/2006/relationships/image" Target="../media/image62.png"/><Relationship Id="rId2" Type="http://schemas.openxmlformats.org/officeDocument/2006/relationships/image" Target="../media/image44.png"/><Relationship Id="rId16" Type="http://schemas.openxmlformats.org/officeDocument/2006/relationships/image" Target="../media/image56.png"/><Relationship Id="rId20" Type="http://schemas.openxmlformats.org/officeDocument/2006/relationships/customXml" Target="../ink/ink8.xml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24" Type="http://schemas.openxmlformats.org/officeDocument/2006/relationships/customXml" Target="../ink/ink10.xml"/><Relationship Id="rId5" Type="http://schemas.openxmlformats.org/officeDocument/2006/relationships/customXml" Target="../ink/ink6.xml"/><Relationship Id="rId15" Type="http://schemas.openxmlformats.org/officeDocument/2006/relationships/customXml" Target="../ink/ink7.xml"/><Relationship Id="rId23" Type="http://schemas.openxmlformats.org/officeDocument/2006/relationships/image" Target="../media/image61.png"/><Relationship Id="rId28" Type="http://schemas.openxmlformats.org/officeDocument/2006/relationships/customXml" Target="../ink/ink12.xml"/><Relationship Id="rId10" Type="http://schemas.openxmlformats.org/officeDocument/2006/relationships/image" Target="../media/image50.png"/><Relationship Id="rId19" Type="http://schemas.openxmlformats.org/officeDocument/2006/relationships/image" Target="../media/image58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customXml" Target="../ink/ink9.xml"/><Relationship Id="rId27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customXml" Target="../ink/ink13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customXml" Target="../ink/ink15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customXml" Target="../ink/ink14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youtu.be/t-5_RZ9vVz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hm7-LEBznk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1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customXml" Target="../ink/ink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4E0E-AD24-46B3-9E63-1F301D74A5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Applied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209BD-2E8B-44FE-AFE5-70A8BEC648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TY</a:t>
            </a:r>
          </a:p>
        </p:txBody>
      </p:sp>
    </p:spTree>
    <p:extLst>
      <p:ext uri="{BB962C8B-B14F-4D97-AF65-F5344CB8AC3E}">
        <p14:creationId xmlns:p14="http://schemas.microsoft.com/office/powerpoint/2010/main" val="365451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45EFD3-05BC-40B6-AD87-0E35B3C75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887"/>
            <a:ext cx="12192000" cy="967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E01747-E894-45B1-B81A-15C4F8DA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40" y="1454726"/>
            <a:ext cx="1752845" cy="42773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634BDA-56D2-4145-A25E-A5D04630A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862" y="1559548"/>
            <a:ext cx="1695687" cy="5115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66710A-2140-4C68-80E1-E0A595ED3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677" y="1638755"/>
            <a:ext cx="5028307" cy="929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E723F3-6EDB-43DC-8DEB-5E5EEA581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922" y="2313901"/>
            <a:ext cx="6208551" cy="2535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71DCB-8F45-4C12-846D-7080D4193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1567" y="4053665"/>
            <a:ext cx="6787883" cy="18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FA2F9B-BA7B-405B-BD51-B10E48270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41" y="304363"/>
            <a:ext cx="10657888" cy="39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5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805233-F6DC-4D8F-9CB1-A5DB81EDF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75" y="668930"/>
            <a:ext cx="4219899" cy="54292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274E0B-15DB-4BD5-AEFE-8001F446A05D}"/>
                  </a:ext>
                </a:extLst>
              </p14:cNvPr>
              <p14:cNvContentPartPr/>
              <p14:nvPr/>
            </p14:nvContentPartPr>
            <p14:xfrm>
              <a:off x="348864" y="409830"/>
              <a:ext cx="467280" cy="798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274E0B-15DB-4BD5-AEFE-8001F446A0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224" y="400830"/>
                <a:ext cx="48492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412A9D9-35C3-436D-A502-9177ED62DFCB}"/>
                  </a:ext>
                </a:extLst>
              </p14:cNvPr>
              <p14:cNvContentPartPr/>
              <p14:nvPr/>
            </p14:nvContentPartPr>
            <p14:xfrm>
              <a:off x="5794916" y="123270"/>
              <a:ext cx="1534320" cy="5586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412A9D9-35C3-436D-A502-9177ED62DF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6278" y="114271"/>
                <a:ext cx="1551956" cy="5603759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6596FDC-77F9-4149-BD7C-42A804AD8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8455" y="1208310"/>
            <a:ext cx="4540603" cy="48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472ABCC-134B-4A7A-BDA0-43FA5341ED25}"/>
                  </a:ext>
                </a:extLst>
              </p14:cNvPr>
              <p14:cNvContentPartPr/>
              <p14:nvPr/>
            </p14:nvContentPartPr>
            <p14:xfrm>
              <a:off x="225384" y="307230"/>
              <a:ext cx="1164960" cy="1071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472ABCC-134B-4A7A-BDA0-43FA5341ED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384" y="298590"/>
                <a:ext cx="1182600" cy="108864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7CD699D-D8F6-4014-92BF-B5C69449E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056" y="1235476"/>
            <a:ext cx="4254670" cy="918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40082E-ADF6-4730-880F-502D3BD7E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378" y="2179104"/>
            <a:ext cx="4356131" cy="1159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736B9-2170-443D-8FA1-B70AAF00A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631" y="4307442"/>
            <a:ext cx="5548473" cy="14983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BCCE41-8F39-4037-B0FD-5DE25173F5B0}"/>
                  </a:ext>
                </a:extLst>
              </p14:cNvPr>
              <p14:cNvContentPartPr/>
              <p14:nvPr/>
            </p14:nvContentPartPr>
            <p14:xfrm>
              <a:off x="6080064" y="176190"/>
              <a:ext cx="874080" cy="1074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BCCE41-8F39-4037-B0FD-5DE25173F5B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71064" y="167550"/>
                <a:ext cx="891720" cy="109224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FF7AE2C-1D05-49A9-A272-708EBC083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5232" y="1114747"/>
            <a:ext cx="4364888" cy="1926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C8DCB1-EDAB-4CE5-B5B4-A1E4A3B414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5232" y="3250104"/>
            <a:ext cx="5052472" cy="13424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A664AF-B242-4CFD-8048-2F909AAA7B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3364" y="4928195"/>
            <a:ext cx="4192188" cy="13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BD042-2493-4538-BDB8-EA3A940C8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" y="221254"/>
            <a:ext cx="11441122" cy="9907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322D68-7880-44CD-90FB-8B0CE35D3BB9}"/>
                  </a:ext>
                </a:extLst>
              </p14:cNvPr>
              <p14:cNvContentPartPr/>
              <p14:nvPr/>
            </p14:nvContentPartPr>
            <p14:xfrm>
              <a:off x="594744" y="162483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322D68-7880-44CD-90FB-8B0CE35D3B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744" y="16161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8B0307-AF76-439C-8C2D-D5A48F614EA6}"/>
                  </a:ext>
                </a:extLst>
              </p14:cNvPr>
              <p14:cNvContentPartPr/>
              <p14:nvPr/>
            </p14:nvContentPartPr>
            <p14:xfrm>
              <a:off x="191184" y="106350"/>
              <a:ext cx="455760" cy="698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8B0307-AF76-439C-8C2D-D5A48F614E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184" y="97710"/>
                <a:ext cx="473400" cy="7156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41FAA10-D16E-450D-AB60-A0037D79B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105" y="1427749"/>
            <a:ext cx="1428712" cy="1315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E5B85B-85C4-4D48-8E3A-FADCF35685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4288" y="1326896"/>
            <a:ext cx="1119343" cy="2052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F73D9B-0572-489E-AFA1-A07348B165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736" y="2958570"/>
            <a:ext cx="1933450" cy="546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E27FF3-4C41-4E17-8FF5-C186891249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66" y="3710196"/>
            <a:ext cx="2016320" cy="4857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EDED5D-5B1B-4086-B0E9-8B63DC0D6C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8281" y="1213596"/>
            <a:ext cx="2655437" cy="618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25D4A2-45F3-42A0-80A9-40245B3205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7404" y="1977386"/>
            <a:ext cx="2517189" cy="590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5CADE5-1B83-4F8C-985F-287A844B10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3128" y="2567624"/>
            <a:ext cx="2655438" cy="5322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66F6D3-5DA0-442E-90C1-0EC9419007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8437" y="3247272"/>
            <a:ext cx="3763758" cy="6253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BCFF25B-CF62-4C85-A024-E73622E1EC73}"/>
                  </a:ext>
                </a:extLst>
              </p14:cNvPr>
              <p14:cNvContentPartPr/>
              <p14:nvPr/>
            </p14:nvContentPartPr>
            <p14:xfrm>
              <a:off x="3741864" y="3729030"/>
              <a:ext cx="6386400" cy="178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BCFF25B-CF62-4C85-A024-E73622E1EC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37544" y="3724710"/>
                <a:ext cx="6395040" cy="18684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AC5EE54-DDF8-4E08-9268-3F0BE3CBCB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92270" y="4066000"/>
            <a:ext cx="3656092" cy="6459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0641E2-1AA7-4871-8A11-A74AD8DF74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03514" y="4665069"/>
            <a:ext cx="3618620" cy="8391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36AB23-E48B-4A51-B100-99C0C0C4CBF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45809" y="5531100"/>
            <a:ext cx="3100378" cy="10378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CC3100-182A-4E52-829F-063AC9709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743" y="4665069"/>
            <a:ext cx="648429" cy="5968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1FC69D-FEB6-4386-AB97-059C01F25C2D}"/>
                  </a:ext>
                </a:extLst>
              </p14:cNvPr>
              <p14:cNvContentPartPr/>
              <p14:nvPr/>
            </p14:nvContentPartPr>
            <p14:xfrm>
              <a:off x="3144984" y="6494910"/>
              <a:ext cx="15480" cy="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1FC69D-FEB6-4386-AB97-059C01F25C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5984" y="6485910"/>
                <a:ext cx="33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75FA23C-6B49-4BC9-B477-6D242938CB61}"/>
                  </a:ext>
                </a:extLst>
              </p14:cNvPr>
              <p14:cNvContentPartPr/>
              <p14:nvPr/>
            </p14:nvContentPartPr>
            <p14:xfrm>
              <a:off x="1278355" y="5241016"/>
              <a:ext cx="2000840" cy="705253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75FA23C-6B49-4BC9-B477-6D242938CB6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69355" y="5232016"/>
                <a:ext cx="2018480" cy="722893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8FE514B8-FEE6-4EB9-AA94-FD90C322E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227461" y="5454545"/>
            <a:ext cx="654647" cy="6025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E05C6E2-3B93-43CE-99EA-19B65177106E}"/>
                  </a:ext>
                </a:extLst>
              </p14:cNvPr>
              <p14:cNvContentPartPr/>
              <p14:nvPr/>
            </p14:nvContentPartPr>
            <p14:xfrm>
              <a:off x="1244184" y="4802550"/>
              <a:ext cx="29520" cy="231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E05C6E2-3B93-43CE-99EA-19B65177106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39864" y="4798230"/>
                <a:ext cx="381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51F7AA2-562A-4D67-8CA8-B2B710758A9C}"/>
                  </a:ext>
                </a:extLst>
              </p14:cNvPr>
              <p14:cNvContentPartPr/>
              <p14:nvPr/>
            </p14:nvContentPartPr>
            <p14:xfrm>
              <a:off x="1953384" y="5988390"/>
              <a:ext cx="23400" cy="53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51F7AA2-562A-4D67-8CA8-B2B710758A9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49064" y="5984070"/>
                <a:ext cx="320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8B2BED8-F6E5-4D01-8D75-9C4487AC13FA}"/>
                  </a:ext>
                </a:extLst>
              </p14:cNvPr>
              <p14:cNvContentPartPr/>
              <p14:nvPr/>
            </p14:nvContentPartPr>
            <p14:xfrm>
              <a:off x="1160266" y="6079486"/>
              <a:ext cx="1033920" cy="686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8B2BED8-F6E5-4D01-8D75-9C4487AC13F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55946" y="6075164"/>
                <a:ext cx="1042560" cy="6951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94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E12F78-4926-46E3-B286-0B5C1E621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59" y="658340"/>
            <a:ext cx="10979649" cy="845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AF9AC2-3FB3-4808-B29D-1D61495B4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15" y="1922378"/>
            <a:ext cx="2829320" cy="40201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7579C8-1BD4-4D67-84DA-4A434F708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128" y="1826266"/>
            <a:ext cx="3499103" cy="788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F12993-9101-4E84-ADF4-54FBB2699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128" y="3274285"/>
            <a:ext cx="5346773" cy="193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8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F71180-7881-4D52-8BF9-34E0F04A8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8" y="951339"/>
            <a:ext cx="6401693" cy="2838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C6A87-0808-464C-BC7B-8761FBF08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089" y="897399"/>
            <a:ext cx="5582429" cy="2581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C269D4-8864-45D5-A48C-D0158EBC4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089" y="4384093"/>
            <a:ext cx="5220429" cy="19528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093623-061F-4258-92F2-D915266F7D66}"/>
                  </a:ext>
                </a:extLst>
              </p14:cNvPr>
              <p14:cNvContentPartPr/>
              <p14:nvPr/>
            </p14:nvContentPartPr>
            <p14:xfrm>
              <a:off x="333744" y="129"/>
              <a:ext cx="918720" cy="1177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093623-061F-4258-92F2-D915266F7D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104" y="-8511"/>
                <a:ext cx="936360" cy="11952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75D5368-4A83-4195-9947-CA823BF19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873" y="4105862"/>
            <a:ext cx="3877216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4F032-BDD9-438D-8161-043D50159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20" y="1164172"/>
            <a:ext cx="3399379" cy="4147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8E1BD-0DBC-4E39-8874-5A30AAF8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795" y="1256639"/>
            <a:ext cx="2939147" cy="2575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721FD4-976B-4D82-96A8-0D306AA7D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35" y="4017196"/>
            <a:ext cx="5783662" cy="24060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FA26F4-FC13-46BB-8123-09F2BB5F6257}"/>
                  </a:ext>
                </a:extLst>
              </p14:cNvPr>
              <p14:cNvContentPartPr/>
              <p14:nvPr/>
            </p14:nvContentPartPr>
            <p14:xfrm>
              <a:off x="520584" y="261129"/>
              <a:ext cx="795600" cy="1168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FA26F4-FC13-46BB-8123-09F2BB5F62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584" y="252129"/>
                <a:ext cx="813240" cy="11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6DB638D-EA26-4637-AF6B-02B8B6814C87}"/>
                  </a:ext>
                </a:extLst>
              </p14:cNvPr>
              <p14:cNvContentPartPr/>
              <p14:nvPr/>
            </p14:nvContentPartPr>
            <p14:xfrm>
              <a:off x="788424" y="688449"/>
              <a:ext cx="265680" cy="463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6DB638D-EA26-4637-AF6B-02B8B6814C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9784" y="679809"/>
                <a:ext cx="283320" cy="4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7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1F09ECA-F9C5-484D-AD28-FE45CA1E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163" y="467063"/>
            <a:ext cx="7643628" cy="3617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EFA11-A978-41CC-A5E1-2A6A043ED876}"/>
              </a:ext>
            </a:extLst>
          </p:cNvPr>
          <p:cNvSpPr txBox="1"/>
          <p:nvPr/>
        </p:nvSpPr>
        <p:spPr>
          <a:xfrm>
            <a:off x="503433" y="4084389"/>
            <a:ext cx="91131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When does the plane begin accelerating for take-off?</a:t>
            </a:r>
          </a:p>
          <a:p>
            <a:endParaRPr lang="en-IE" sz="2400" dirty="0"/>
          </a:p>
          <a:p>
            <a:r>
              <a:rPr lang="en-IE" sz="2400" dirty="0"/>
              <a:t>When does it leave the ground?</a:t>
            </a:r>
          </a:p>
          <a:p>
            <a:endParaRPr lang="en-IE" sz="2400" dirty="0"/>
          </a:p>
          <a:p>
            <a:r>
              <a:rPr lang="en-IE" sz="2400" dirty="0"/>
              <a:t>It uses half the length of the runway (which is 2.13 km long)</a:t>
            </a:r>
          </a:p>
          <a:p>
            <a:endParaRPr lang="en-IE" sz="2400" dirty="0"/>
          </a:p>
          <a:p>
            <a:r>
              <a:rPr lang="en-IE" sz="2400" dirty="0"/>
              <a:t>What is its speed on take-off?  (in m/s and in km/hr)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733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4A9CE855-90AD-4D44-9CC1-78AD3870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400">
                <a:solidFill>
                  <a:srgbClr val="000066"/>
                </a:solidFill>
              </a:rPr>
              <a:t>Vectors…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7A5B-963C-4936-9400-CADF1942E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Distance-speed-time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82E38-95BF-42C5-A7B9-6E10EAF3B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E" dirty="0">
              <a:hlinkClick r:id="rId3"/>
            </a:endParaRPr>
          </a:p>
          <a:p>
            <a:endParaRPr lang="en-IE" dirty="0">
              <a:hlinkClick r:id="rId3"/>
            </a:endParaRPr>
          </a:p>
          <a:p>
            <a:endParaRPr lang="en-IE" dirty="0">
              <a:hlinkClick r:id="rId3"/>
            </a:endParaRPr>
          </a:p>
          <a:p>
            <a:endParaRPr lang="en-IE" dirty="0">
              <a:hlinkClick r:id="rId3"/>
            </a:endParaRPr>
          </a:p>
          <a:p>
            <a:endParaRPr lang="en-IE" dirty="0">
              <a:hlinkClick r:id="rId3"/>
            </a:endParaRPr>
          </a:p>
          <a:p>
            <a:endParaRPr lang="en-IE" dirty="0">
              <a:hlinkClick r:id="rId3"/>
            </a:endParaRPr>
          </a:p>
          <a:p>
            <a:endParaRPr lang="en-IE" dirty="0">
              <a:hlinkClick r:id="rId3"/>
            </a:endParaRPr>
          </a:p>
          <a:p>
            <a:r>
              <a:rPr lang="en-IE" dirty="0">
                <a:hlinkClick r:id="rId3"/>
              </a:rPr>
              <a:t>https://youtu.be/Qhm7-LEBznk</a:t>
            </a:r>
            <a:endParaRPr lang="en-IE" dirty="0"/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AF145-3474-48EB-A92D-168301707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117" y="2403916"/>
            <a:ext cx="5039428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77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03BF22B-6EFB-44CC-8555-0C0DAF3D6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GB" altLang="en-US">
                <a:solidFill>
                  <a:srgbClr val="000066"/>
                </a:solidFill>
              </a:rPr>
              <a:t>Vectors… 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6350780D-29BA-4073-869B-E659538BD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1989138"/>
            <a:ext cx="792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have both magnitude and direction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4796212-BEC4-4F41-8338-5CA2EBE4B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77" y="3505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400" dirty="0">
                <a:solidFill>
                  <a:srgbClr val="000066"/>
                </a:solidFill>
              </a:rPr>
              <a:t> Scalars… 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4790A15F-8538-416D-B795-5FBBEFE2C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4724400"/>
            <a:ext cx="792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only have magnitude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D1775D6E-F813-4A8F-AF3D-AF2A4D16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636838"/>
            <a:ext cx="511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force,  velocity,  acceleration….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FD82B09F-0339-42F4-9E9D-F13CC3DE9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5373688"/>
            <a:ext cx="511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 mass,  speed,  distance…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7" grpId="0"/>
      <p:bldP spid="3078" grpId="0"/>
      <p:bldP spid="30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5364ADE-C867-4C92-B387-B0E69A66C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en-US">
                <a:solidFill>
                  <a:srgbClr val="000066"/>
                </a:solidFill>
              </a:rPr>
              <a:t>Vector Addition</a:t>
            </a:r>
          </a:p>
        </p:txBody>
      </p:sp>
      <p:sp>
        <p:nvSpPr>
          <p:cNvPr id="4099" name="AutoShape 3" descr="Oak">
            <a:extLst>
              <a:ext uri="{FF2B5EF4-FFF2-40B4-BE49-F238E27FC236}">
                <a16:creationId xmlns:a16="http://schemas.microsoft.com/office/drawing/2014/main" id="{4A3191CB-7D01-4BC8-A216-B0563341C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924175"/>
            <a:ext cx="2736850" cy="1295400"/>
          </a:xfrm>
          <a:prstGeom prst="cube">
            <a:avLst>
              <a:gd name="adj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800">
              <a:solidFill>
                <a:srgbClr val="000000"/>
              </a:solidFill>
            </a:endParaRPr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FAB67AF6-AAC6-4E6C-B648-394F074F4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4" y="3068638"/>
            <a:ext cx="1728787" cy="360362"/>
          </a:xfrm>
          <a:prstGeom prst="leftArrow">
            <a:avLst>
              <a:gd name="adj1" fmla="val 50000"/>
              <a:gd name="adj2" fmla="val 11993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800">
              <a:solidFill>
                <a:srgbClr val="000000"/>
              </a:solidFill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BE6E9544-8EC3-4A79-97AA-2335C5BAC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25654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10N</a:t>
            </a:r>
          </a:p>
        </p:txBody>
      </p:sp>
      <p:sp>
        <p:nvSpPr>
          <p:cNvPr id="4102" name="AutoShape 6">
            <a:extLst>
              <a:ext uri="{FF2B5EF4-FFF2-40B4-BE49-F238E27FC236}">
                <a16:creationId xmlns:a16="http://schemas.microsoft.com/office/drawing/2014/main" id="{7444759A-ED02-4504-8A35-C1C5D329D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4" y="3573463"/>
            <a:ext cx="2447925" cy="360362"/>
          </a:xfrm>
          <a:prstGeom prst="leftArrow">
            <a:avLst>
              <a:gd name="adj1" fmla="val 49778"/>
              <a:gd name="adj2" fmla="val 12554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800">
              <a:solidFill>
                <a:srgbClr val="000000"/>
              </a:solidFill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1F39B71E-72BD-4205-A41C-B79C82CB1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393382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15N</a:t>
            </a:r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id="{7F30C258-EF69-4551-904B-83ED67040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3357563"/>
            <a:ext cx="4679950" cy="360362"/>
          </a:xfrm>
          <a:prstGeom prst="leftArrow">
            <a:avLst>
              <a:gd name="adj1" fmla="val 57713"/>
              <a:gd name="adj2" fmla="val 12409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800">
              <a:solidFill>
                <a:srgbClr val="000000"/>
              </a:solidFill>
            </a:endParaRP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D568A5DB-E4EB-408D-A763-02F11E473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29972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25N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/>
      <p:bldP spid="4102" grpId="0" animBg="1"/>
      <p:bldP spid="4103" grpId="0"/>
      <p:bldP spid="4104" grpId="0" animBg="1"/>
      <p:bldP spid="4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0403978-7AD0-4569-B943-DF28E9315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  <a:noFill/>
        </p:spPr>
        <p:txBody>
          <a:bodyPr/>
          <a:lstStyle/>
          <a:p>
            <a:pPr algn="l" eaLnBrk="1" hangingPunct="1"/>
            <a:r>
              <a:rPr lang="en-GB" altLang="en-US">
                <a:solidFill>
                  <a:srgbClr val="000066"/>
                </a:solidFill>
              </a:rPr>
              <a:t>Vector Addition</a:t>
            </a:r>
          </a:p>
        </p:txBody>
      </p:sp>
      <p:sp>
        <p:nvSpPr>
          <p:cNvPr id="5123" name="AutoShape 3" descr="Oak">
            <a:extLst>
              <a:ext uri="{FF2B5EF4-FFF2-40B4-BE49-F238E27FC236}">
                <a16:creationId xmlns:a16="http://schemas.microsoft.com/office/drawing/2014/main" id="{810163DA-9113-4ACD-89E7-AD9FC9D23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924175"/>
            <a:ext cx="2736850" cy="1295400"/>
          </a:xfrm>
          <a:prstGeom prst="cube">
            <a:avLst>
              <a:gd name="adj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800">
              <a:solidFill>
                <a:srgbClr val="000000"/>
              </a:solidFill>
            </a:endParaRPr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2FBD521F-6028-4E6C-9E9A-4FACD270C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4" y="3068638"/>
            <a:ext cx="1728787" cy="360362"/>
          </a:xfrm>
          <a:prstGeom prst="leftArrow">
            <a:avLst>
              <a:gd name="adj1" fmla="val 50000"/>
              <a:gd name="adj2" fmla="val 11993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800">
              <a:solidFill>
                <a:srgbClr val="000000"/>
              </a:solidFill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3904168D-68E6-49FA-A2ED-E0010C44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25654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10N</a:t>
            </a:r>
          </a:p>
        </p:txBody>
      </p:sp>
      <p:sp>
        <p:nvSpPr>
          <p:cNvPr id="5126" name="AutoShape 6">
            <a:extLst>
              <a:ext uri="{FF2B5EF4-FFF2-40B4-BE49-F238E27FC236}">
                <a16:creationId xmlns:a16="http://schemas.microsoft.com/office/drawing/2014/main" id="{A8892284-5975-4A64-81EB-95C3B7A76EC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27351" y="3716338"/>
            <a:ext cx="2447925" cy="360362"/>
          </a:xfrm>
          <a:prstGeom prst="leftArrow">
            <a:avLst>
              <a:gd name="adj1" fmla="val 49778"/>
              <a:gd name="adj2" fmla="val 12554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800">
              <a:solidFill>
                <a:srgbClr val="000000"/>
              </a:solidFill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FF6F2A22-0C1D-443A-BEFE-D96A8A4C1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40767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15N</a:t>
            </a:r>
          </a:p>
        </p:txBody>
      </p:sp>
      <p:sp>
        <p:nvSpPr>
          <p:cNvPr id="5128" name="AutoShape 8">
            <a:extLst>
              <a:ext uri="{FF2B5EF4-FFF2-40B4-BE49-F238E27FC236}">
                <a16:creationId xmlns:a16="http://schemas.microsoft.com/office/drawing/2014/main" id="{07162311-2FC1-4F19-92E0-55B82B37BB1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72038" y="3500438"/>
            <a:ext cx="1223962" cy="360362"/>
          </a:xfrm>
          <a:prstGeom prst="leftArrow">
            <a:avLst>
              <a:gd name="adj1" fmla="val 49778"/>
              <a:gd name="adj2" fmla="val 62772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800">
              <a:solidFill>
                <a:srgbClr val="000000"/>
              </a:solidFill>
            </a:endParaRP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881838A7-C3AA-43A2-84C6-8C28CAFE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6" y="314166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5N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1387E-6 L 0.14166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/>
      <p:bldP spid="5126" grpId="0" animBg="1"/>
      <p:bldP spid="5127" grpId="0"/>
      <p:bldP spid="5128" grpId="0" animBg="1"/>
      <p:bldP spid="51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E66DA39-04F3-407E-A633-61A8AD056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en-US">
                <a:solidFill>
                  <a:srgbClr val="000066"/>
                </a:solidFill>
              </a:rPr>
              <a:t>Vector Addition </a:t>
            </a:r>
          </a:p>
        </p:txBody>
      </p:sp>
      <p:sp>
        <p:nvSpPr>
          <p:cNvPr id="6147" name="AutoShape 3" descr="Oak">
            <a:extLst>
              <a:ext uri="{FF2B5EF4-FFF2-40B4-BE49-F238E27FC236}">
                <a16:creationId xmlns:a16="http://schemas.microsoft.com/office/drawing/2014/main" id="{9B525BDA-C8E7-4FFE-AB03-5579CB64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997200"/>
            <a:ext cx="2736850" cy="1295400"/>
          </a:xfrm>
          <a:prstGeom prst="cube">
            <a:avLst>
              <a:gd name="adj" fmla="val 10051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800">
              <a:solidFill>
                <a:srgbClr val="000000"/>
              </a:solidFill>
            </a:endParaRP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2655B141-BD5A-401E-877A-B37DE7180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3357563"/>
            <a:ext cx="1728788" cy="360362"/>
          </a:xfrm>
          <a:prstGeom prst="leftArrow">
            <a:avLst>
              <a:gd name="adj1" fmla="val 50000"/>
              <a:gd name="adj2" fmla="val 11993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800">
              <a:solidFill>
                <a:srgbClr val="000000"/>
              </a:solidFill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06F814BB-58A3-4B3D-8190-C6CB3855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9" y="36449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3N</a:t>
            </a:r>
          </a:p>
        </p:txBody>
      </p:sp>
      <p:sp>
        <p:nvSpPr>
          <p:cNvPr id="6150" name="AutoShape 6">
            <a:extLst>
              <a:ext uri="{FF2B5EF4-FFF2-40B4-BE49-F238E27FC236}">
                <a16:creationId xmlns:a16="http://schemas.microsoft.com/office/drawing/2014/main" id="{7A3F2123-7944-4415-8973-4BD076080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1341438"/>
            <a:ext cx="360363" cy="1727200"/>
          </a:xfrm>
          <a:prstGeom prst="downArrow">
            <a:avLst>
              <a:gd name="adj1" fmla="val 50000"/>
              <a:gd name="adj2" fmla="val 11982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800">
              <a:solidFill>
                <a:srgbClr val="000000"/>
              </a:solidFill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A4BB8B04-4820-42E5-92E7-5F065E7C5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1773238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4N</a:t>
            </a:r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7C67448B-5AE0-4A7A-BF50-06DFACC342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0376" y="278130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3" name="Line 9">
            <a:extLst>
              <a:ext uri="{FF2B5EF4-FFF2-40B4-BE49-F238E27FC236}">
                <a16:creationId xmlns:a16="http://schemas.microsoft.com/office/drawing/2014/main" id="{39DA60D2-7FF7-40DC-B14F-7B9CBACB6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2781301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9BC07D77-BD6E-4005-AF58-E9CC37948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2349501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000">
                <a:solidFill>
                  <a:srgbClr val="000066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1F4DA948-3074-4ED0-8A4F-A1BBAE174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3284539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000">
                <a:solidFill>
                  <a:srgbClr val="00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E50EDCF0-3EE5-476E-A607-5DFFC2C277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0375" y="2781301"/>
            <a:ext cx="136683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2ACF357A-4E65-4B14-A27C-2EA67A56E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4437063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000066"/>
                </a:solidFill>
                <a:latin typeface="Times New Roman" panose="02020603050405020304" pitchFamily="18" charset="0"/>
              </a:rPr>
              <a:t>resultant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102B1305-DE42-4F9B-B2C6-D70608A45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3429001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000">
                <a:solidFill>
                  <a:srgbClr val="000066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B6481DF4-BE1A-49A6-91BC-DA0075C29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3644901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000">
                <a:solidFill>
                  <a:srgbClr val="000066"/>
                </a:solidFill>
                <a:latin typeface="Times New Roman" panose="02020603050405020304" pitchFamily="18" charset="0"/>
              </a:rPr>
              <a:t>5N</a:t>
            </a:r>
          </a:p>
        </p:txBody>
      </p:sp>
      <p:sp>
        <p:nvSpPr>
          <p:cNvPr id="6160" name="AutoShape 16">
            <a:extLst>
              <a:ext uri="{FF2B5EF4-FFF2-40B4-BE49-F238E27FC236}">
                <a16:creationId xmlns:a16="http://schemas.microsoft.com/office/drawing/2014/main" id="{F5E915C7-3FB6-42EA-9FE3-B02EA0981091}"/>
              </a:ext>
            </a:extLst>
          </p:cNvPr>
          <p:cNvSpPr>
            <a:spLocks noChangeArrowheads="1"/>
          </p:cNvSpPr>
          <p:nvPr/>
        </p:nvSpPr>
        <p:spPr bwMode="auto">
          <a:xfrm rot="2085372">
            <a:off x="6024563" y="2924175"/>
            <a:ext cx="360362" cy="1727200"/>
          </a:xfrm>
          <a:prstGeom prst="downArrow">
            <a:avLst>
              <a:gd name="adj1" fmla="val 50000"/>
              <a:gd name="adj2" fmla="val 11982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800">
              <a:solidFill>
                <a:srgbClr val="000000"/>
              </a:solidFill>
            </a:endParaRP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2FACF100-3198-4E18-8CBD-4CDEDF203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3500439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000">
                <a:solidFill>
                  <a:srgbClr val="000066"/>
                </a:solidFill>
                <a:latin typeface="Times New Roman" panose="02020603050405020304" pitchFamily="18" charset="0"/>
              </a:rPr>
              <a:t>5N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16185E-6 L -0.14167 0.25179 " pathEditMode="relative" ptsTypes="AA">
                                      <p:cBhvr>
                                        <p:cTn id="6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/>
      <p:bldP spid="6150" grpId="0" animBg="1"/>
      <p:bldP spid="6151" grpId="0"/>
      <p:bldP spid="6154" grpId="0"/>
      <p:bldP spid="6155" grpId="0"/>
      <p:bldP spid="6157" grpId="0"/>
      <p:bldP spid="6158" grpId="0"/>
      <p:bldP spid="6159" grpId="0"/>
      <p:bldP spid="6160" grpId="0" animBg="1"/>
      <p:bldP spid="61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5E821-75D9-4A1F-AD47-765CB7DA2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21" y="817746"/>
            <a:ext cx="5730737" cy="4133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F2C77F-32A3-4486-838A-8B6E6C535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79" y="2582196"/>
            <a:ext cx="6325483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9C5825-7FC7-4CE7-AB4B-C97798227D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0" y="980440"/>
            <a:ext cx="4690417" cy="291346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42035-9516-475A-910C-47A57E2E8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349" y="2167751"/>
            <a:ext cx="4486901" cy="1371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12ECE-6A33-4E08-8FBA-81C7CAECF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577" y="4513803"/>
            <a:ext cx="5144218" cy="120031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CDE232-0430-4CC7-87BF-F389E62AB2DC}"/>
              </a:ext>
            </a:extLst>
          </p:cNvPr>
          <p:cNvCxnSpPr>
            <a:cxnSpLocks/>
          </p:cNvCxnSpPr>
          <p:nvPr/>
        </p:nvCxnSpPr>
        <p:spPr>
          <a:xfrm>
            <a:off x="3493213" y="1376737"/>
            <a:ext cx="1618050" cy="1476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274EA-F27B-4906-9925-679FB383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41" y="729186"/>
            <a:ext cx="3448075" cy="2558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0E3089-55E3-455A-8914-842D29DAD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270" y="1111400"/>
            <a:ext cx="4801270" cy="1943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C49A5-E886-43B1-92C5-A1E02F1D8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514" y="4280589"/>
            <a:ext cx="3639058" cy="1457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6D93F4-4470-47B2-9E6E-5DF77B63B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509" y="4118641"/>
            <a:ext cx="4248743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8C31CB-E8E3-432F-B02F-E53E52E88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28" y="2802148"/>
            <a:ext cx="2343931" cy="3488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19A05-1278-45C0-A727-B172A73C4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06" y="1226348"/>
            <a:ext cx="8707065" cy="1076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4DF666-3B66-41B5-BAB8-2A07039C8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211" y="3238392"/>
            <a:ext cx="3754329" cy="1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FBBF-2365-483E-992A-1921D69A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Projectiles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A56AD-EABB-4A69-AAA3-3D595A4B6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4040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B9898F-CE35-4967-8723-DF5DA7D7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35" y="175758"/>
            <a:ext cx="10069330" cy="6506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045302-CF0B-4098-B099-39089545A68A}"/>
              </a:ext>
            </a:extLst>
          </p:cNvPr>
          <p:cNvSpPr/>
          <p:nvPr/>
        </p:nvSpPr>
        <p:spPr>
          <a:xfrm>
            <a:off x="1212351" y="2373330"/>
            <a:ext cx="6051478" cy="1366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608F58-BED6-4492-8909-7B3FABE0AFAF}"/>
              </a:ext>
            </a:extLst>
          </p:cNvPr>
          <p:cNvSpPr/>
          <p:nvPr/>
        </p:nvSpPr>
        <p:spPr>
          <a:xfrm>
            <a:off x="1363367" y="3739793"/>
            <a:ext cx="6051478" cy="522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A34761-2D67-44F8-AF40-2C6C67216E81}"/>
              </a:ext>
            </a:extLst>
          </p:cNvPr>
          <p:cNvSpPr/>
          <p:nvPr/>
        </p:nvSpPr>
        <p:spPr>
          <a:xfrm>
            <a:off x="1363367" y="4262063"/>
            <a:ext cx="6051478" cy="821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FE15F-C338-47D4-A8FB-8CCF94030F23}"/>
              </a:ext>
            </a:extLst>
          </p:cNvPr>
          <p:cNvSpPr/>
          <p:nvPr/>
        </p:nvSpPr>
        <p:spPr>
          <a:xfrm>
            <a:off x="1363367" y="5083139"/>
            <a:ext cx="4533999" cy="360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7E9E8E-5291-4208-9CC2-A6DC9789774B}"/>
              </a:ext>
            </a:extLst>
          </p:cNvPr>
          <p:cNvSpPr/>
          <p:nvPr/>
        </p:nvSpPr>
        <p:spPr>
          <a:xfrm>
            <a:off x="1563385" y="5443591"/>
            <a:ext cx="4333981" cy="114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A77F24-911D-4F5C-91DE-08E393448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630" y="1185677"/>
            <a:ext cx="1663054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E490-BFEF-4705-B6C5-1586D938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Distance-speed-time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A18F7-765B-42B4-BEDE-496D00297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01" y="2194640"/>
            <a:ext cx="2810957" cy="1829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11DDA6-D225-462B-BB05-2DEAB113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726" y="2338821"/>
            <a:ext cx="2292004" cy="1870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0B73B9-40CD-4C53-AE07-FF5EBB53A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646" y="2338821"/>
            <a:ext cx="2171422" cy="1870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22EAE-E9CA-4EC5-98BC-F59053843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6200" y="5384403"/>
            <a:ext cx="1365526" cy="1124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898B1F-82DD-426B-9924-E40361DA20BC}"/>
              </a:ext>
            </a:extLst>
          </p:cNvPr>
          <p:cNvSpPr txBox="1"/>
          <p:nvPr/>
        </p:nvSpPr>
        <p:spPr>
          <a:xfrm>
            <a:off x="800274" y="4839133"/>
            <a:ext cx="373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/>
              <a:t>s = speed</a:t>
            </a:r>
          </a:p>
          <a:p>
            <a:r>
              <a:rPr lang="en-IE" sz="2400" i="1" dirty="0"/>
              <a:t>t = time</a:t>
            </a:r>
          </a:p>
          <a:p>
            <a:r>
              <a:rPr lang="en-IE" sz="2400" i="1" dirty="0"/>
              <a:t>d = distance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CD58C-3A1D-4F28-A7EC-B1550CDD9F3A}"/>
              </a:ext>
            </a:extLst>
          </p:cNvPr>
          <p:cNvSpPr txBox="1"/>
          <p:nvPr/>
        </p:nvSpPr>
        <p:spPr>
          <a:xfrm>
            <a:off x="8537608" y="4687503"/>
            <a:ext cx="296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/>
              <a:t>you might remember…</a:t>
            </a:r>
          </a:p>
        </p:txBody>
      </p:sp>
    </p:spTree>
    <p:extLst>
      <p:ext uri="{BB962C8B-B14F-4D97-AF65-F5344CB8AC3E}">
        <p14:creationId xmlns:p14="http://schemas.microsoft.com/office/powerpoint/2010/main" val="29432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262F9A-A00D-45B2-B3BF-2BAF7B872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3" y="420202"/>
            <a:ext cx="11564964" cy="1086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D017ED-B6AD-499D-B7AC-D8E66E706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16" y="1688478"/>
            <a:ext cx="2962688" cy="3296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32A63-14AF-479D-87C6-83C0E640A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04" y="1688478"/>
            <a:ext cx="1724843" cy="2570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701A2D-4073-4EF0-B175-531510E86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322" y="2540323"/>
            <a:ext cx="4366352" cy="26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8840CC-8F54-4219-AA84-E081A247E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1" y="260578"/>
            <a:ext cx="10983858" cy="1076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369BF-B3F0-4011-8F4B-D11288C40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8617"/>
            <a:ext cx="2969231" cy="2811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096639-AE69-44F4-ADB3-88F70CAB2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382" y="2235723"/>
            <a:ext cx="856422" cy="255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F8D16B-EBDF-4777-82A3-D18B433B0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804" y="2074159"/>
            <a:ext cx="856423" cy="2548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065B9D-826D-4C93-9DF8-7E0B5CA46F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187" y="1851853"/>
            <a:ext cx="3191320" cy="914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968616-07FB-4A1D-9141-9CC8245B1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8857" y="2766381"/>
            <a:ext cx="4289962" cy="36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AE682-1DFC-44E3-9B6F-C9150E8A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5" y="240031"/>
            <a:ext cx="8794679" cy="1265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29AEC-3520-4B91-B9C8-A6B813220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5" y="1505686"/>
            <a:ext cx="4182059" cy="4163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52483-E1E8-4C99-8EB1-ACE293E01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684" y="125747"/>
            <a:ext cx="1867161" cy="2353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376D8E-CE72-4E58-8ACD-556DA926C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550" y="1971471"/>
            <a:ext cx="3400900" cy="29150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8CE2A6-BF03-46C0-A158-AF1E86CDC750}"/>
              </a:ext>
            </a:extLst>
          </p:cNvPr>
          <p:cNvSpPr/>
          <p:nvPr/>
        </p:nvSpPr>
        <p:spPr>
          <a:xfrm>
            <a:off x="5929289" y="1787703"/>
            <a:ext cx="1867161" cy="3098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3469B5-1BCF-4D1B-9637-A052ADBA3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610" y="3027009"/>
            <a:ext cx="3172268" cy="809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9BF664-48DC-4530-80A8-7D225B6D0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7414" y="3883912"/>
            <a:ext cx="4734586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AE682-1DFC-44E3-9B6F-C9150E8A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5" y="240031"/>
            <a:ext cx="8794679" cy="1265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29AEC-3520-4B91-B9C8-A6B813220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5" y="1505686"/>
            <a:ext cx="4182059" cy="4163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52483-E1E8-4C99-8EB1-ACE293E01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684" y="125747"/>
            <a:ext cx="1867161" cy="2353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376D8E-CE72-4E58-8ACD-556DA926C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550" y="1971471"/>
            <a:ext cx="3400900" cy="2915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9D5D1F-1C43-49E6-8C2B-0C3F1D488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2949" y="3191429"/>
            <a:ext cx="3210373" cy="1000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C7927D-A11D-43F3-B1BC-7F9CCB383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148" y="4231283"/>
            <a:ext cx="4068497" cy="23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AE682-1DFC-44E3-9B6F-C9150E8A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5" y="240031"/>
            <a:ext cx="8794679" cy="1265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29AEC-3520-4B91-B9C8-A6B813220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5" y="1505686"/>
            <a:ext cx="4182059" cy="4163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52483-E1E8-4C99-8EB1-ACE293E01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684" y="125747"/>
            <a:ext cx="1867161" cy="2353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CBBABA-6532-4553-B506-D57F26C9F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980" y="756864"/>
            <a:ext cx="3827004" cy="4832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B45805-4A63-4EC7-BD67-E77351C8A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587" y="2786644"/>
            <a:ext cx="3345152" cy="968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57E126-A039-4491-A94B-104D83235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9443" y="3587189"/>
            <a:ext cx="4484020" cy="28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E90A2C-02ED-4586-9408-3EFD07B7D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7" y="112432"/>
            <a:ext cx="10726220" cy="1229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5F4030-762B-4661-80AA-352A7012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70" y="2052445"/>
            <a:ext cx="2095792" cy="2753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C1721B-E3DC-4235-8C45-551D32B3E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149" y="2052445"/>
            <a:ext cx="5073501" cy="1823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D6128-A436-4B79-85C1-40D6AE003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085" y="4252280"/>
            <a:ext cx="5532176" cy="219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221D749-A435-4BCF-A731-F7676728B7F5}"/>
                  </a:ext>
                </a:extLst>
              </p14:cNvPr>
              <p14:cNvContentPartPr/>
              <p14:nvPr/>
            </p14:nvContentPartPr>
            <p14:xfrm>
              <a:off x="468171" y="289440"/>
              <a:ext cx="751680" cy="1064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221D749-A435-4BCF-A731-F7676728B7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171" y="280800"/>
                <a:ext cx="769320" cy="10818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1256894-AC51-4A20-9CEF-E8E1F0300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68" y="1317039"/>
            <a:ext cx="2686735" cy="2111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BAF3A-6E98-4C9A-9190-B34F98399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842" y="3542098"/>
            <a:ext cx="3129913" cy="1052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76099F-A5B4-4D8C-BF84-8722D5D40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842" y="4966577"/>
            <a:ext cx="3637760" cy="1148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3E933C-4EBA-40BA-9929-C204AC2F9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059" y="1313477"/>
            <a:ext cx="5076221" cy="1987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41BC27-3200-4328-BF4E-6AFB2D0152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3847" y="3912178"/>
            <a:ext cx="3637760" cy="1739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DCC936-28B8-4EDB-B490-F9CD09B408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0602" y="6023794"/>
            <a:ext cx="5459784" cy="6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52A32D-9808-405E-A1E5-F8B73AD2C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43" y="1683026"/>
            <a:ext cx="7798218" cy="9784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4A3161-FC70-4DA7-AE7E-3AB6B9590104}"/>
                  </a:ext>
                </a:extLst>
              </p14:cNvPr>
              <p14:cNvContentPartPr/>
              <p14:nvPr/>
            </p14:nvContentPartPr>
            <p14:xfrm>
              <a:off x="448362" y="60610"/>
              <a:ext cx="1217160" cy="1502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4A3161-FC70-4DA7-AE7E-3AB6B95901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362" y="51970"/>
                <a:ext cx="1234800" cy="15199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BA66136-42C4-4D29-992B-36C28003BC25}"/>
              </a:ext>
            </a:extLst>
          </p:cNvPr>
          <p:cNvSpPr/>
          <p:nvPr/>
        </p:nvSpPr>
        <p:spPr>
          <a:xfrm>
            <a:off x="5840352" y="6093552"/>
            <a:ext cx="5035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/>
              <a:t>https://youtu.be/0ARqA44RcLo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24874B-8E3A-49DE-BE34-C8C0C2CFA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352" y="3269379"/>
            <a:ext cx="4924540" cy="28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4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9E393F-AD3C-431E-8FA7-D75974E32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05" y="1378130"/>
            <a:ext cx="3046433" cy="32256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EA49191-8A95-4CDE-BA17-25E57415B3D3}"/>
                  </a:ext>
                </a:extLst>
              </p14:cNvPr>
              <p14:cNvContentPartPr/>
              <p14:nvPr/>
            </p14:nvContentPartPr>
            <p14:xfrm>
              <a:off x="315882" y="189850"/>
              <a:ext cx="920520" cy="1553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EA49191-8A95-4CDE-BA17-25E57415B3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42" y="180850"/>
                <a:ext cx="938160" cy="15706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E93B8B8-B709-448F-AD69-4155B3AB0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041" y="3209182"/>
            <a:ext cx="5830247" cy="27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5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A1A79B-9316-4329-B067-ABCCA29E5EEA}"/>
                  </a:ext>
                </a:extLst>
              </p14:cNvPr>
              <p14:cNvContentPartPr/>
              <p14:nvPr/>
            </p14:nvContentPartPr>
            <p14:xfrm>
              <a:off x="450162" y="17410"/>
              <a:ext cx="1388520" cy="1517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A1A79B-9316-4329-B067-ABCCA29E5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522" y="8770"/>
                <a:ext cx="1406160" cy="15346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B540A27-00DA-4337-95F7-EF915677B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886" y="1173399"/>
            <a:ext cx="6965531" cy="960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9BDE7D-A221-4FF3-82F3-5E936D76E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957" y="3072291"/>
            <a:ext cx="4196346" cy="35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9793F7-5DCF-41ED-B4C2-8C30F26E6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52" y="1045752"/>
            <a:ext cx="10876908" cy="309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68282B-B5A7-40FE-BB5A-268C47FEC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607" y="1747535"/>
            <a:ext cx="2286319" cy="1267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FAE478-C433-47D8-886A-61324812B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208" y="3429000"/>
            <a:ext cx="2305372" cy="1133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E1DA92-7794-4FCC-92C1-11F67F3F7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724" y="5180956"/>
            <a:ext cx="7411484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A04F3E-7B4B-4DA6-974F-5A13F38C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5" y="1368894"/>
            <a:ext cx="4684030" cy="4120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91B48-C9E4-4BCF-B048-F9D5902AE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55" y="2828989"/>
            <a:ext cx="4684030" cy="34846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8CA57C6-FC1C-4E30-8A94-6FAF6532165D}"/>
                  </a:ext>
                </a:extLst>
              </p14:cNvPr>
              <p14:cNvContentPartPr/>
              <p14:nvPr/>
            </p14:nvContentPartPr>
            <p14:xfrm>
              <a:off x="496242" y="74650"/>
              <a:ext cx="1009440" cy="1612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8CA57C6-FC1C-4E30-8A94-6FAF653216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602" y="65650"/>
                <a:ext cx="1027080" cy="16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28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90D61E-FB85-418A-BC49-B91B22E134B4}"/>
              </a:ext>
            </a:extLst>
          </p:cNvPr>
          <p:cNvSpPr/>
          <p:nvPr/>
        </p:nvSpPr>
        <p:spPr>
          <a:xfrm>
            <a:off x="7203705" y="5815256"/>
            <a:ext cx="4055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dirty="0"/>
              <a:t>https://youtu.be/15z5cp4oYOU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84805-4253-4B01-9484-23C24CBF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42" y="2239618"/>
            <a:ext cx="4610949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564BAC-8AFB-4DF8-8316-585BB3737518}"/>
              </a:ext>
            </a:extLst>
          </p:cNvPr>
          <p:cNvSpPr txBox="1"/>
          <p:nvPr/>
        </p:nvSpPr>
        <p:spPr>
          <a:xfrm>
            <a:off x="463825" y="958549"/>
            <a:ext cx="1049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Watch this famous drop-kick, which won Ireland a Grand Slam in 2009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4A93F-64D7-4429-BD86-062769E7BDB9}"/>
              </a:ext>
            </a:extLst>
          </p:cNvPr>
          <p:cNvSpPr txBox="1"/>
          <p:nvPr/>
        </p:nvSpPr>
        <p:spPr>
          <a:xfrm>
            <a:off x="1219200" y="2411896"/>
            <a:ext cx="54068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Using approximations from the video…..</a:t>
            </a:r>
          </a:p>
          <a:p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How high does O’Gara kick the ball?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What is it’s vertical speed as he kicks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What is it’s horizontal speed?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(answers may vary: you can only approximate this)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97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682CB3-8DD7-46AB-BC24-3179BA2E957A}"/>
              </a:ext>
            </a:extLst>
          </p:cNvPr>
          <p:cNvSpPr txBox="1"/>
          <p:nvPr/>
        </p:nvSpPr>
        <p:spPr>
          <a:xfrm>
            <a:off x="675861" y="755374"/>
            <a:ext cx="64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Sample Answer: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3479F-61A6-4B8E-8F70-AAF6E876A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93" y="1651977"/>
            <a:ext cx="4953691" cy="2238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1FA37-F3E2-454D-864D-94A0EE65F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867" y="1388505"/>
            <a:ext cx="3100452" cy="2765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7CFA8F-4129-49BB-9B29-B3C79B16F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69" y="4154136"/>
            <a:ext cx="5081207" cy="2676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3CBCE2-4294-49A3-91AE-544D2E864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060" y="4154135"/>
            <a:ext cx="2662377" cy="2490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F6559C-EB93-4B95-9C3E-291B8ECCE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042" y="3793744"/>
            <a:ext cx="5182323" cy="28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9B9D6-FD22-4172-B147-4CE2B254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546954"/>
            <a:ext cx="10145541" cy="1305107"/>
          </a:xfrm>
          <a:prstGeom prst="rect">
            <a:avLst/>
          </a:prstGeom>
        </p:spPr>
      </p:pic>
      <p:pic>
        <p:nvPicPr>
          <p:cNvPr id="1026" name="Picture 2" descr="Johnny Bullet GIF - Johnny Bullet Reflection GIFs">
            <a:extLst>
              <a:ext uri="{FF2B5EF4-FFF2-40B4-BE49-F238E27FC236}">
                <a16:creationId xmlns:a16="http://schemas.microsoft.com/office/drawing/2014/main" id="{09A8187E-84CB-47F2-B681-D209359A2C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79" y="2101762"/>
            <a:ext cx="20955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EAC03-7F64-4194-B96C-B9085120F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021" y="1986279"/>
            <a:ext cx="2810267" cy="1590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904DE3-A7A2-4480-B9B8-702684C8B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981" y="3820119"/>
            <a:ext cx="3810532" cy="1457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622C8-C73F-4CF2-A0EC-54E68A597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981" y="5681870"/>
            <a:ext cx="4991797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AC55F-3190-46A6-A61B-AB0E5B33A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14"/>
            <a:ext cx="12192000" cy="67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09168-DB96-4B9B-8C2D-AD768D8FA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82" y="606194"/>
            <a:ext cx="7306695" cy="2029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D64B5C-7443-47D7-A54F-A5C45DC5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7" y="2771683"/>
            <a:ext cx="7297168" cy="1314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2FB8F-768D-48A9-8268-11E07594D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82" y="3538378"/>
            <a:ext cx="11850754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19A467-FF53-4992-974C-7775BCE34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91" y="132443"/>
            <a:ext cx="10355120" cy="1476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AD1A0-BF9F-477B-8953-46B1A00B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92" y="1609024"/>
            <a:ext cx="6181002" cy="2303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D11950-8518-4079-BEDE-1F3EF36CD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91" y="4101576"/>
            <a:ext cx="9787847" cy="20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EDE83B-A734-40CF-996B-9074AD612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96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D3793E-C692-4FF0-AB69-83672744E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6" y="2606855"/>
            <a:ext cx="11041294" cy="16442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FE74F5-5968-43EC-8458-0D133B654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05" y="2396555"/>
            <a:ext cx="11041293" cy="41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9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1802992-a67b-4895-bf87-1ec05fd964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EFFAC40E5954F9A9E01A5E873C56A" ma:contentTypeVersion="15" ma:contentTypeDescription="Create a new document." ma:contentTypeScope="" ma:versionID="08e69c2136d633be09c2e294a3998d94">
  <xsd:schema xmlns:xsd="http://www.w3.org/2001/XMLSchema" xmlns:xs="http://www.w3.org/2001/XMLSchema" xmlns:p="http://schemas.microsoft.com/office/2006/metadata/properties" xmlns:ns3="11802992-a67b-4895-bf87-1ec05fd96432" xmlns:ns4="bbb143a9-e604-4eea-bcde-aa80cf463ef4" targetNamespace="http://schemas.microsoft.com/office/2006/metadata/properties" ma:root="true" ma:fieldsID="6e5534495a7e8d605a5a188fbc2e1b28" ns3:_="" ns4:_="">
    <xsd:import namespace="11802992-a67b-4895-bf87-1ec05fd96432"/>
    <xsd:import namespace="bbb143a9-e604-4eea-bcde-aa80cf463e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02992-a67b-4895-bf87-1ec05fd96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143a9-e604-4eea-bcde-aa80cf463e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BE9D3A-A3DC-4A35-A2C7-BAF84A0CAAD6}">
  <ds:schemaRefs>
    <ds:schemaRef ds:uri="http://purl.org/dc/terms/"/>
    <ds:schemaRef ds:uri="bbb143a9-e604-4eea-bcde-aa80cf463ef4"/>
    <ds:schemaRef ds:uri="http://schemas.microsoft.com/office/2006/documentManagement/types"/>
    <ds:schemaRef ds:uri="http://schemas.microsoft.com/office/infopath/2007/PartnerControls"/>
    <ds:schemaRef ds:uri="11802992-a67b-4895-bf87-1ec05fd9643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512F7B-A760-4C42-9F69-2D69FE486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02992-a67b-4895-bf87-1ec05fd96432"/>
    <ds:schemaRef ds:uri="bbb143a9-e604-4eea-bcde-aa80cf463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F5C1B3-7A3A-49B7-A0CA-5AC86F1FF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</Words>
  <Application>Microsoft Office PowerPoint</Application>
  <PresentationFormat>Widescreen</PresentationFormat>
  <Paragraphs>63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Gill Sans MT</vt:lpstr>
      <vt:lpstr>Times New Roman</vt:lpstr>
      <vt:lpstr>Parcel</vt:lpstr>
      <vt:lpstr>Default Design</vt:lpstr>
      <vt:lpstr>Applied Maths</vt:lpstr>
      <vt:lpstr>Distance-speed-time</vt:lpstr>
      <vt:lpstr>Distance-speed-time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Vectors… </vt:lpstr>
      <vt:lpstr>Vector Addition</vt:lpstr>
      <vt:lpstr>Vector Addition</vt:lpstr>
      <vt:lpstr>Vector Addition </vt:lpstr>
      <vt:lpstr>PowerPoint Presentation</vt:lpstr>
      <vt:lpstr>PowerPoint Presentation</vt:lpstr>
      <vt:lpstr>PowerPoint Presentation</vt:lpstr>
      <vt:lpstr>PowerPoint Presentation</vt:lpstr>
      <vt:lpstr>Projectiles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Maths</dc:title>
  <dc:creator>Tom Tierney</dc:creator>
  <cp:lastModifiedBy>Tom Tierney</cp:lastModifiedBy>
  <cp:revision>19</cp:revision>
  <dcterms:created xsi:type="dcterms:W3CDTF">2023-01-18T11:03:45Z</dcterms:created>
  <dcterms:modified xsi:type="dcterms:W3CDTF">2023-03-15T15:47:05Z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0x0101007BCEFFAC40E5954F9A9E01A5E873C56A</vt:lpwstr>
  </property>
</Properties>
</file>