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93" r:id="rId6"/>
    <p:sldId id="260" r:id="rId7"/>
    <p:sldId id="394" r:id="rId8"/>
    <p:sldId id="404" r:id="rId9"/>
    <p:sldId id="405" r:id="rId10"/>
    <p:sldId id="406" r:id="rId11"/>
    <p:sldId id="407" r:id="rId12"/>
    <p:sldId id="402" r:id="rId13"/>
    <p:sldId id="403" r:id="rId14"/>
    <p:sldId id="264" r:id="rId15"/>
    <p:sldId id="265" r:id="rId16"/>
    <p:sldId id="395" r:id="rId17"/>
    <p:sldId id="410" r:id="rId18"/>
    <p:sldId id="409" r:id="rId19"/>
    <p:sldId id="412" r:id="rId20"/>
    <p:sldId id="4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9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ierney" userId="98ae919e-0f69-4050-89a6-75b9e3bee043" providerId="ADAL" clId="{8B58EFB0-C038-4ECC-A3AB-5949E92D508D}"/>
    <pc:docChg chg="custSel addSld delSld modSld sldOrd">
      <pc:chgData name="Tom Tierney" userId="98ae919e-0f69-4050-89a6-75b9e3bee043" providerId="ADAL" clId="{8B58EFB0-C038-4ECC-A3AB-5949E92D508D}" dt="2020-03-30T11:36:26.003" v="944" actId="14100"/>
      <pc:docMkLst>
        <pc:docMk/>
      </pc:docMkLst>
      <pc:sldChg chg="modAnim">
        <pc:chgData name="Tom Tierney" userId="98ae919e-0f69-4050-89a6-75b9e3bee043" providerId="ADAL" clId="{8B58EFB0-C038-4ECC-A3AB-5949E92D508D}" dt="2020-03-26T13:15:09.579" v="5"/>
        <pc:sldMkLst>
          <pc:docMk/>
          <pc:sldMk cId="2069971139" sldId="260"/>
        </pc:sldMkLst>
      </pc:sldChg>
      <pc:sldChg chg="addSp delSp modSp modAnim">
        <pc:chgData name="Tom Tierney" userId="98ae919e-0f69-4050-89a6-75b9e3bee043" providerId="ADAL" clId="{8B58EFB0-C038-4ECC-A3AB-5949E92D508D}" dt="2020-03-26T13:17:44.900" v="148"/>
        <pc:sldMkLst>
          <pc:docMk/>
          <pc:sldMk cId="336267931" sldId="264"/>
        </pc:sldMkLst>
        <pc:spChg chg="add mod">
          <ac:chgData name="Tom Tierney" userId="98ae919e-0f69-4050-89a6-75b9e3bee043" providerId="ADAL" clId="{8B58EFB0-C038-4ECC-A3AB-5949E92D508D}" dt="2020-03-26T13:17:25.308" v="144" actId="13822"/>
          <ac:spMkLst>
            <pc:docMk/>
            <pc:sldMk cId="336267931" sldId="264"/>
            <ac:spMk id="2" creationId="{C7836A50-E635-4CFA-B2C7-09F62F739604}"/>
          </ac:spMkLst>
        </pc:spChg>
        <pc:spChg chg="del">
          <ac:chgData name="Tom Tierney" userId="98ae919e-0f69-4050-89a6-75b9e3bee043" providerId="ADAL" clId="{8B58EFB0-C038-4ECC-A3AB-5949E92D508D}" dt="2020-03-26T13:16:59.509" v="134" actId="478"/>
          <ac:spMkLst>
            <pc:docMk/>
            <pc:sldMk cId="336267931" sldId="264"/>
            <ac:spMk id="13" creationId="{00000000-0000-0000-0000-000000000000}"/>
          </ac:spMkLst>
        </pc:spChg>
      </pc:sldChg>
      <pc:sldChg chg="addSp delSp modSp modAnim">
        <pc:chgData name="Tom Tierney" userId="98ae919e-0f69-4050-89a6-75b9e3bee043" providerId="ADAL" clId="{8B58EFB0-C038-4ECC-A3AB-5949E92D508D}" dt="2020-03-26T13:18:29.970" v="155" actId="1076"/>
        <pc:sldMkLst>
          <pc:docMk/>
          <pc:sldMk cId="3075704676" sldId="265"/>
        </pc:sldMkLst>
        <pc:spChg chg="mod">
          <ac:chgData name="Tom Tierney" userId="98ae919e-0f69-4050-89a6-75b9e3bee043" providerId="ADAL" clId="{8B58EFB0-C038-4ECC-A3AB-5949E92D508D}" dt="2020-03-26T13:18:22.622" v="152" actId="1076"/>
          <ac:spMkLst>
            <pc:docMk/>
            <pc:sldMk cId="3075704676" sldId="265"/>
            <ac:spMk id="14" creationId="{00000000-0000-0000-0000-000000000000}"/>
          </ac:spMkLst>
        </pc:spChg>
        <pc:spChg chg="del">
          <ac:chgData name="Tom Tierney" userId="98ae919e-0f69-4050-89a6-75b9e3bee043" providerId="ADAL" clId="{8B58EFB0-C038-4ECC-A3AB-5949E92D508D}" dt="2020-03-26T13:18:05.093" v="149" actId="478"/>
          <ac:spMkLst>
            <pc:docMk/>
            <pc:sldMk cId="3075704676" sldId="265"/>
            <ac:spMk id="18" creationId="{00000000-0000-0000-0000-000000000000}"/>
          </ac:spMkLst>
        </pc:spChg>
        <pc:spChg chg="add mod">
          <ac:chgData name="Tom Tierney" userId="98ae919e-0f69-4050-89a6-75b9e3bee043" providerId="ADAL" clId="{8B58EFB0-C038-4ECC-A3AB-5949E92D508D}" dt="2020-03-26T13:18:29.970" v="155" actId="1076"/>
          <ac:spMkLst>
            <pc:docMk/>
            <pc:sldMk cId="3075704676" sldId="265"/>
            <ac:spMk id="22" creationId="{47795A07-65D4-4EDB-B8D7-ACF0E920207B}"/>
          </ac:spMkLst>
        </pc:spChg>
      </pc:sldChg>
      <pc:sldChg chg="modAnim">
        <pc:chgData name="Tom Tierney" userId="98ae919e-0f69-4050-89a6-75b9e3bee043" providerId="ADAL" clId="{8B58EFB0-C038-4ECC-A3AB-5949E92D508D}" dt="2020-03-30T11:31:29.223" v="939"/>
        <pc:sldMkLst>
          <pc:docMk/>
          <pc:sldMk cId="3405695641" sldId="393"/>
        </pc:sldMkLst>
      </pc:sldChg>
      <pc:sldChg chg="addSp modSp modAnim">
        <pc:chgData name="Tom Tierney" userId="98ae919e-0f69-4050-89a6-75b9e3bee043" providerId="ADAL" clId="{8B58EFB0-C038-4ECC-A3AB-5949E92D508D}" dt="2020-03-26T13:20:26.168" v="168" actId="1076"/>
        <pc:sldMkLst>
          <pc:docMk/>
          <pc:sldMk cId="3954666113" sldId="394"/>
        </pc:sldMkLst>
        <pc:spChg chg="add mod">
          <ac:chgData name="Tom Tierney" userId="98ae919e-0f69-4050-89a6-75b9e3bee043" providerId="ADAL" clId="{8B58EFB0-C038-4ECC-A3AB-5949E92D508D}" dt="2020-03-26T13:16:27.883" v="129" actId="20577"/>
          <ac:spMkLst>
            <pc:docMk/>
            <pc:sldMk cId="3954666113" sldId="394"/>
            <ac:spMk id="2" creationId="{83EA5AE6-427B-4435-953B-87D8FFBC89B9}"/>
          </ac:spMkLst>
        </pc:spChg>
        <pc:spChg chg="mod">
          <ac:chgData name="Tom Tierney" userId="98ae919e-0f69-4050-89a6-75b9e3bee043" providerId="ADAL" clId="{8B58EFB0-C038-4ECC-A3AB-5949E92D508D}" dt="2020-03-26T13:20:21.800" v="167" actId="14100"/>
          <ac:spMkLst>
            <pc:docMk/>
            <pc:sldMk cId="3954666113" sldId="394"/>
            <ac:spMk id="9" creationId="{F8562C17-542F-490A-80D5-1EC5877C12D8}"/>
          </ac:spMkLst>
        </pc:spChg>
        <pc:spChg chg="mod">
          <ac:chgData name="Tom Tierney" userId="98ae919e-0f69-4050-89a6-75b9e3bee043" providerId="ADAL" clId="{8B58EFB0-C038-4ECC-A3AB-5949E92D508D}" dt="2020-03-26T13:20:26.168" v="168" actId="1076"/>
          <ac:spMkLst>
            <pc:docMk/>
            <pc:sldMk cId="3954666113" sldId="394"/>
            <ac:spMk id="11" creationId="{281F4FC8-0921-40AE-81F5-EBD8D7724202}"/>
          </ac:spMkLst>
        </pc:spChg>
      </pc:sldChg>
      <pc:sldChg chg="del">
        <pc:chgData name="Tom Tierney" userId="98ae919e-0f69-4050-89a6-75b9e3bee043" providerId="ADAL" clId="{8B58EFB0-C038-4ECC-A3AB-5949E92D508D}" dt="2020-03-30T10:28:49.300" v="680" actId="2696"/>
        <pc:sldMkLst>
          <pc:docMk/>
          <pc:sldMk cId="1774616016" sldId="396"/>
        </pc:sldMkLst>
      </pc:sldChg>
      <pc:sldChg chg="del">
        <pc:chgData name="Tom Tierney" userId="98ae919e-0f69-4050-89a6-75b9e3bee043" providerId="ADAL" clId="{8B58EFB0-C038-4ECC-A3AB-5949E92D508D}" dt="2020-03-30T10:28:47.370" v="679" actId="2696"/>
        <pc:sldMkLst>
          <pc:docMk/>
          <pc:sldMk cId="2815361110" sldId="398"/>
        </pc:sldMkLst>
      </pc:sldChg>
      <pc:sldChg chg="del modAnim">
        <pc:chgData name="Tom Tierney" userId="98ae919e-0f69-4050-89a6-75b9e3bee043" providerId="ADAL" clId="{8B58EFB0-C038-4ECC-A3AB-5949E92D508D}" dt="2020-03-30T10:28:43.050" v="678" actId="2696"/>
        <pc:sldMkLst>
          <pc:docMk/>
          <pc:sldMk cId="2813074994" sldId="400"/>
        </pc:sldMkLst>
      </pc:sldChg>
      <pc:sldChg chg="del">
        <pc:chgData name="Tom Tierney" userId="98ae919e-0f69-4050-89a6-75b9e3bee043" providerId="ADAL" clId="{8B58EFB0-C038-4ECC-A3AB-5949E92D508D}" dt="2020-03-30T10:28:51.830" v="681" actId="2696"/>
        <pc:sldMkLst>
          <pc:docMk/>
          <pc:sldMk cId="1893062698" sldId="401"/>
        </pc:sldMkLst>
      </pc:sldChg>
      <pc:sldChg chg="modSp ord">
        <pc:chgData name="Tom Tierney" userId="98ae919e-0f69-4050-89a6-75b9e3bee043" providerId="ADAL" clId="{8B58EFB0-C038-4ECC-A3AB-5949E92D508D}" dt="2020-03-30T11:11:20.833" v="938"/>
        <pc:sldMkLst>
          <pc:docMk/>
          <pc:sldMk cId="33304711" sldId="402"/>
        </pc:sldMkLst>
        <pc:spChg chg="mod">
          <ac:chgData name="Tom Tierney" userId="98ae919e-0f69-4050-89a6-75b9e3bee043" providerId="ADAL" clId="{8B58EFB0-C038-4ECC-A3AB-5949E92D508D}" dt="2020-03-30T10:29:44.020" v="770" actId="20577"/>
          <ac:spMkLst>
            <pc:docMk/>
            <pc:sldMk cId="33304711" sldId="402"/>
            <ac:spMk id="9" creationId="{C25E31FC-9FC6-4635-964D-7854EE0663D2}"/>
          </ac:spMkLst>
        </pc:spChg>
      </pc:sldChg>
      <pc:sldChg chg="addSp delSp modSp ord delAnim modAnim">
        <pc:chgData name="Tom Tierney" userId="98ae919e-0f69-4050-89a6-75b9e3bee043" providerId="ADAL" clId="{8B58EFB0-C038-4ECC-A3AB-5949E92D508D}" dt="2020-03-30T11:32:07.123" v="940"/>
        <pc:sldMkLst>
          <pc:docMk/>
          <pc:sldMk cId="1448442362" sldId="403"/>
        </pc:sldMkLst>
        <pc:spChg chg="add mod">
          <ac:chgData name="Tom Tierney" userId="98ae919e-0f69-4050-89a6-75b9e3bee043" providerId="ADAL" clId="{8B58EFB0-C038-4ECC-A3AB-5949E92D508D}" dt="2020-03-26T13:31:28.405" v="188" actId="11529"/>
          <ac:spMkLst>
            <pc:docMk/>
            <pc:sldMk cId="1448442362" sldId="403"/>
            <ac:spMk id="2" creationId="{6A2662DB-B702-4EB6-9E26-3C2302AB780D}"/>
          </ac:spMkLst>
        </pc:spChg>
        <pc:spChg chg="mod">
          <ac:chgData name="Tom Tierney" userId="98ae919e-0f69-4050-89a6-75b9e3bee043" providerId="ADAL" clId="{8B58EFB0-C038-4ECC-A3AB-5949E92D508D}" dt="2020-03-26T13:30:59.284" v="183" actId="1076"/>
          <ac:spMkLst>
            <pc:docMk/>
            <pc:sldMk cId="1448442362" sldId="403"/>
            <ac:spMk id="10" creationId="{005172C2-5011-47B1-B720-ABA028F2BC78}"/>
          </ac:spMkLst>
        </pc:spChg>
        <pc:spChg chg="mod">
          <ac:chgData name="Tom Tierney" userId="98ae919e-0f69-4050-89a6-75b9e3bee043" providerId="ADAL" clId="{8B58EFB0-C038-4ECC-A3AB-5949E92D508D}" dt="2020-03-26T13:31:12.569" v="187" actId="1076"/>
          <ac:spMkLst>
            <pc:docMk/>
            <pc:sldMk cId="1448442362" sldId="403"/>
            <ac:spMk id="11" creationId="{40C819E5-F9A0-4A93-9616-F9273D660B1B}"/>
          </ac:spMkLst>
        </pc:spChg>
        <pc:spChg chg="mod">
          <ac:chgData name="Tom Tierney" userId="98ae919e-0f69-4050-89a6-75b9e3bee043" providerId="ADAL" clId="{8B58EFB0-C038-4ECC-A3AB-5949E92D508D}" dt="2020-03-26T13:31:09.320" v="186" actId="1076"/>
          <ac:spMkLst>
            <pc:docMk/>
            <pc:sldMk cId="1448442362" sldId="403"/>
            <ac:spMk id="12" creationId="{1B7ED29C-D750-4D2A-A41D-E78ABCBA2E81}"/>
          </ac:spMkLst>
        </pc:spChg>
        <pc:spChg chg="del">
          <ac:chgData name="Tom Tierney" userId="98ae919e-0f69-4050-89a6-75b9e3bee043" providerId="ADAL" clId="{8B58EFB0-C038-4ECC-A3AB-5949E92D508D}" dt="2020-03-26T13:31:05.867" v="185" actId="478"/>
          <ac:spMkLst>
            <pc:docMk/>
            <pc:sldMk cId="1448442362" sldId="403"/>
            <ac:spMk id="13" creationId="{B45306A5-26EC-4247-8917-9FCF356BFB77}"/>
          </ac:spMkLst>
        </pc:spChg>
        <pc:picChg chg="mod">
          <ac:chgData name="Tom Tierney" userId="98ae919e-0f69-4050-89a6-75b9e3bee043" providerId="ADAL" clId="{8B58EFB0-C038-4ECC-A3AB-5949E92D508D}" dt="2020-03-26T13:30:56.889" v="182" actId="1076"/>
          <ac:picMkLst>
            <pc:docMk/>
            <pc:sldMk cId="1448442362" sldId="403"/>
            <ac:picMk id="9" creationId="{836F0F81-5016-4A12-A842-9FD51D29CC8E}"/>
          </ac:picMkLst>
        </pc:picChg>
      </pc:sldChg>
      <pc:sldChg chg="modSp">
        <pc:chgData name="Tom Tierney" userId="98ae919e-0f69-4050-89a6-75b9e3bee043" providerId="ADAL" clId="{8B58EFB0-C038-4ECC-A3AB-5949E92D508D}" dt="2020-03-30T10:20:32.829" v="296" actId="14100"/>
        <pc:sldMkLst>
          <pc:docMk/>
          <pc:sldMk cId="3828786324" sldId="404"/>
        </pc:sldMkLst>
        <pc:spChg chg="mod">
          <ac:chgData name="Tom Tierney" userId="98ae919e-0f69-4050-89a6-75b9e3bee043" providerId="ADAL" clId="{8B58EFB0-C038-4ECC-A3AB-5949E92D508D}" dt="2020-03-30T10:20:32.829" v="296" actId="14100"/>
          <ac:spMkLst>
            <pc:docMk/>
            <pc:sldMk cId="3828786324" sldId="404"/>
            <ac:spMk id="9" creationId="{C25E31FC-9FC6-4635-964D-7854EE0663D2}"/>
          </ac:spMkLst>
        </pc:spChg>
      </pc:sldChg>
      <pc:sldChg chg="modSp">
        <pc:chgData name="Tom Tierney" userId="98ae919e-0f69-4050-89a6-75b9e3bee043" providerId="ADAL" clId="{8B58EFB0-C038-4ECC-A3AB-5949E92D508D}" dt="2020-03-30T10:26:04.765" v="498" actId="14100"/>
        <pc:sldMkLst>
          <pc:docMk/>
          <pc:sldMk cId="2065462956" sldId="405"/>
        </pc:sldMkLst>
        <pc:spChg chg="mod">
          <ac:chgData name="Tom Tierney" userId="98ae919e-0f69-4050-89a6-75b9e3bee043" providerId="ADAL" clId="{8B58EFB0-C038-4ECC-A3AB-5949E92D508D}" dt="2020-03-30T10:26:04.765" v="498" actId="14100"/>
          <ac:spMkLst>
            <pc:docMk/>
            <pc:sldMk cId="2065462956" sldId="405"/>
            <ac:spMk id="9" creationId="{C25E31FC-9FC6-4635-964D-7854EE0663D2}"/>
          </ac:spMkLst>
        </pc:spChg>
        <pc:picChg chg="mod">
          <ac:chgData name="Tom Tierney" userId="98ae919e-0f69-4050-89a6-75b9e3bee043" providerId="ADAL" clId="{8B58EFB0-C038-4ECC-A3AB-5949E92D508D}" dt="2020-03-30T10:20:49.034" v="298" actId="1076"/>
          <ac:picMkLst>
            <pc:docMk/>
            <pc:sldMk cId="2065462956" sldId="405"/>
            <ac:picMk id="4102" creationId="{B38D570E-5C58-4444-8A6B-7B7023C2B5F6}"/>
          </ac:picMkLst>
        </pc:picChg>
      </pc:sldChg>
      <pc:sldChg chg="modSp modAnim">
        <pc:chgData name="Tom Tierney" userId="98ae919e-0f69-4050-89a6-75b9e3bee043" providerId="ADAL" clId="{8B58EFB0-C038-4ECC-A3AB-5949E92D508D}" dt="2020-03-30T10:26:42.620" v="545" actId="1076"/>
        <pc:sldMkLst>
          <pc:docMk/>
          <pc:sldMk cId="1853063213" sldId="406"/>
        </pc:sldMkLst>
        <pc:spChg chg="mod">
          <ac:chgData name="Tom Tierney" userId="98ae919e-0f69-4050-89a6-75b9e3bee043" providerId="ADAL" clId="{8B58EFB0-C038-4ECC-A3AB-5949E92D508D}" dt="2020-03-30T10:26:28.310" v="543" actId="20577"/>
          <ac:spMkLst>
            <pc:docMk/>
            <pc:sldMk cId="1853063213" sldId="406"/>
            <ac:spMk id="9" creationId="{C25E31FC-9FC6-4635-964D-7854EE0663D2}"/>
          </ac:spMkLst>
        </pc:spChg>
        <pc:picChg chg="ord">
          <ac:chgData name="Tom Tierney" userId="98ae919e-0f69-4050-89a6-75b9e3bee043" providerId="ADAL" clId="{8B58EFB0-C038-4ECC-A3AB-5949E92D508D}" dt="2020-03-30T10:26:36.570" v="544" actId="167"/>
          <ac:picMkLst>
            <pc:docMk/>
            <pc:sldMk cId="1853063213" sldId="406"/>
            <ac:picMk id="9218" creationId="{5CC43024-B70F-4514-B228-EE89CFAE9921}"/>
          </ac:picMkLst>
        </pc:picChg>
        <pc:picChg chg="mod">
          <ac:chgData name="Tom Tierney" userId="98ae919e-0f69-4050-89a6-75b9e3bee043" providerId="ADAL" clId="{8B58EFB0-C038-4ECC-A3AB-5949E92D508D}" dt="2020-03-30T10:26:42.620" v="545" actId="1076"/>
          <ac:picMkLst>
            <pc:docMk/>
            <pc:sldMk cId="1853063213" sldId="406"/>
            <ac:picMk id="9220" creationId="{07621E74-782D-4CB6-8F44-C0795B50AD6E}"/>
          </ac:picMkLst>
        </pc:picChg>
      </pc:sldChg>
      <pc:sldChg chg="modSp">
        <pc:chgData name="Tom Tierney" userId="98ae919e-0f69-4050-89a6-75b9e3bee043" providerId="ADAL" clId="{8B58EFB0-C038-4ECC-A3AB-5949E92D508D}" dt="2020-03-30T10:27:33.715" v="677" actId="20577"/>
        <pc:sldMkLst>
          <pc:docMk/>
          <pc:sldMk cId="2923066146" sldId="407"/>
        </pc:sldMkLst>
        <pc:spChg chg="mod">
          <ac:chgData name="Tom Tierney" userId="98ae919e-0f69-4050-89a6-75b9e3bee043" providerId="ADAL" clId="{8B58EFB0-C038-4ECC-A3AB-5949E92D508D}" dt="2020-03-30T10:27:33.715" v="677" actId="20577"/>
          <ac:spMkLst>
            <pc:docMk/>
            <pc:sldMk cId="2923066146" sldId="407"/>
            <ac:spMk id="9" creationId="{C25E31FC-9FC6-4635-964D-7854EE0663D2}"/>
          </ac:spMkLst>
        </pc:spChg>
      </pc:sldChg>
      <pc:sldChg chg="addSp delSp modSp add modAnim">
        <pc:chgData name="Tom Tierney" userId="98ae919e-0f69-4050-89a6-75b9e3bee043" providerId="ADAL" clId="{8B58EFB0-C038-4ECC-A3AB-5949E92D508D}" dt="2020-03-30T11:36:26.003" v="944" actId="14100"/>
        <pc:sldMkLst>
          <pc:docMk/>
          <pc:sldMk cId="1897448782" sldId="408"/>
        </pc:sldMkLst>
        <pc:spChg chg="del">
          <ac:chgData name="Tom Tierney" userId="98ae919e-0f69-4050-89a6-75b9e3bee043" providerId="ADAL" clId="{8B58EFB0-C038-4ECC-A3AB-5949E92D508D}" dt="2020-03-30T10:34:13.961" v="772" actId="478"/>
          <ac:spMkLst>
            <pc:docMk/>
            <pc:sldMk cId="1897448782" sldId="408"/>
            <ac:spMk id="2" creationId="{200D9A75-3D78-4AFB-917C-AF0977A01FA5}"/>
          </ac:spMkLst>
        </pc:spChg>
        <pc:spChg chg="del">
          <ac:chgData name="Tom Tierney" userId="98ae919e-0f69-4050-89a6-75b9e3bee043" providerId="ADAL" clId="{8B58EFB0-C038-4ECC-A3AB-5949E92D508D}" dt="2020-03-30T10:34:13.961" v="772" actId="478"/>
          <ac:spMkLst>
            <pc:docMk/>
            <pc:sldMk cId="1897448782" sldId="408"/>
            <ac:spMk id="3" creationId="{03159312-8F44-4119-A62B-6697D7C53201}"/>
          </ac:spMkLst>
        </pc:spChg>
        <pc:spChg chg="del">
          <ac:chgData name="Tom Tierney" userId="98ae919e-0f69-4050-89a6-75b9e3bee043" providerId="ADAL" clId="{8B58EFB0-C038-4ECC-A3AB-5949E92D508D}" dt="2020-03-30T10:34:13.961" v="772" actId="478"/>
          <ac:spMkLst>
            <pc:docMk/>
            <pc:sldMk cId="1897448782" sldId="408"/>
            <ac:spMk id="4" creationId="{D2EAE6B8-AB94-4E85-A2CD-D8AF013DF31C}"/>
          </ac:spMkLst>
        </pc:spChg>
        <pc:spChg chg="del">
          <ac:chgData name="Tom Tierney" userId="98ae919e-0f69-4050-89a6-75b9e3bee043" providerId="ADAL" clId="{8B58EFB0-C038-4ECC-A3AB-5949E92D508D}" dt="2020-03-30T10:34:13.961" v="772" actId="478"/>
          <ac:spMkLst>
            <pc:docMk/>
            <pc:sldMk cId="1897448782" sldId="408"/>
            <ac:spMk id="5" creationId="{9B6766CC-C9AE-46E1-936D-76048DDF1A0B}"/>
          </ac:spMkLst>
        </pc:spChg>
        <pc:spChg chg="del">
          <ac:chgData name="Tom Tierney" userId="98ae919e-0f69-4050-89a6-75b9e3bee043" providerId="ADAL" clId="{8B58EFB0-C038-4ECC-A3AB-5949E92D508D}" dt="2020-03-30T10:34:13.961" v="772" actId="478"/>
          <ac:spMkLst>
            <pc:docMk/>
            <pc:sldMk cId="1897448782" sldId="408"/>
            <ac:spMk id="6" creationId="{6DA58B08-1EED-466C-B53D-5042B21B8BC3}"/>
          </ac:spMkLst>
        </pc:spChg>
        <pc:spChg chg="add mod">
          <ac:chgData name="Tom Tierney" userId="98ae919e-0f69-4050-89a6-75b9e3bee043" providerId="ADAL" clId="{8B58EFB0-C038-4ECC-A3AB-5949E92D508D}" dt="2020-03-30T11:11:01.403" v="936" actId="1076"/>
          <ac:spMkLst>
            <pc:docMk/>
            <pc:sldMk cId="1897448782" sldId="408"/>
            <ac:spMk id="9" creationId="{8511A07E-C861-4113-B241-C7B18BA73443}"/>
          </ac:spMkLst>
        </pc:spChg>
        <pc:spChg chg="add mod">
          <ac:chgData name="Tom Tierney" userId="98ae919e-0f69-4050-89a6-75b9e3bee043" providerId="ADAL" clId="{8B58EFB0-C038-4ECC-A3AB-5949E92D508D}" dt="2020-03-30T11:11:01.403" v="936" actId="1076"/>
          <ac:spMkLst>
            <pc:docMk/>
            <pc:sldMk cId="1897448782" sldId="408"/>
            <ac:spMk id="10" creationId="{5AB436A0-6E6A-4C0C-8AE7-21AF9063C4FF}"/>
          </ac:spMkLst>
        </pc:spChg>
        <pc:spChg chg="add mod">
          <ac:chgData name="Tom Tierney" userId="98ae919e-0f69-4050-89a6-75b9e3bee043" providerId="ADAL" clId="{8B58EFB0-C038-4ECC-A3AB-5949E92D508D}" dt="2020-03-30T11:11:01.403" v="936" actId="1076"/>
          <ac:spMkLst>
            <pc:docMk/>
            <pc:sldMk cId="1897448782" sldId="408"/>
            <ac:spMk id="11" creationId="{AC0250C5-14BC-43AC-9675-58BE7FCD3D04}"/>
          </ac:spMkLst>
        </pc:spChg>
        <pc:picChg chg="add mod">
          <ac:chgData name="Tom Tierney" userId="98ae919e-0f69-4050-89a6-75b9e3bee043" providerId="ADAL" clId="{8B58EFB0-C038-4ECC-A3AB-5949E92D508D}" dt="2020-03-30T11:11:01.403" v="936" actId="1076"/>
          <ac:picMkLst>
            <pc:docMk/>
            <pc:sldMk cId="1897448782" sldId="408"/>
            <ac:picMk id="7" creationId="{361E9035-B4C5-4CE1-BC29-AE9CA0A4AD72}"/>
          </ac:picMkLst>
        </pc:picChg>
        <pc:picChg chg="add mod">
          <ac:chgData name="Tom Tierney" userId="98ae919e-0f69-4050-89a6-75b9e3bee043" providerId="ADAL" clId="{8B58EFB0-C038-4ECC-A3AB-5949E92D508D}" dt="2020-03-30T11:11:01.403" v="936" actId="1076"/>
          <ac:picMkLst>
            <pc:docMk/>
            <pc:sldMk cId="1897448782" sldId="408"/>
            <ac:picMk id="8" creationId="{37A2AAC4-692C-4A93-A114-505167E73B13}"/>
          </ac:picMkLst>
        </pc:picChg>
        <pc:picChg chg="add mod">
          <ac:chgData name="Tom Tierney" userId="98ae919e-0f69-4050-89a6-75b9e3bee043" providerId="ADAL" clId="{8B58EFB0-C038-4ECC-A3AB-5949E92D508D}" dt="2020-03-30T11:11:05.613" v="937" actId="1076"/>
          <ac:picMkLst>
            <pc:docMk/>
            <pc:sldMk cId="1897448782" sldId="408"/>
            <ac:picMk id="13" creationId="{CB506866-2E84-49C6-99A8-E530EDD0C022}"/>
          </ac:picMkLst>
        </pc:picChg>
        <pc:picChg chg="add mod">
          <ac:chgData name="Tom Tierney" userId="98ae919e-0f69-4050-89a6-75b9e3bee043" providerId="ADAL" clId="{8B58EFB0-C038-4ECC-A3AB-5949E92D508D}" dt="2020-03-30T11:36:26.003" v="944" actId="14100"/>
          <ac:picMkLst>
            <pc:docMk/>
            <pc:sldMk cId="1897448782" sldId="408"/>
            <ac:picMk id="15" creationId="{29DB878E-B779-4F40-ABB8-9E8CDF45D240}"/>
          </ac:picMkLst>
        </pc:picChg>
      </pc:sldChg>
      <pc:sldChg chg="addSp delSp modSp add">
        <pc:chgData name="Tom Tierney" userId="98ae919e-0f69-4050-89a6-75b9e3bee043" providerId="ADAL" clId="{8B58EFB0-C038-4ECC-A3AB-5949E92D508D}" dt="2020-03-30T11:07:42.783" v="912" actId="478"/>
        <pc:sldMkLst>
          <pc:docMk/>
          <pc:sldMk cId="2975883076" sldId="409"/>
        </pc:sldMkLst>
        <pc:spChg chg="del">
          <ac:chgData name="Tom Tierney" userId="98ae919e-0f69-4050-89a6-75b9e3bee043" providerId="ADAL" clId="{8B58EFB0-C038-4ECC-A3AB-5949E92D508D}" dt="2020-03-30T10:59:51.550" v="793" actId="478"/>
          <ac:spMkLst>
            <pc:docMk/>
            <pc:sldMk cId="2975883076" sldId="409"/>
            <ac:spMk id="2" creationId="{228723B6-4730-4B43-A8CD-8E5707CF71CE}"/>
          </ac:spMkLst>
        </pc:spChg>
        <pc:spChg chg="del">
          <ac:chgData name="Tom Tierney" userId="98ae919e-0f69-4050-89a6-75b9e3bee043" providerId="ADAL" clId="{8B58EFB0-C038-4ECC-A3AB-5949E92D508D}" dt="2020-03-30T10:59:53.062" v="794" actId="478"/>
          <ac:spMkLst>
            <pc:docMk/>
            <pc:sldMk cId="2975883076" sldId="409"/>
            <ac:spMk id="3" creationId="{814FB7C5-21C7-45A9-9753-051264F60A7C}"/>
          </ac:spMkLst>
        </pc:spChg>
        <pc:spChg chg="del">
          <ac:chgData name="Tom Tierney" userId="98ae919e-0f69-4050-89a6-75b9e3bee043" providerId="ADAL" clId="{8B58EFB0-C038-4ECC-A3AB-5949E92D508D}" dt="2020-03-30T10:59:55.467" v="795" actId="478"/>
          <ac:spMkLst>
            <pc:docMk/>
            <pc:sldMk cId="2975883076" sldId="409"/>
            <ac:spMk id="4" creationId="{CC6C918A-5349-4BB5-8B52-3E818FEBEB80}"/>
          </ac:spMkLst>
        </pc:spChg>
        <pc:spChg chg="del">
          <ac:chgData name="Tom Tierney" userId="98ae919e-0f69-4050-89a6-75b9e3bee043" providerId="ADAL" clId="{8B58EFB0-C038-4ECC-A3AB-5949E92D508D}" dt="2020-03-30T10:59:59.496" v="797" actId="478"/>
          <ac:spMkLst>
            <pc:docMk/>
            <pc:sldMk cId="2975883076" sldId="409"/>
            <ac:spMk id="5" creationId="{420BF910-0780-4DAA-9F2E-61FB296DD913}"/>
          </ac:spMkLst>
        </pc:spChg>
        <pc:spChg chg="del">
          <ac:chgData name="Tom Tierney" userId="98ae919e-0f69-4050-89a6-75b9e3bee043" providerId="ADAL" clId="{8B58EFB0-C038-4ECC-A3AB-5949E92D508D}" dt="2020-03-30T10:59:57.861" v="796" actId="478"/>
          <ac:spMkLst>
            <pc:docMk/>
            <pc:sldMk cId="2975883076" sldId="409"/>
            <ac:spMk id="6" creationId="{BC33BAD3-2473-45C0-A24A-A5BE3C669B84}"/>
          </ac:spMkLst>
        </pc:spChg>
        <pc:spChg chg="add del mod">
          <ac:chgData name="Tom Tierney" userId="98ae919e-0f69-4050-89a6-75b9e3bee043" providerId="ADAL" clId="{8B58EFB0-C038-4ECC-A3AB-5949E92D508D}" dt="2020-03-30T11:07:42.783" v="912" actId="478"/>
          <ac:spMkLst>
            <pc:docMk/>
            <pc:sldMk cId="2975883076" sldId="409"/>
            <ac:spMk id="7" creationId="{8E23905A-3AAA-45F5-9A23-8AB6D38F0466}"/>
          </ac:spMkLst>
        </pc:spChg>
        <pc:spChg chg="add mod">
          <ac:chgData name="Tom Tierney" userId="98ae919e-0f69-4050-89a6-75b9e3bee043" providerId="ADAL" clId="{8B58EFB0-C038-4ECC-A3AB-5949E92D508D}" dt="2020-03-30T11:07:15.423" v="910" actId="20577"/>
          <ac:spMkLst>
            <pc:docMk/>
            <pc:sldMk cId="2975883076" sldId="409"/>
            <ac:spMk id="9" creationId="{1E409DB3-ED60-4BFC-8170-EA3512922919}"/>
          </ac:spMkLst>
        </pc:spChg>
        <pc:picChg chg="add mod">
          <ac:chgData name="Tom Tierney" userId="98ae919e-0f69-4050-89a6-75b9e3bee043" providerId="ADAL" clId="{8B58EFB0-C038-4ECC-A3AB-5949E92D508D}" dt="2020-03-30T11:07:38.886" v="911"/>
          <ac:picMkLst>
            <pc:docMk/>
            <pc:sldMk cId="2975883076" sldId="409"/>
            <ac:picMk id="8" creationId="{989ED539-135B-4980-A87A-0B04DFDB2996}"/>
          </ac:picMkLst>
        </pc:picChg>
      </pc:sldChg>
      <pc:sldChg chg="addSp delSp modSp add modAnim">
        <pc:chgData name="Tom Tierney" userId="98ae919e-0f69-4050-89a6-75b9e3bee043" providerId="ADAL" clId="{8B58EFB0-C038-4ECC-A3AB-5949E92D508D}" dt="2020-03-30T11:06:57.663" v="900"/>
        <pc:sldMkLst>
          <pc:docMk/>
          <pc:sldMk cId="4054864058" sldId="410"/>
        </pc:sldMkLst>
        <pc:spChg chg="del">
          <ac:chgData name="Tom Tierney" userId="98ae919e-0f69-4050-89a6-75b9e3bee043" providerId="ADAL" clId="{8B58EFB0-C038-4ECC-A3AB-5949E92D508D}" dt="2020-03-30T11:02:53.123" v="803" actId="478"/>
          <ac:spMkLst>
            <pc:docMk/>
            <pc:sldMk cId="4054864058" sldId="410"/>
            <ac:spMk id="2" creationId="{F8EA3C97-F544-43CF-ACC8-D656522BE3F5}"/>
          </ac:spMkLst>
        </pc:spChg>
        <pc:spChg chg="del">
          <ac:chgData name="Tom Tierney" userId="98ae919e-0f69-4050-89a6-75b9e3bee043" providerId="ADAL" clId="{8B58EFB0-C038-4ECC-A3AB-5949E92D508D}" dt="2020-03-30T11:02:53.123" v="803" actId="478"/>
          <ac:spMkLst>
            <pc:docMk/>
            <pc:sldMk cId="4054864058" sldId="410"/>
            <ac:spMk id="3" creationId="{D8FA8196-47D2-48F8-9CD3-CA1C47D485BE}"/>
          </ac:spMkLst>
        </pc:spChg>
        <pc:spChg chg="del">
          <ac:chgData name="Tom Tierney" userId="98ae919e-0f69-4050-89a6-75b9e3bee043" providerId="ADAL" clId="{8B58EFB0-C038-4ECC-A3AB-5949E92D508D}" dt="2020-03-30T11:02:53.123" v="803" actId="478"/>
          <ac:spMkLst>
            <pc:docMk/>
            <pc:sldMk cId="4054864058" sldId="410"/>
            <ac:spMk id="4" creationId="{66CA6E76-B5B2-48FA-A414-4ECCA1006666}"/>
          </ac:spMkLst>
        </pc:spChg>
        <pc:spChg chg="del">
          <ac:chgData name="Tom Tierney" userId="98ae919e-0f69-4050-89a6-75b9e3bee043" providerId="ADAL" clId="{8B58EFB0-C038-4ECC-A3AB-5949E92D508D}" dt="2020-03-30T11:02:53.123" v="803" actId="478"/>
          <ac:spMkLst>
            <pc:docMk/>
            <pc:sldMk cId="4054864058" sldId="410"/>
            <ac:spMk id="5" creationId="{7CB899D9-803A-4529-B1BC-23BD51A4452D}"/>
          </ac:spMkLst>
        </pc:spChg>
        <pc:spChg chg="del">
          <ac:chgData name="Tom Tierney" userId="98ae919e-0f69-4050-89a6-75b9e3bee043" providerId="ADAL" clId="{8B58EFB0-C038-4ECC-A3AB-5949E92D508D}" dt="2020-03-30T11:02:53.123" v="803" actId="478"/>
          <ac:spMkLst>
            <pc:docMk/>
            <pc:sldMk cId="4054864058" sldId="410"/>
            <ac:spMk id="6" creationId="{069FDC92-F4B3-4B9C-80A5-9C15A633D78F}"/>
          </ac:spMkLst>
        </pc:spChg>
        <pc:spChg chg="add mod">
          <ac:chgData name="Tom Tierney" userId="98ae919e-0f69-4050-89a6-75b9e3bee043" providerId="ADAL" clId="{8B58EFB0-C038-4ECC-A3AB-5949E92D508D}" dt="2020-03-30T11:05:57.123" v="875" actId="20577"/>
          <ac:spMkLst>
            <pc:docMk/>
            <pc:sldMk cId="4054864058" sldId="410"/>
            <ac:spMk id="7" creationId="{2735E032-B986-43B0-9F6C-715F7157CD05}"/>
          </ac:spMkLst>
        </pc:spChg>
        <pc:spChg chg="add">
          <ac:chgData name="Tom Tierney" userId="98ae919e-0f69-4050-89a6-75b9e3bee043" providerId="ADAL" clId="{8B58EFB0-C038-4ECC-A3AB-5949E92D508D}" dt="2020-03-30T11:03:07.863" v="805"/>
          <ac:spMkLst>
            <pc:docMk/>
            <pc:sldMk cId="4054864058" sldId="410"/>
            <ac:spMk id="8" creationId="{C9A8E727-342F-4CD3-9F6D-07A6CB3F24A2}"/>
          </ac:spMkLst>
        </pc:spChg>
        <pc:spChg chg="add mod">
          <ac:chgData name="Tom Tierney" userId="98ae919e-0f69-4050-89a6-75b9e3bee043" providerId="ADAL" clId="{8B58EFB0-C038-4ECC-A3AB-5949E92D508D}" dt="2020-03-30T11:06:45.783" v="898" actId="20577"/>
          <ac:spMkLst>
            <pc:docMk/>
            <pc:sldMk cId="4054864058" sldId="410"/>
            <ac:spMk id="11" creationId="{C7A0B212-D65F-4493-AECD-3B1CEB3BA099}"/>
          </ac:spMkLst>
        </pc:spChg>
        <pc:picChg chg="add mod">
          <ac:chgData name="Tom Tierney" userId="98ae919e-0f69-4050-89a6-75b9e3bee043" providerId="ADAL" clId="{8B58EFB0-C038-4ECC-A3AB-5949E92D508D}" dt="2020-03-30T11:03:09.803" v="806" actId="1076"/>
          <ac:picMkLst>
            <pc:docMk/>
            <pc:sldMk cId="4054864058" sldId="410"/>
            <ac:picMk id="4098" creationId="{27DD9CFC-7F66-4684-A9EF-E2B46A91EBF4}"/>
          </ac:picMkLst>
        </pc:picChg>
        <pc:picChg chg="add mod">
          <ac:chgData name="Tom Tierney" userId="98ae919e-0f69-4050-89a6-75b9e3bee043" providerId="ADAL" clId="{8B58EFB0-C038-4ECC-A3AB-5949E92D508D}" dt="2020-03-30T11:05:46.473" v="850" actId="1076"/>
          <ac:picMkLst>
            <pc:docMk/>
            <pc:sldMk cId="4054864058" sldId="410"/>
            <ac:picMk id="4100" creationId="{EA57BCF1-D390-49DF-8F15-6B8C1E6FFAAA}"/>
          </ac:picMkLst>
        </pc:picChg>
      </pc:sldChg>
      <pc:sldChg chg="delSp add del">
        <pc:chgData name="Tom Tierney" userId="98ae919e-0f69-4050-89a6-75b9e3bee043" providerId="ADAL" clId="{8B58EFB0-C038-4ECC-A3AB-5949E92D508D}" dt="2020-03-30T11:07:59.348" v="916" actId="2696"/>
        <pc:sldMkLst>
          <pc:docMk/>
          <pc:sldMk cId="1513861253" sldId="411"/>
        </pc:sldMkLst>
        <pc:spChg chg="del">
          <ac:chgData name="Tom Tierney" userId="98ae919e-0f69-4050-89a6-75b9e3bee043" providerId="ADAL" clId="{8B58EFB0-C038-4ECC-A3AB-5949E92D508D}" dt="2020-03-30T11:07:54.783" v="914" actId="478"/>
          <ac:spMkLst>
            <pc:docMk/>
            <pc:sldMk cId="1513861253" sldId="411"/>
            <ac:spMk id="2" creationId="{10EC3DC0-9BD3-4980-99B1-B5A182A92CF7}"/>
          </ac:spMkLst>
        </pc:spChg>
        <pc:spChg chg="del">
          <ac:chgData name="Tom Tierney" userId="98ae919e-0f69-4050-89a6-75b9e3bee043" providerId="ADAL" clId="{8B58EFB0-C038-4ECC-A3AB-5949E92D508D}" dt="2020-03-30T11:07:54.783" v="914" actId="478"/>
          <ac:spMkLst>
            <pc:docMk/>
            <pc:sldMk cId="1513861253" sldId="411"/>
            <ac:spMk id="3" creationId="{E2CDE8FC-145B-47AE-8F05-296F93BA577F}"/>
          </ac:spMkLst>
        </pc:spChg>
        <pc:spChg chg="del">
          <ac:chgData name="Tom Tierney" userId="98ae919e-0f69-4050-89a6-75b9e3bee043" providerId="ADAL" clId="{8B58EFB0-C038-4ECC-A3AB-5949E92D508D}" dt="2020-03-30T11:07:54.783" v="914" actId="478"/>
          <ac:spMkLst>
            <pc:docMk/>
            <pc:sldMk cId="1513861253" sldId="411"/>
            <ac:spMk id="4" creationId="{14F1D411-9289-4416-9FE7-285DACE41EB2}"/>
          </ac:spMkLst>
        </pc:spChg>
        <pc:spChg chg="del">
          <ac:chgData name="Tom Tierney" userId="98ae919e-0f69-4050-89a6-75b9e3bee043" providerId="ADAL" clId="{8B58EFB0-C038-4ECC-A3AB-5949E92D508D}" dt="2020-03-30T11:07:54.783" v="914" actId="478"/>
          <ac:spMkLst>
            <pc:docMk/>
            <pc:sldMk cId="1513861253" sldId="411"/>
            <ac:spMk id="5" creationId="{2D67E81A-A024-406C-8AFD-0627CE5027AA}"/>
          </ac:spMkLst>
        </pc:spChg>
        <pc:spChg chg="del">
          <ac:chgData name="Tom Tierney" userId="98ae919e-0f69-4050-89a6-75b9e3bee043" providerId="ADAL" clId="{8B58EFB0-C038-4ECC-A3AB-5949E92D508D}" dt="2020-03-30T11:07:54.783" v="914" actId="478"/>
          <ac:spMkLst>
            <pc:docMk/>
            <pc:sldMk cId="1513861253" sldId="411"/>
            <ac:spMk id="6" creationId="{47671A2A-FB0B-490E-8345-609F2A8C808A}"/>
          </ac:spMkLst>
        </pc:spChg>
      </pc:sldChg>
      <pc:sldChg chg="addSp delSp modSp add">
        <pc:chgData name="Tom Tierney" userId="98ae919e-0f69-4050-89a6-75b9e3bee043" providerId="ADAL" clId="{8B58EFB0-C038-4ECC-A3AB-5949E92D508D}" dt="2020-03-30T11:08:55.028" v="933" actId="20577"/>
        <pc:sldMkLst>
          <pc:docMk/>
          <pc:sldMk cId="3315735273" sldId="412"/>
        </pc:sldMkLst>
        <pc:spChg chg="mod">
          <ac:chgData name="Tom Tierney" userId="98ae919e-0f69-4050-89a6-75b9e3bee043" providerId="ADAL" clId="{8B58EFB0-C038-4ECC-A3AB-5949E92D508D}" dt="2020-03-30T11:08:55.028" v="933" actId="20577"/>
          <ac:spMkLst>
            <pc:docMk/>
            <pc:sldMk cId="3315735273" sldId="412"/>
            <ac:spMk id="9" creationId="{1E409DB3-ED60-4BFC-8170-EA3512922919}"/>
          </ac:spMkLst>
        </pc:spChg>
        <pc:picChg chg="del">
          <ac:chgData name="Tom Tierney" userId="98ae919e-0f69-4050-89a6-75b9e3bee043" providerId="ADAL" clId="{8B58EFB0-C038-4ECC-A3AB-5949E92D508D}" dt="2020-03-30T11:08:06.073" v="927" actId="478"/>
          <ac:picMkLst>
            <pc:docMk/>
            <pc:sldMk cId="3315735273" sldId="412"/>
            <ac:picMk id="8" creationId="{989ED539-135B-4980-A87A-0B04DFDB2996}"/>
          </ac:picMkLst>
        </pc:picChg>
        <pc:picChg chg="add mod">
          <ac:chgData name="Tom Tierney" userId="98ae919e-0f69-4050-89a6-75b9e3bee043" providerId="ADAL" clId="{8B58EFB0-C038-4ECC-A3AB-5949E92D508D}" dt="2020-03-30T11:08:53.067" v="932" actId="1076"/>
          <ac:picMkLst>
            <pc:docMk/>
            <pc:sldMk cId="3315735273" sldId="412"/>
            <ac:picMk id="5122" creationId="{4093E6CC-F513-437F-B9E9-3D3CA1F842F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FA62-A7DF-420B-B4E9-0808F19F2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B7831-F34F-44B8-B738-62829AA6C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9B1A1-C850-40E1-9230-2A544F7B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82F4A-9D74-4F34-837F-D03CDD6C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0FED-DCB1-4785-B81C-23B5A3EE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343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D4F1-9556-41C7-937E-C9D868C97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A2ADC4-C9F3-41FC-9838-02DDB78E0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EEB20-93AC-464E-8A0C-816778E5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8E8B-7ADC-4D58-91A4-3D574277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7C028-997D-4E19-B7A6-4D662A57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352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77167-4D69-459C-891D-61C84AC12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CE9077-7C9C-4FF9-BF5E-EEF3566D2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4A57-C5E8-4CD8-A6CB-D983AE39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4D638-268B-400D-B0A7-F8C77269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906CF-1CC0-4F2D-8D6C-0F5541E6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33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8738F8-98FE-463A-A424-70074B65D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9E8C3F-11DE-4C42-A833-AF70106FF1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6CF1FA-E37D-4064-AD11-3B724CDB9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A226C-BB0E-40AE-A1CC-21A9EB03E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9C7-69A8-4D4A-A23F-A2B93899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349E-3863-4F88-951B-916AD171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71FE9-AF98-4024-973A-B2ADDD92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A0EC0-6A46-45A2-8180-8CED20AE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C3D6B-1273-4D56-9013-5932F131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1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C62F-E393-4BEE-AE53-F44F7E4D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F16D-04C2-4814-AB9C-367E3940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83305-8AB5-4A53-B5A0-86823BB7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DBBB-E335-4A17-8F3E-F68AA334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B2CD-F8E1-4287-9D72-D6E0476C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873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82840-9E3F-49B2-B0D0-F0F48E6A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9CE0D-3C2A-491B-956D-466B21893B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23404-475E-42D3-87DF-F73F0967D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4C480-8204-491F-82B6-D54A32A2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ABF52-CE62-45DF-9BFA-DC949E1B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FF855-FE08-42C8-8B78-D0F52F20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8207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F03C-706B-44E2-B9B6-737B454C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7A43F-6FEC-4053-9EB0-1E3A391B4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ED0DF-A874-4699-9F3C-47C43CA04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D53398-F7F3-4440-AAF2-2C1B4C2C1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7320C-782E-4CD6-AFD4-547E49F68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4297F-B6C6-46E7-9670-D7115510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02A5C-08AB-407C-999F-C6A0235D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A281B-708A-491A-A7B7-41607FFA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729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600D-7740-4E20-AC89-E335586B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A5A15-33BD-4E1A-9EDC-A4C49255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2BE91-8D1E-4AF9-94B5-05AE6D72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C2AD7-67D9-4C17-BAA9-E3322A6E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905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796E6-D552-434D-ADF6-6AC66E5F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0D3EB-C6C8-480E-A4A2-A886B6EE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BC17B-8A0E-4714-8084-688CDCB9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8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8EDA-4047-4273-B6C2-249CEDF8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7F758-604C-472D-8371-EE27A9CA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23462-ABF9-497E-9879-56CE6921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726AD-0FA6-4E5F-B04D-C4AC0592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C7707-F943-486F-8BEC-A29ADABB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4ECE1-393A-4B31-8DA2-2798B032D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163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5E7A-E08F-4EF2-97E1-48CDDC31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9DEF3-BC84-4CC6-AF1B-3495CA66C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DB77C-99C4-42EE-8C9D-F57FE8944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AC9C0-7F76-4996-BD79-1FFDEA73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2FA06-AEC3-4A77-A89A-731D3D72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F20FB-41A0-41E5-89E5-D47070CE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054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BA4C8-47A9-40ED-AB07-E8014D25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4CCAA-46E8-494A-AF23-5D75C190C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1A30-C839-45C9-AC7C-B8A073AE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BCCA8-BC0E-450D-A54C-C3580D8CBB98}" type="datetimeFigureOut">
              <a:rPr lang="en-IE" smtClean="0"/>
              <a:t>30/03/2020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D7D77-D62B-4F41-8A63-97102BE6C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9EF29-87DE-4D28-B39C-CD6C624C2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19D7-C220-4385-9947-610EC0ED87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541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wmf"/><Relationship Id="rId9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maps.esri.com/rc/sat2/index.html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.unl.edu/naap/ssm/animations/ptolemaic.html" TargetMode="External"/><Relationship Id="rId2" Type="http://schemas.openxmlformats.org/officeDocument/2006/relationships/hyperlink" Target="https://giphy.com/gifs/model-12mMMmBLCRUKC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5215-9F6A-4B0C-B75F-C626BD599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Circular Motion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54847-3105-49D3-A81A-D9899A34B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Satellite motion</a:t>
            </a:r>
          </a:p>
        </p:txBody>
      </p:sp>
    </p:spTree>
    <p:extLst>
      <p:ext uri="{BB962C8B-B14F-4D97-AF65-F5344CB8AC3E}">
        <p14:creationId xmlns:p14="http://schemas.microsoft.com/office/powerpoint/2010/main" val="14219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kepler">
            <a:extLst>
              <a:ext uri="{FF2B5EF4-FFF2-40B4-BE49-F238E27FC236}">
                <a16:creationId xmlns:a16="http://schemas.microsoft.com/office/drawing/2014/main" id="{B097E609-671B-4290-805C-943EDF98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57" y="1619251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newton">
            <a:extLst>
              <a:ext uri="{FF2B5EF4-FFF2-40B4-BE49-F238E27FC236}">
                <a16:creationId xmlns:a16="http://schemas.microsoft.com/office/drawing/2014/main" id="{D5BEAF65-DAB1-4B51-ACE3-9BAF0054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621994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kepler theory">
            <a:extLst>
              <a:ext uri="{FF2B5EF4-FFF2-40B4-BE49-F238E27FC236}">
                <a16:creationId xmlns:a16="http://schemas.microsoft.com/office/drawing/2014/main" id="{836F0F81-5016-4A12-A842-9FD51D29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95" y="251782"/>
            <a:ext cx="2554963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5172C2-5011-47B1-B720-ABA028F2BC78}"/>
              </a:ext>
            </a:extLst>
          </p:cNvPr>
          <p:cNvSpPr txBox="1"/>
          <p:nvPr/>
        </p:nvSpPr>
        <p:spPr>
          <a:xfrm>
            <a:off x="4503513" y="3059668"/>
            <a:ext cx="45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Observed that   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C819E5-F9A0-4A93-9616-F9273D660B1B}"/>
                  </a:ext>
                </a:extLst>
              </p:cNvPr>
              <p:cNvSpPr txBox="1"/>
              <p:nvPr/>
            </p:nvSpPr>
            <p:spPr>
              <a:xfrm>
                <a:off x="8620699" y="3202167"/>
                <a:ext cx="1983377" cy="672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C819E5-F9A0-4A93-9616-F9273D660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699" y="3202167"/>
                <a:ext cx="1983377" cy="672364"/>
              </a:xfrm>
              <a:prstGeom prst="rect">
                <a:avLst/>
              </a:prstGeom>
              <a:blipFill>
                <a:blip r:embed="rId5"/>
                <a:stretch>
                  <a:fillRect b="-1801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B7ED29C-D750-4D2A-A41D-E78ABCBA2E81}"/>
              </a:ext>
            </a:extLst>
          </p:cNvPr>
          <p:cNvSpPr txBox="1"/>
          <p:nvPr/>
        </p:nvSpPr>
        <p:spPr>
          <a:xfrm>
            <a:off x="4441032" y="3723841"/>
            <a:ext cx="45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Mathematically deduced  that   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E0A9B-2E6B-41D1-A49D-D34851E977BB}"/>
              </a:ext>
            </a:extLst>
          </p:cNvPr>
          <p:cNvSpPr txBox="1"/>
          <p:nvPr/>
        </p:nvSpPr>
        <p:spPr>
          <a:xfrm>
            <a:off x="1327546" y="5865019"/>
            <a:ext cx="953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Theory and observations agreeing with each other, allowing us to believe in both</a:t>
            </a:r>
            <a:endParaRPr lang="en-IE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A2662DB-B702-4EB6-9E26-3C2302AB780D}"/>
              </a:ext>
            </a:extLst>
          </p:cNvPr>
          <p:cNvSpPr/>
          <p:nvPr/>
        </p:nvSpPr>
        <p:spPr>
          <a:xfrm>
            <a:off x="7432646" y="3059668"/>
            <a:ext cx="704675" cy="10646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84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Velocity of a Satellite</a:t>
            </a:r>
          </a:p>
        </p:txBody>
      </p:sp>
      <p:sp>
        <p:nvSpPr>
          <p:cNvPr id="8" name="Oval 7"/>
          <p:cNvSpPr/>
          <p:nvPr/>
        </p:nvSpPr>
        <p:spPr>
          <a:xfrm>
            <a:off x="1920240" y="3037840"/>
            <a:ext cx="1808480" cy="191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1074057" y="3667760"/>
            <a:ext cx="3354252" cy="6502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864182" y="2473324"/>
          <a:ext cx="13874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182" y="2473324"/>
                        <a:ext cx="138747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43457" y="1897061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2400">
                <a:solidFill>
                  <a:srgbClr val="000066"/>
                </a:solidFill>
              </a:rPr>
              <a:t>Gravitation</a:t>
            </a:r>
            <a:endParaRPr lang="en-GB" altLang="en-US" sz="2400">
              <a:solidFill>
                <a:srgbClr val="000066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265480" y="1897061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2400" dirty="0">
                <a:solidFill>
                  <a:srgbClr val="000066"/>
                </a:solidFill>
              </a:rPr>
              <a:t>Centripetal force </a:t>
            </a:r>
            <a:endParaRPr lang="en-GB" altLang="en-US" sz="2400" dirty="0">
              <a:solidFill>
                <a:srgbClr val="00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86205" y="2473324"/>
                <a:ext cx="2078035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I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205" y="2473324"/>
                <a:ext cx="2078035" cy="670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94303" y="3777693"/>
                <a:ext cx="1983377" cy="6695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IE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𝐺𝑀𝑚</m:t>
                        </m:r>
                      </m:num>
                      <m:den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03" y="3777693"/>
                <a:ext cx="1983377" cy="669542"/>
              </a:xfrm>
              <a:prstGeom prst="rect">
                <a:avLst/>
              </a:prstGeom>
              <a:blipFill>
                <a:blip r:embed="rId6"/>
                <a:stretch>
                  <a:fillRect l="-308" b="-181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be 19"/>
          <p:cNvSpPr/>
          <p:nvPr/>
        </p:nvSpPr>
        <p:spPr>
          <a:xfrm>
            <a:off x="4196080" y="3992880"/>
            <a:ext cx="355600" cy="2540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>
            <a:off x="1670232" y="3777693"/>
            <a:ext cx="389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              </a:t>
            </a:r>
            <a:r>
              <a:rPr lang="en-IE" sz="2800" dirty="0"/>
              <a:t>M              </a:t>
            </a:r>
          </a:p>
          <a:p>
            <a:r>
              <a:rPr lang="en-IE" sz="2800" dirty="0"/>
              <a:t>                      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49416" y="5080779"/>
                <a:ext cx="1983377" cy="611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𝐺𝑚</m:t>
                        </m:r>
                      </m:num>
                      <m:den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416" y="5080779"/>
                <a:ext cx="1983377" cy="611962"/>
              </a:xfrm>
              <a:prstGeom prst="rect">
                <a:avLst/>
              </a:prstGeom>
              <a:blipFill>
                <a:blip r:embed="rId7"/>
                <a:stretch>
                  <a:fillRect t="-1980" b="-2079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7836A50-E635-4CFA-B2C7-09F62F739604}"/>
              </a:ext>
            </a:extLst>
          </p:cNvPr>
          <p:cNvSpPr/>
          <p:nvPr/>
        </p:nvSpPr>
        <p:spPr>
          <a:xfrm>
            <a:off x="6456857" y="4630351"/>
            <a:ext cx="3198871" cy="1611058"/>
          </a:xfrm>
          <a:custGeom>
            <a:avLst/>
            <a:gdLst>
              <a:gd name="connsiteX0" fmla="*/ 2007635 w 3198871"/>
              <a:gd name="connsiteY0" fmla="*/ 168152 h 1611058"/>
              <a:gd name="connsiteX1" fmla="*/ 1781132 w 3198871"/>
              <a:gd name="connsiteY1" fmla="*/ 142985 h 1611058"/>
              <a:gd name="connsiteX2" fmla="*/ 1688853 w 3198871"/>
              <a:gd name="connsiteY2" fmla="*/ 117818 h 1611058"/>
              <a:gd name="connsiteX3" fmla="*/ 1604963 w 3198871"/>
              <a:gd name="connsiteY3" fmla="*/ 101040 h 1611058"/>
              <a:gd name="connsiteX4" fmla="*/ 1554629 w 3198871"/>
              <a:gd name="connsiteY4" fmla="*/ 92651 h 1611058"/>
              <a:gd name="connsiteX5" fmla="*/ 1479128 w 3198871"/>
              <a:gd name="connsiteY5" fmla="*/ 67484 h 1611058"/>
              <a:gd name="connsiteX6" fmla="*/ 1412016 w 3198871"/>
              <a:gd name="connsiteY6" fmla="*/ 42317 h 1611058"/>
              <a:gd name="connsiteX7" fmla="*/ 1261015 w 3198871"/>
              <a:gd name="connsiteY7" fmla="*/ 25539 h 1611058"/>
              <a:gd name="connsiteX8" fmla="*/ 875121 w 3198871"/>
              <a:gd name="connsiteY8" fmla="*/ 25539 h 1611058"/>
              <a:gd name="connsiteX9" fmla="*/ 808009 w 3198871"/>
              <a:gd name="connsiteY9" fmla="*/ 42317 h 1611058"/>
              <a:gd name="connsiteX10" fmla="*/ 757675 w 3198871"/>
              <a:gd name="connsiteY10" fmla="*/ 50706 h 1611058"/>
              <a:gd name="connsiteX11" fmla="*/ 732508 w 3198871"/>
              <a:gd name="connsiteY11" fmla="*/ 75873 h 1611058"/>
              <a:gd name="connsiteX12" fmla="*/ 690563 w 3198871"/>
              <a:gd name="connsiteY12" fmla="*/ 84262 h 1611058"/>
              <a:gd name="connsiteX13" fmla="*/ 631840 w 3198871"/>
              <a:gd name="connsiteY13" fmla="*/ 101040 h 1611058"/>
              <a:gd name="connsiteX14" fmla="*/ 455671 w 3198871"/>
              <a:gd name="connsiteY14" fmla="*/ 184930 h 1611058"/>
              <a:gd name="connsiteX15" fmla="*/ 388560 w 3198871"/>
              <a:gd name="connsiteY15" fmla="*/ 226875 h 1611058"/>
              <a:gd name="connsiteX16" fmla="*/ 346615 w 3198871"/>
              <a:gd name="connsiteY16" fmla="*/ 260431 h 1611058"/>
              <a:gd name="connsiteX17" fmla="*/ 245947 w 3198871"/>
              <a:gd name="connsiteY17" fmla="*/ 327543 h 1611058"/>
              <a:gd name="connsiteX18" fmla="*/ 187224 w 3198871"/>
              <a:gd name="connsiteY18" fmla="*/ 403043 h 1611058"/>
              <a:gd name="connsiteX19" fmla="*/ 145279 w 3198871"/>
              <a:gd name="connsiteY19" fmla="*/ 436599 h 1611058"/>
              <a:gd name="connsiteX20" fmla="*/ 111723 w 3198871"/>
              <a:gd name="connsiteY20" fmla="*/ 478544 h 1611058"/>
              <a:gd name="connsiteX21" fmla="*/ 61389 w 3198871"/>
              <a:gd name="connsiteY21" fmla="*/ 537267 h 1611058"/>
              <a:gd name="connsiteX22" fmla="*/ 11055 w 3198871"/>
              <a:gd name="connsiteY22" fmla="*/ 646324 h 1611058"/>
              <a:gd name="connsiteX23" fmla="*/ 27833 w 3198871"/>
              <a:gd name="connsiteY23" fmla="*/ 897994 h 1611058"/>
              <a:gd name="connsiteX24" fmla="*/ 61389 w 3198871"/>
              <a:gd name="connsiteY24" fmla="*/ 956717 h 1611058"/>
              <a:gd name="connsiteX25" fmla="*/ 170446 w 3198871"/>
              <a:gd name="connsiteY25" fmla="*/ 1090941 h 1611058"/>
              <a:gd name="connsiteX26" fmla="*/ 229169 w 3198871"/>
              <a:gd name="connsiteY26" fmla="*/ 1158053 h 1611058"/>
              <a:gd name="connsiteX27" fmla="*/ 279503 w 3198871"/>
              <a:gd name="connsiteY27" fmla="*/ 1191609 h 1611058"/>
              <a:gd name="connsiteX28" fmla="*/ 472449 w 3198871"/>
              <a:gd name="connsiteY28" fmla="*/ 1292277 h 1611058"/>
              <a:gd name="connsiteX29" fmla="*/ 531172 w 3198871"/>
              <a:gd name="connsiteY29" fmla="*/ 1325832 h 1611058"/>
              <a:gd name="connsiteX30" fmla="*/ 866732 w 3198871"/>
              <a:gd name="connsiteY30" fmla="*/ 1451667 h 1611058"/>
              <a:gd name="connsiteX31" fmla="*/ 1126791 w 3198871"/>
              <a:gd name="connsiteY31" fmla="*/ 1527168 h 1611058"/>
              <a:gd name="connsiteX32" fmla="*/ 1227459 w 3198871"/>
              <a:gd name="connsiteY32" fmla="*/ 1560724 h 1611058"/>
              <a:gd name="connsiteX33" fmla="*/ 1688853 w 3198871"/>
              <a:gd name="connsiteY33" fmla="*/ 1611058 h 1611058"/>
              <a:gd name="connsiteX34" fmla="*/ 2208971 w 3198871"/>
              <a:gd name="connsiteY34" fmla="*/ 1602669 h 1611058"/>
              <a:gd name="connsiteX35" fmla="*/ 2351583 w 3198871"/>
              <a:gd name="connsiteY35" fmla="*/ 1594280 h 1611058"/>
              <a:gd name="connsiteX36" fmla="*/ 2569697 w 3198871"/>
              <a:gd name="connsiteY36" fmla="*/ 1543946 h 1611058"/>
              <a:gd name="connsiteX37" fmla="*/ 2703921 w 3198871"/>
              <a:gd name="connsiteY37" fmla="*/ 1468445 h 1611058"/>
              <a:gd name="connsiteX38" fmla="*/ 2762644 w 3198871"/>
              <a:gd name="connsiteY38" fmla="*/ 1434889 h 1611058"/>
              <a:gd name="connsiteX39" fmla="*/ 2821367 w 3198871"/>
              <a:gd name="connsiteY39" fmla="*/ 1409722 h 1611058"/>
              <a:gd name="connsiteX40" fmla="*/ 2863312 w 3198871"/>
              <a:gd name="connsiteY40" fmla="*/ 1376166 h 1611058"/>
              <a:gd name="connsiteX41" fmla="*/ 2980758 w 3198871"/>
              <a:gd name="connsiteY41" fmla="*/ 1317443 h 1611058"/>
              <a:gd name="connsiteX42" fmla="*/ 3039481 w 3198871"/>
              <a:gd name="connsiteY42" fmla="*/ 1275499 h 1611058"/>
              <a:gd name="connsiteX43" fmla="*/ 3131760 w 3198871"/>
              <a:gd name="connsiteY43" fmla="*/ 1191609 h 1611058"/>
              <a:gd name="connsiteX44" fmla="*/ 3148537 w 3198871"/>
              <a:gd name="connsiteY44" fmla="*/ 1132886 h 1611058"/>
              <a:gd name="connsiteX45" fmla="*/ 3173704 w 3198871"/>
              <a:gd name="connsiteY45" fmla="*/ 1065774 h 1611058"/>
              <a:gd name="connsiteX46" fmla="*/ 3198871 w 3198871"/>
              <a:gd name="connsiteY46" fmla="*/ 856049 h 1611058"/>
              <a:gd name="connsiteX47" fmla="*/ 3165315 w 3198871"/>
              <a:gd name="connsiteY47" fmla="*/ 654713 h 1611058"/>
              <a:gd name="connsiteX48" fmla="*/ 3148537 w 3198871"/>
              <a:gd name="connsiteY48" fmla="*/ 612768 h 1611058"/>
              <a:gd name="connsiteX49" fmla="*/ 3064648 w 3198871"/>
              <a:gd name="connsiteY49" fmla="*/ 495322 h 1611058"/>
              <a:gd name="connsiteX50" fmla="*/ 2997536 w 3198871"/>
              <a:gd name="connsiteY50" fmla="*/ 419821 h 1611058"/>
              <a:gd name="connsiteX51" fmla="*/ 2922035 w 3198871"/>
              <a:gd name="connsiteY51" fmla="*/ 319154 h 1611058"/>
              <a:gd name="connsiteX52" fmla="*/ 2880090 w 3198871"/>
              <a:gd name="connsiteY52" fmla="*/ 302376 h 1611058"/>
              <a:gd name="connsiteX53" fmla="*/ 2821367 w 3198871"/>
              <a:gd name="connsiteY53" fmla="*/ 252042 h 1611058"/>
              <a:gd name="connsiteX54" fmla="*/ 2754255 w 3198871"/>
              <a:gd name="connsiteY54" fmla="*/ 210097 h 1611058"/>
              <a:gd name="connsiteX55" fmla="*/ 2628420 w 3198871"/>
              <a:gd name="connsiteY55" fmla="*/ 168152 h 1611058"/>
              <a:gd name="connsiteX56" fmla="*/ 2452251 w 3198871"/>
              <a:gd name="connsiteY56" fmla="*/ 151374 h 1611058"/>
              <a:gd name="connsiteX57" fmla="*/ 1839855 w 3198871"/>
              <a:gd name="connsiteY57" fmla="*/ 168152 h 1611058"/>
              <a:gd name="connsiteX58" fmla="*/ 1764354 w 3198871"/>
              <a:gd name="connsiteY58" fmla="*/ 193319 h 1611058"/>
              <a:gd name="connsiteX59" fmla="*/ 1697242 w 3198871"/>
              <a:gd name="connsiteY59" fmla="*/ 210097 h 1611058"/>
              <a:gd name="connsiteX60" fmla="*/ 1663686 w 3198871"/>
              <a:gd name="connsiteY60" fmla="*/ 226875 h 1611058"/>
              <a:gd name="connsiteX61" fmla="*/ 1638519 w 3198871"/>
              <a:gd name="connsiteY61" fmla="*/ 235264 h 1611058"/>
              <a:gd name="connsiteX62" fmla="*/ 1546240 w 3198871"/>
              <a:gd name="connsiteY62" fmla="*/ 277209 h 1611058"/>
              <a:gd name="connsiteX63" fmla="*/ 1512684 w 3198871"/>
              <a:gd name="connsiteY63" fmla="*/ 293987 h 1611058"/>
              <a:gd name="connsiteX64" fmla="*/ 1462350 w 3198871"/>
              <a:gd name="connsiteY64" fmla="*/ 293987 h 16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98871" h="1611058">
                <a:moveTo>
                  <a:pt x="2007635" y="168152"/>
                </a:moveTo>
                <a:cubicBezTo>
                  <a:pt x="1887367" y="128063"/>
                  <a:pt x="2022041" y="167907"/>
                  <a:pt x="1781132" y="142985"/>
                </a:cubicBezTo>
                <a:cubicBezTo>
                  <a:pt x="1693745" y="133945"/>
                  <a:pt x="1740381" y="129709"/>
                  <a:pt x="1688853" y="117818"/>
                </a:cubicBezTo>
                <a:cubicBezTo>
                  <a:pt x="1661066" y="111406"/>
                  <a:pt x="1633092" y="105728"/>
                  <a:pt x="1604963" y="101040"/>
                </a:cubicBezTo>
                <a:cubicBezTo>
                  <a:pt x="1588185" y="98244"/>
                  <a:pt x="1571064" y="97034"/>
                  <a:pt x="1554629" y="92651"/>
                </a:cubicBezTo>
                <a:cubicBezTo>
                  <a:pt x="1528996" y="85816"/>
                  <a:pt x="1504144" y="76313"/>
                  <a:pt x="1479128" y="67484"/>
                </a:cubicBezTo>
                <a:cubicBezTo>
                  <a:pt x="1456598" y="59532"/>
                  <a:pt x="1435101" y="48473"/>
                  <a:pt x="1412016" y="42317"/>
                </a:cubicBezTo>
                <a:cubicBezTo>
                  <a:pt x="1385623" y="35279"/>
                  <a:pt x="1274725" y="26785"/>
                  <a:pt x="1261015" y="25539"/>
                </a:cubicBezTo>
                <a:cubicBezTo>
                  <a:pt x="1098218" y="-15160"/>
                  <a:pt x="1182111" y="-1156"/>
                  <a:pt x="875121" y="25539"/>
                </a:cubicBezTo>
                <a:cubicBezTo>
                  <a:pt x="852149" y="27537"/>
                  <a:pt x="830754" y="38526"/>
                  <a:pt x="808009" y="42317"/>
                </a:cubicBezTo>
                <a:lnTo>
                  <a:pt x="757675" y="50706"/>
                </a:lnTo>
                <a:cubicBezTo>
                  <a:pt x="749286" y="59095"/>
                  <a:pt x="743119" y="70567"/>
                  <a:pt x="732508" y="75873"/>
                </a:cubicBezTo>
                <a:cubicBezTo>
                  <a:pt x="719755" y="82250"/>
                  <a:pt x="704396" y="80804"/>
                  <a:pt x="690563" y="84262"/>
                </a:cubicBezTo>
                <a:cubicBezTo>
                  <a:pt x="670813" y="89199"/>
                  <a:pt x="650220" y="92288"/>
                  <a:pt x="631840" y="101040"/>
                </a:cubicBezTo>
                <a:cubicBezTo>
                  <a:pt x="429158" y="197555"/>
                  <a:pt x="588252" y="147050"/>
                  <a:pt x="455671" y="184930"/>
                </a:cubicBezTo>
                <a:cubicBezTo>
                  <a:pt x="433301" y="198912"/>
                  <a:pt x="410250" y="211859"/>
                  <a:pt x="388560" y="226875"/>
                </a:cubicBezTo>
                <a:cubicBezTo>
                  <a:pt x="373838" y="237067"/>
                  <a:pt x="361513" y="250499"/>
                  <a:pt x="346615" y="260431"/>
                </a:cubicBezTo>
                <a:cubicBezTo>
                  <a:pt x="284629" y="301755"/>
                  <a:pt x="330708" y="242782"/>
                  <a:pt x="245947" y="327543"/>
                </a:cubicBezTo>
                <a:cubicBezTo>
                  <a:pt x="223402" y="350087"/>
                  <a:pt x="208850" y="379615"/>
                  <a:pt x="187224" y="403043"/>
                </a:cubicBezTo>
                <a:cubicBezTo>
                  <a:pt x="175079" y="416200"/>
                  <a:pt x="157940" y="423938"/>
                  <a:pt x="145279" y="436599"/>
                </a:cubicBezTo>
                <a:cubicBezTo>
                  <a:pt x="132618" y="449260"/>
                  <a:pt x="123514" y="465069"/>
                  <a:pt x="111723" y="478544"/>
                </a:cubicBezTo>
                <a:cubicBezTo>
                  <a:pt x="87222" y="506545"/>
                  <a:pt x="81238" y="502531"/>
                  <a:pt x="61389" y="537267"/>
                </a:cubicBezTo>
                <a:cubicBezTo>
                  <a:pt x="24669" y="601526"/>
                  <a:pt x="26734" y="599287"/>
                  <a:pt x="11055" y="646324"/>
                </a:cubicBezTo>
                <a:cubicBezTo>
                  <a:pt x="-3975" y="751531"/>
                  <a:pt x="-8197" y="743579"/>
                  <a:pt x="27833" y="897994"/>
                </a:cubicBezTo>
                <a:cubicBezTo>
                  <a:pt x="32956" y="919949"/>
                  <a:pt x="48460" y="938248"/>
                  <a:pt x="61389" y="956717"/>
                </a:cubicBezTo>
                <a:cubicBezTo>
                  <a:pt x="184621" y="1132763"/>
                  <a:pt x="104543" y="1018448"/>
                  <a:pt x="170446" y="1090941"/>
                </a:cubicBezTo>
                <a:cubicBezTo>
                  <a:pt x="190441" y="1112936"/>
                  <a:pt x="207327" y="1137891"/>
                  <a:pt x="229169" y="1158053"/>
                </a:cubicBezTo>
                <a:cubicBezTo>
                  <a:pt x="243986" y="1171730"/>
                  <a:pt x="261847" y="1181868"/>
                  <a:pt x="279503" y="1191609"/>
                </a:cubicBezTo>
                <a:cubicBezTo>
                  <a:pt x="343020" y="1226653"/>
                  <a:pt x="408441" y="1258139"/>
                  <a:pt x="472449" y="1292277"/>
                </a:cubicBezTo>
                <a:cubicBezTo>
                  <a:pt x="492341" y="1302886"/>
                  <a:pt x="510326" y="1317248"/>
                  <a:pt x="531172" y="1325832"/>
                </a:cubicBezTo>
                <a:cubicBezTo>
                  <a:pt x="703060" y="1396609"/>
                  <a:pt x="669854" y="1386041"/>
                  <a:pt x="866732" y="1451667"/>
                </a:cubicBezTo>
                <a:cubicBezTo>
                  <a:pt x="1091410" y="1526560"/>
                  <a:pt x="910267" y="1463013"/>
                  <a:pt x="1126791" y="1527168"/>
                </a:cubicBezTo>
                <a:cubicBezTo>
                  <a:pt x="1160705" y="1537217"/>
                  <a:pt x="1192743" y="1553950"/>
                  <a:pt x="1227459" y="1560724"/>
                </a:cubicBezTo>
                <a:cubicBezTo>
                  <a:pt x="1390312" y="1592500"/>
                  <a:pt x="1525106" y="1598462"/>
                  <a:pt x="1688853" y="1611058"/>
                </a:cubicBezTo>
                <a:lnTo>
                  <a:pt x="2208971" y="1602669"/>
                </a:lnTo>
                <a:cubicBezTo>
                  <a:pt x="2256575" y="1601464"/>
                  <a:pt x="2304355" y="1600374"/>
                  <a:pt x="2351583" y="1594280"/>
                </a:cubicBezTo>
                <a:cubicBezTo>
                  <a:pt x="2396243" y="1588517"/>
                  <a:pt x="2522286" y="1555799"/>
                  <a:pt x="2569697" y="1543946"/>
                </a:cubicBezTo>
                <a:cubicBezTo>
                  <a:pt x="2672905" y="1470226"/>
                  <a:pt x="2581165" y="1529823"/>
                  <a:pt x="2703921" y="1468445"/>
                </a:cubicBezTo>
                <a:cubicBezTo>
                  <a:pt x="2724086" y="1458363"/>
                  <a:pt x="2742479" y="1444971"/>
                  <a:pt x="2762644" y="1434889"/>
                </a:cubicBezTo>
                <a:cubicBezTo>
                  <a:pt x="2781692" y="1425365"/>
                  <a:pt x="2802972" y="1420453"/>
                  <a:pt x="2821367" y="1409722"/>
                </a:cubicBezTo>
                <a:cubicBezTo>
                  <a:pt x="2836833" y="1400700"/>
                  <a:pt x="2847816" y="1385137"/>
                  <a:pt x="2863312" y="1376166"/>
                </a:cubicBezTo>
                <a:cubicBezTo>
                  <a:pt x="2901191" y="1354236"/>
                  <a:pt x="2942755" y="1339159"/>
                  <a:pt x="2980758" y="1317443"/>
                </a:cubicBezTo>
                <a:cubicBezTo>
                  <a:pt x="3001643" y="1305509"/>
                  <a:pt x="3020415" y="1290165"/>
                  <a:pt x="3039481" y="1275499"/>
                </a:cubicBezTo>
                <a:cubicBezTo>
                  <a:pt x="3086802" y="1239099"/>
                  <a:pt x="3090852" y="1232517"/>
                  <a:pt x="3131760" y="1191609"/>
                </a:cubicBezTo>
                <a:cubicBezTo>
                  <a:pt x="3137352" y="1172035"/>
                  <a:pt x="3142100" y="1152199"/>
                  <a:pt x="3148537" y="1132886"/>
                </a:cubicBezTo>
                <a:cubicBezTo>
                  <a:pt x="3156092" y="1110220"/>
                  <a:pt x="3169430" y="1089281"/>
                  <a:pt x="3173704" y="1065774"/>
                </a:cubicBezTo>
                <a:cubicBezTo>
                  <a:pt x="3186299" y="996500"/>
                  <a:pt x="3190482" y="925957"/>
                  <a:pt x="3198871" y="856049"/>
                </a:cubicBezTo>
                <a:cubicBezTo>
                  <a:pt x="3187686" y="788937"/>
                  <a:pt x="3179100" y="721340"/>
                  <a:pt x="3165315" y="654713"/>
                </a:cubicBezTo>
                <a:cubicBezTo>
                  <a:pt x="3162264" y="639967"/>
                  <a:pt x="3156008" y="625843"/>
                  <a:pt x="3148537" y="612768"/>
                </a:cubicBezTo>
                <a:cubicBezTo>
                  <a:pt x="3059935" y="457713"/>
                  <a:pt x="3133874" y="599160"/>
                  <a:pt x="3064648" y="495322"/>
                </a:cubicBezTo>
                <a:cubicBezTo>
                  <a:pt x="3014947" y="420771"/>
                  <a:pt x="3056770" y="449438"/>
                  <a:pt x="2997536" y="419821"/>
                </a:cubicBezTo>
                <a:cubicBezTo>
                  <a:pt x="2974936" y="382155"/>
                  <a:pt x="2957948" y="348537"/>
                  <a:pt x="2922035" y="319154"/>
                </a:cubicBezTo>
                <a:cubicBezTo>
                  <a:pt x="2910380" y="309618"/>
                  <a:pt x="2894072" y="307969"/>
                  <a:pt x="2880090" y="302376"/>
                </a:cubicBezTo>
                <a:cubicBezTo>
                  <a:pt x="2841698" y="251186"/>
                  <a:pt x="2872547" y="281897"/>
                  <a:pt x="2821367" y="252042"/>
                </a:cubicBezTo>
                <a:cubicBezTo>
                  <a:pt x="2798580" y="238750"/>
                  <a:pt x="2778448" y="220616"/>
                  <a:pt x="2754255" y="210097"/>
                </a:cubicBezTo>
                <a:cubicBezTo>
                  <a:pt x="2713708" y="192468"/>
                  <a:pt x="2671076" y="179785"/>
                  <a:pt x="2628420" y="168152"/>
                </a:cubicBezTo>
                <a:cubicBezTo>
                  <a:pt x="2593796" y="158709"/>
                  <a:pt x="2464462" y="152246"/>
                  <a:pt x="2452251" y="151374"/>
                </a:cubicBezTo>
                <a:lnTo>
                  <a:pt x="1839855" y="168152"/>
                </a:lnTo>
                <a:cubicBezTo>
                  <a:pt x="1785500" y="170243"/>
                  <a:pt x="1810793" y="177839"/>
                  <a:pt x="1764354" y="193319"/>
                </a:cubicBezTo>
                <a:cubicBezTo>
                  <a:pt x="1742478" y="200611"/>
                  <a:pt x="1719118" y="202805"/>
                  <a:pt x="1697242" y="210097"/>
                </a:cubicBezTo>
                <a:cubicBezTo>
                  <a:pt x="1685378" y="214052"/>
                  <a:pt x="1675180" y="221949"/>
                  <a:pt x="1663686" y="226875"/>
                </a:cubicBezTo>
                <a:cubicBezTo>
                  <a:pt x="1655558" y="230358"/>
                  <a:pt x="1646428" y="231309"/>
                  <a:pt x="1638519" y="235264"/>
                </a:cubicBezTo>
                <a:cubicBezTo>
                  <a:pt x="1422127" y="343460"/>
                  <a:pt x="1677181" y="228106"/>
                  <a:pt x="1546240" y="277209"/>
                </a:cubicBezTo>
                <a:cubicBezTo>
                  <a:pt x="1534531" y="281600"/>
                  <a:pt x="1524947" y="291534"/>
                  <a:pt x="1512684" y="293987"/>
                </a:cubicBezTo>
                <a:cubicBezTo>
                  <a:pt x="1496232" y="297277"/>
                  <a:pt x="1479128" y="293987"/>
                  <a:pt x="1462350" y="293987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2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9" grpId="0"/>
      <p:bldP spid="2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Period of a Satellite</a:t>
            </a:r>
            <a:endParaRPr lang="en-IE" dirty="0"/>
          </a:p>
        </p:txBody>
      </p:sp>
      <p:sp>
        <p:nvSpPr>
          <p:cNvPr id="8" name="Oval 7"/>
          <p:cNvSpPr/>
          <p:nvPr/>
        </p:nvSpPr>
        <p:spPr>
          <a:xfrm>
            <a:off x="1920240" y="3037840"/>
            <a:ext cx="1808480" cy="191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>
            <a:off x="1074057" y="3667760"/>
            <a:ext cx="3354252" cy="6502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64182" y="2473324"/>
          <a:ext cx="138747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761669" imgH="393529" progId="Equation.3">
                  <p:embed/>
                </p:oleObj>
              </mc:Choice>
              <mc:Fallback>
                <p:oleObj name="Equation" r:id="rId3" imgW="761669" imgH="393529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182" y="2473324"/>
                        <a:ext cx="1387475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43457" y="1897061"/>
            <a:ext cx="2592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2400">
                <a:solidFill>
                  <a:srgbClr val="000066"/>
                </a:solidFill>
              </a:rPr>
              <a:t>Gravitation</a:t>
            </a:r>
            <a:endParaRPr lang="en-GB" altLang="en-US" sz="2400">
              <a:solidFill>
                <a:srgbClr val="000066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265480" y="1897061"/>
            <a:ext cx="2592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2400" dirty="0">
                <a:solidFill>
                  <a:srgbClr val="000066"/>
                </a:solidFill>
              </a:rPr>
              <a:t>Centripetal force </a:t>
            </a:r>
            <a:endParaRPr lang="en-GB" altLang="en-US" sz="2400" dirty="0">
              <a:solidFill>
                <a:srgbClr val="00006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76045" y="2473324"/>
                <a:ext cx="2078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E" b="0" i="1" smtClean="0">
                          <a:latin typeface="Cambria Math" panose="02040503050406030204" pitchFamily="18" charset="0"/>
                        </a:rPr>
                        <m:t>𝑚𝑟</m:t>
                      </m:r>
                      <m:sSup>
                        <m:sSupPr>
                          <m:ctrlPr>
                            <a:rPr lang="en-I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I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045" y="2473324"/>
                <a:ext cx="20780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384143" y="3382634"/>
                <a:ext cx="1983377" cy="611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E" sz="2800" b="0" i="1" smtClean="0">
                        <a:latin typeface="Cambria Math" panose="02040503050406030204" pitchFamily="18" charset="0"/>
                      </a:rPr>
                      <m:t>𝑚𝑟</m:t>
                    </m:r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𝐺𝑀𝑚</m:t>
                        </m:r>
                      </m:num>
                      <m:den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43" y="3382634"/>
                <a:ext cx="1983377" cy="611962"/>
              </a:xfrm>
              <a:prstGeom prst="rect">
                <a:avLst/>
              </a:prstGeom>
              <a:blipFill>
                <a:blip r:embed="rId6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be 19"/>
          <p:cNvSpPr/>
          <p:nvPr/>
        </p:nvSpPr>
        <p:spPr>
          <a:xfrm>
            <a:off x="4196080" y="3992880"/>
            <a:ext cx="355600" cy="2540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>
            <a:off x="1670232" y="3777693"/>
            <a:ext cx="389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              </a:t>
            </a:r>
            <a:r>
              <a:rPr lang="en-IE" sz="2800" dirty="0"/>
              <a:t>M              </a:t>
            </a:r>
          </a:p>
          <a:p>
            <a:r>
              <a:rPr lang="en-IE" sz="2800" dirty="0"/>
              <a:t>                      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41343" y="4246880"/>
                <a:ext cx="1983377" cy="611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343" y="4246880"/>
                <a:ext cx="1983377" cy="611962"/>
              </a:xfrm>
              <a:prstGeom prst="rect">
                <a:avLst/>
              </a:prstGeom>
              <a:blipFill>
                <a:blip r:embed="rId7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84143" y="5014814"/>
                <a:ext cx="1983377" cy="7455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E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800" b="0" i="1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num>
                              <m:den>
                                <m:r>
                                  <a:rPr lang="en-IE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143" y="5014814"/>
                <a:ext cx="1983377" cy="745525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865654" y="5944154"/>
                <a:ext cx="1983377" cy="672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654" y="5944154"/>
                <a:ext cx="1983377" cy="672364"/>
              </a:xfrm>
              <a:prstGeom prst="rect">
                <a:avLst/>
              </a:prstGeom>
              <a:blipFill>
                <a:blip r:embed="rId9"/>
                <a:stretch>
                  <a:fillRect b="-190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7795A07-65D4-4EDB-B8D7-ACF0E920207B}"/>
              </a:ext>
            </a:extLst>
          </p:cNvPr>
          <p:cNvSpPr/>
          <p:nvPr/>
        </p:nvSpPr>
        <p:spPr>
          <a:xfrm>
            <a:off x="6893085" y="5847418"/>
            <a:ext cx="3198871" cy="912822"/>
          </a:xfrm>
          <a:custGeom>
            <a:avLst/>
            <a:gdLst>
              <a:gd name="connsiteX0" fmla="*/ 2007635 w 3198871"/>
              <a:gd name="connsiteY0" fmla="*/ 168152 h 1611058"/>
              <a:gd name="connsiteX1" fmla="*/ 1781132 w 3198871"/>
              <a:gd name="connsiteY1" fmla="*/ 142985 h 1611058"/>
              <a:gd name="connsiteX2" fmla="*/ 1688853 w 3198871"/>
              <a:gd name="connsiteY2" fmla="*/ 117818 h 1611058"/>
              <a:gd name="connsiteX3" fmla="*/ 1604963 w 3198871"/>
              <a:gd name="connsiteY3" fmla="*/ 101040 h 1611058"/>
              <a:gd name="connsiteX4" fmla="*/ 1554629 w 3198871"/>
              <a:gd name="connsiteY4" fmla="*/ 92651 h 1611058"/>
              <a:gd name="connsiteX5" fmla="*/ 1479128 w 3198871"/>
              <a:gd name="connsiteY5" fmla="*/ 67484 h 1611058"/>
              <a:gd name="connsiteX6" fmla="*/ 1412016 w 3198871"/>
              <a:gd name="connsiteY6" fmla="*/ 42317 h 1611058"/>
              <a:gd name="connsiteX7" fmla="*/ 1261015 w 3198871"/>
              <a:gd name="connsiteY7" fmla="*/ 25539 h 1611058"/>
              <a:gd name="connsiteX8" fmla="*/ 875121 w 3198871"/>
              <a:gd name="connsiteY8" fmla="*/ 25539 h 1611058"/>
              <a:gd name="connsiteX9" fmla="*/ 808009 w 3198871"/>
              <a:gd name="connsiteY9" fmla="*/ 42317 h 1611058"/>
              <a:gd name="connsiteX10" fmla="*/ 757675 w 3198871"/>
              <a:gd name="connsiteY10" fmla="*/ 50706 h 1611058"/>
              <a:gd name="connsiteX11" fmla="*/ 732508 w 3198871"/>
              <a:gd name="connsiteY11" fmla="*/ 75873 h 1611058"/>
              <a:gd name="connsiteX12" fmla="*/ 690563 w 3198871"/>
              <a:gd name="connsiteY12" fmla="*/ 84262 h 1611058"/>
              <a:gd name="connsiteX13" fmla="*/ 631840 w 3198871"/>
              <a:gd name="connsiteY13" fmla="*/ 101040 h 1611058"/>
              <a:gd name="connsiteX14" fmla="*/ 455671 w 3198871"/>
              <a:gd name="connsiteY14" fmla="*/ 184930 h 1611058"/>
              <a:gd name="connsiteX15" fmla="*/ 388560 w 3198871"/>
              <a:gd name="connsiteY15" fmla="*/ 226875 h 1611058"/>
              <a:gd name="connsiteX16" fmla="*/ 346615 w 3198871"/>
              <a:gd name="connsiteY16" fmla="*/ 260431 h 1611058"/>
              <a:gd name="connsiteX17" fmla="*/ 245947 w 3198871"/>
              <a:gd name="connsiteY17" fmla="*/ 327543 h 1611058"/>
              <a:gd name="connsiteX18" fmla="*/ 187224 w 3198871"/>
              <a:gd name="connsiteY18" fmla="*/ 403043 h 1611058"/>
              <a:gd name="connsiteX19" fmla="*/ 145279 w 3198871"/>
              <a:gd name="connsiteY19" fmla="*/ 436599 h 1611058"/>
              <a:gd name="connsiteX20" fmla="*/ 111723 w 3198871"/>
              <a:gd name="connsiteY20" fmla="*/ 478544 h 1611058"/>
              <a:gd name="connsiteX21" fmla="*/ 61389 w 3198871"/>
              <a:gd name="connsiteY21" fmla="*/ 537267 h 1611058"/>
              <a:gd name="connsiteX22" fmla="*/ 11055 w 3198871"/>
              <a:gd name="connsiteY22" fmla="*/ 646324 h 1611058"/>
              <a:gd name="connsiteX23" fmla="*/ 27833 w 3198871"/>
              <a:gd name="connsiteY23" fmla="*/ 897994 h 1611058"/>
              <a:gd name="connsiteX24" fmla="*/ 61389 w 3198871"/>
              <a:gd name="connsiteY24" fmla="*/ 956717 h 1611058"/>
              <a:gd name="connsiteX25" fmla="*/ 170446 w 3198871"/>
              <a:gd name="connsiteY25" fmla="*/ 1090941 h 1611058"/>
              <a:gd name="connsiteX26" fmla="*/ 229169 w 3198871"/>
              <a:gd name="connsiteY26" fmla="*/ 1158053 h 1611058"/>
              <a:gd name="connsiteX27" fmla="*/ 279503 w 3198871"/>
              <a:gd name="connsiteY27" fmla="*/ 1191609 h 1611058"/>
              <a:gd name="connsiteX28" fmla="*/ 472449 w 3198871"/>
              <a:gd name="connsiteY28" fmla="*/ 1292277 h 1611058"/>
              <a:gd name="connsiteX29" fmla="*/ 531172 w 3198871"/>
              <a:gd name="connsiteY29" fmla="*/ 1325832 h 1611058"/>
              <a:gd name="connsiteX30" fmla="*/ 866732 w 3198871"/>
              <a:gd name="connsiteY30" fmla="*/ 1451667 h 1611058"/>
              <a:gd name="connsiteX31" fmla="*/ 1126791 w 3198871"/>
              <a:gd name="connsiteY31" fmla="*/ 1527168 h 1611058"/>
              <a:gd name="connsiteX32" fmla="*/ 1227459 w 3198871"/>
              <a:gd name="connsiteY32" fmla="*/ 1560724 h 1611058"/>
              <a:gd name="connsiteX33" fmla="*/ 1688853 w 3198871"/>
              <a:gd name="connsiteY33" fmla="*/ 1611058 h 1611058"/>
              <a:gd name="connsiteX34" fmla="*/ 2208971 w 3198871"/>
              <a:gd name="connsiteY34" fmla="*/ 1602669 h 1611058"/>
              <a:gd name="connsiteX35" fmla="*/ 2351583 w 3198871"/>
              <a:gd name="connsiteY35" fmla="*/ 1594280 h 1611058"/>
              <a:gd name="connsiteX36" fmla="*/ 2569697 w 3198871"/>
              <a:gd name="connsiteY36" fmla="*/ 1543946 h 1611058"/>
              <a:gd name="connsiteX37" fmla="*/ 2703921 w 3198871"/>
              <a:gd name="connsiteY37" fmla="*/ 1468445 h 1611058"/>
              <a:gd name="connsiteX38" fmla="*/ 2762644 w 3198871"/>
              <a:gd name="connsiteY38" fmla="*/ 1434889 h 1611058"/>
              <a:gd name="connsiteX39" fmla="*/ 2821367 w 3198871"/>
              <a:gd name="connsiteY39" fmla="*/ 1409722 h 1611058"/>
              <a:gd name="connsiteX40" fmla="*/ 2863312 w 3198871"/>
              <a:gd name="connsiteY40" fmla="*/ 1376166 h 1611058"/>
              <a:gd name="connsiteX41" fmla="*/ 2980758 w 3198871"/>
              <a:gd name="connsiteY41" fmla="*/ 1317443 h 1611058"/>
              <a:gd name="connsiteX42" fmla="*/ 3039481 w 3198871"/>
              <a:gd name="connsiteY42" fmla="*/ 1275499 h 1611058"/>
              <a:gd name="connsiteX43" fmla="*/ 3131760 w 3198871"/>
              <a:gd name="connsiteY43" fmla="*/ 1191609 h 1611058"/>
              <a:gd name="connsiteX44" fmla="*/ 3148537 w 3198871"/>
              <a:gd name="connsiteY44" fmla="*/ 1132886 h 1611058"/>
              <a:gd name="connsiteX45" fmla="*/ 3173704 w 3198871"/>
              <a:gd name="connsiteY45" fmla="*/ 1065774 h 1611058"/>
              <a:gd name="connsiteX46" fmla="*/ 3198871 w 3198871"/>
              <a:gd name="connsiteY46" fmla="*/ 856049 h 1611058"/>
              <a:gd name="connsiteX47" fmla="*/ 3165315 w 3198871"/>
              <a:gd name="connsiteY47" fmla="*/ 654713 h 1611058"/>
              <a:gd name="connsiteX48" fmla="*/ 3148537 w 3198871"/>
              <a:gd name="connsiteY48" fmla="*/ 612768 h 1611058"/>
              <a:gd name="connsiteX49" fmla="*/ 3064648 w 3198871"/>
              <a:gd name="connsiteY49" fmla="*/ 495322 h 1611058"/>
              <a:gd name="connsiteX50" fmla="*/ 2997536 w 3198871"/>
              <a:gd name="connsiteY50" fmla="*/ 419821 h 1611058"/>
              <a:gd name="connsiteX51" fmla="*/ 2922035 w 3198871"/>
              <a:gd name="connsiteY51" fmla="*/ 319154 h 1611058"/>
              <a:gd name="connsiteX52" fmla="*/ 2880090 w 3198871"/>
              <a:gd name="connsiteY52" fmla="*/ 302376 h 1611058"/>
              <a:gd name="connsiteX53" fmla="*/ 2821367 w 3198871"/>
              <a:gd name="connsiteY53" fmla="*/ 252042 h 1611058"/>
              <a:gd name="connsiteX54" fmla="*/ 2754255 w 3198871"/>
              <a:gd name="connsiteY54" fmla="*/ 210097 h 1611058"/>
              <a:gd name="connsiteX55" fmla="*/ 2628420 w 3198871"/>
              <a:gd name="connsiteY55" fmla="*/ 168152 h 1611058"/>
              <a:gd name="connsiteX56" fmla="*/ 2452251 w 3198871"/>
              <a:gd name="connsiteY56" fmla="*/ 151374 h 1611058"/>
              <a:gd name="connsiteX57" fmla="*/ 1839855 w 3198871"/>
              <a:gd name="connsiteY57" fmla="*/ 168152 h 1611058"/>
              <a:gd name="connsiteX58" fmla="*/ 1764354 w 3198871"/>
              <a:gd name="connsiteY58" fmla="*/ 193319 h 1611058"/>
              <a:gd name="connsiteX59" fmla="*/ 1697242 w 3198871"/>
              <a:gd name="connsiteY59" fmla="*/ 210097 h 1611058"/>
              <a:gd name="connsiteX60" fmla="*/ 1663686 w 3198871"/>
              <a:gd name="connsiteY60" fmla="*/ 226875 h 1611058"/>
              <a:gd name="connsiteX61" fmla="*/ 1638519 w 3198871"/>
              <a:gd name="connsiteY61" fmla="*/ 235264 h 1611058"/>
              <a:gd name="connsiteX62" fmla="*/ 1546240 w 3198871"/>
              <a:gd name="connsiteY62" fmla="*/ 277209 h 1611058"/>
              <a:gd name="connsiteX63" fmla="*/ 1512684 w 3198871"/>
              <a:gd name="connsiteY63" fmla="*/ 293987 h 1611058"/>
              <a:gd name="connsiteX64" fmla="*/ 1462350 w 3198871"/>
              <a:gd name="connsiteY64" fmla="*/ 293987 h 16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98871" h="1611058">
                <a:moveTo>
                  <a:pt x="2007635" y="168152"/>
                </a:moveTo>
                <a:cubicBezTo>
                  <a:pt x="1887367" y="128063"/>
                  <a:pt x="2022041" y="167907"/>
                  <a:pt x="1781132" y="142985"/>
                </a:cubicBezTo>
                <a:cubicBezTo>
                  <a:pt x="1693745" y="133945"/>
                  <a:pt x="1740381" y="129709"/>
                  <a:pt x="1688853" y="117818"/>
                </a:cubicBezTo>
                <a:cubicBezTo>
                  <a:pt x="1661066" y="111406"/>
                  <a:pt x="1633092" y="105728"/>
                  <a:pt x="1604963" y="101040"/>
                </a:cubicBezTo>
                <a:cubicBezTo>
                  <a:pt x="1588185" y="98244"/>
                  <a:pt x="1571064" y="97034"/>
                  <a:pt x="1554629" y="92651"/>
                </a:cubicBezTo>
                <a:cubicBezTo>
                  <a:pt x="1528996" y="85816"/>
                  <a:pt x="1504144" y="76313"/>
                  <a:pt x="1479128" y="67484"/>
                </a:cubicBezTo>
                <a:cubicBezTo>
                  <a:pt x="1456598" y="59532"/>
                  <a:pt x="1435101" y="48473"/>
                  <a:pt x="1412016" y="42317"/>
                </a:cubicBezTo>
                <a:cubicBezTo>
                  <a:pt x="1385623" y="35279"/>
                  <a:pt x="1274725" y="26785"/>
                  <a:pt x="1261015" y="25539"/>
                </a:cubicBezTo>
                <a:cubicBezTo>
                  <a:pt x="1098218" y="-15160"/>
                  <a:pt x="1182111" y="-1156"/>
                  <a:pt x="875121" y="25539"/>
                </a:cubicBezTo>
                <a:cubicBezTo>
                  <a:pt x="852149" y="27537"/>
                  <a:pt x="830754" y="38526"/>
                  <a:pt x="808009" y="42317"/>
                </a:cubicBezTo>
                <a:lnTo>
                  <a:pt x="757675" y="50706"/>
                </a:lnTo>
                <a:cubicBezTo>
                  <a:pt x="749286" y="59095"/>
                  <a:pt x="743119" y="70567"/>
                  <a:pt x="732508" y="75873"/>
                </a:cubicBezTo>
                <a:cubicBezTo>
                  <a:pt x="719755" y="82250"/>
                  <a:pt x="704396" y="80804"/>
                  <a:pt x="690563" y="84262"/>
                </a:cubicBezTo>
                <a:cubicBezTo>
                  <a:pt x="670813" y="89199"/>
                  <a:pt x="650220" y="92288"/>
                  <a:pt x="631840" y="101040"/>
                </a:cubicBezTo>
                <a:cubicBezTo>
                  <a:pt x="429158" y="197555"/>
                  <a:pt x="588252" y="147050"/>
                  <a:pt x="455671" y="184930"/>
                </a:cubicBezTo>
                <a:cubicBezTo>
                  <a:pt x="433301" y="198912"/>
                  <a:pt x="410250" y="211859"/>
                  <a:pt x="388560" y="226875"/>
                </a:cubicBezTo>
                <a:cubicBezTo>
                  <a:pt x="373838" y="237067"/>
                  <a:pt x="361513" y="250499"/>
                  <a:pt x="346615" y="260431"/>
                </a:cubicBezTo>
                <a:cubicBezTo>
                  <a:pt x="284629" y="301755"/>
                  <a:pt x="330708" y="242782"/>
                  <a:pt x="245947" y="327543"/>
                </a:cubicBezTo>
                <a:cubicBezTo>
                  <a:pt x="223402" y="350087"/>
                  <a:pt x="208850" y="379615"/>
                  <a:pt x="187224" y="403043"/>
                </a:cubicBezTo>
                <a:cubicBezTo>
                  <a:pt x="175079" y="416200"/>
                  <a:pt x="157940" y="423938"/>
                  <a:pt x="145279" y="436599"/>
                </a:cubicBezTo>
                <a:cubicBezTo>
                  <a:pt x="132618" y="449260"/>
                  <a:pt x="123514" y="465069"/>
                  <a:pt x="111723" y="478544"/>
                </a:cubicBezTo>
                <a:cubicBezTo>
                  <a:pt x="87222" y="506545"/>
                  <a:pt x="81238" y="502531"/>
                  <a:pt x="61389" y="537267"/>
                </a:cubicBezTo>
                <a:cubicBezTo>
                  <a:pt x="24669" y="601526"/>
                  <a:pt x="26734" y="599287"/>
                  <a:pt x="11055" y="646324"/>
                </a:cubicBezTo>
                <a:cubicBezTo>
                  <a:pt x="-3975" y="751531"/>
                  <a:pt x="-8197" y="743579"/>
                  <a:pt x="27833" y="897994"/>
                </a:cubicBezTo>
                <a:cubicBezTo>
                  <a:pt x="32956" y="919949"/>
                  <a:pt x="48460" y="938248"/>
                  <a:pt x="61389" y="956717"/>
                </a:cubicBezTo>
                <a:cubicBezTo>
                  <a:pt x="184621" y="1132763"/>
                  <a:pt x="104543" y="1018448"/>
                  <a:pt x="170446" y="1090941"/>
                </a:cubicBezTo>
                <a:cubicBezTo>
                  <a:pt x="190441" y="1112936"/>
                  <a:pt x="207327" y="1137891"/>
                  <a:pt x="229169" y="1158053"/>
                </a:cubicBezTo>
                <a:cubicBezTo>
                  <a:pt x="243986" y="1171730"/>
                  <a:pt x="261847" y="1181868"/>
                  <a:pt x="279503" y="1191609"/>
                </a:cubicBezTo>
                <a:cubicBezTo>
                  <a:pt x="343020" y="1226653"/>
                  <a:pt x="408441" y="1258139"/>
                  <a:pt x="472449" y="1292277"/>
                </a:cubicBezTo>
                <a:cubicBezTo>
                  <a:pt x="492341" y="1302886"/>
                  <a:pt x="510326" y="1317248"/>
                  <a:pt x="531172" y="1325832"/>
                </a:cubicBezTo>
                <a:cubicBezTo>
                  <a:pt x="703060" y="1396609"/>
                  <a:pt x="669854" y="1386041"/>
                  <a:pt x="866732" y="1451667"/>
                </a:cubicBezTo>
                <a:cubicBezTo>
                  <a:pt x="1091410" y="1526560"/>
                  <a:pt x="910267" y="1463013"/>
                  <a:pt x="1126791" y="1527168"/>
                </a:cubicBezTo>
                <a:cubicBezTo>
                  <a:pt x="1160705" y="1537217"/>
                  <a:pt x="1192743" y="1553950"/>
                  <a:pt x="1227459" y="1560724"/>
                </a:cubicBezTo>
                <a:cubicBezTo>
                  <a:pt x="1390312" y="1592500"/>
                  <a:pt x="1525106" y="1598462"/>
                  <a:pt x="1688853" y="1611058"/>
                </a:cubicBezTo>
                <a:lnTo>
                  <a:pt x="2208971" y="1602669"/>
                </a:lnTo>
                <a:cubicBezTo>
                  <a:pt x="2256575" y="1601464"/>
                  <a:pt x="2304355" y="1600374"/>
                  <a:pt x="2351583" y="1594280"/>
                </a:cubicBezTo>
                <a:cubicBezTo>
                  <a:pt x="2396243" y="1588517"/>
                  <a:pt x="2522286" y="1555799"/>
                  <a:pt x="2569697" y="1543946"/>
                </a:cubicBezTo>
                <a:cubicBezTo>
                  <a:pt x="2672905" y="1470226"/>
                  <a:pt x="2581165" y="1529823"/>
                  <a:pt x="2703921" y="1468445"/>
                </a:cubicBezTo>
                <a:cubicBezTo>
                  <a:pt x="2724086" y="1458363"/>
                  <a:pt x="2742479" y="1444971"/>
                  <a:pt x="2762644" y="1434889"/>
                </a:cubicBezTo>
                <a:cubicBezTo>
                  <a:pt x="2781692" y="1425365"/>
                  <a:pt x="2802972" y="1420453"/>
                  <a:pt x="2821367" y="1409722"/>
                </a:cubicBezTo>
                <a:cubicBezTo>
                  <a:pt x="2836833" y="1400700"/>
                  <a:pt x="2847816" y="1385137"/>
                  <a:pt x="2863312" y="1376166"/>
                </a:cubicBezTo>
                <a:cubicBezTo>
                  <a:pt x="2901191" y="1354236"/>
                  <a:pt x="2942755" y="1339159"/>
                  <a:pt x="2980758" y="1317443"/>
                </a:cubicBezTo>
                <a:cubicBezTo>
                  <a:pt x="3001643" y="1305509"/>
                  <a:pt x="3020415" y="1290165"/>
                  <a:pt x="3039481" y="1275499"/>
                </a:cubicBezTo>
                <a:cubicBezTo>
                  <a:pt x="3086802" y="1239099"/>
                  <a:pt x="3090852" y="1232517"/>
                  <a:pt x="3131760" y="1191609"/>
                </a:cubicBezTo>
                <a:cubicBezTo>
                  <a:pt x="3137352" y="1172035"/>
                  <a:pt x="3142100" y="1152199"/>
                  <a:pt x="3148537" y="1132886"/>
                </a:cubicBezTo>
                <a:cubicBezTo>
                  <a:pt x="3156092" y="1110220"/>
                  <a:pt x="3169430" y="1089281"/>
                  <a:pt x="3173704" y="1065774"/>
                </a:cubicBezTo>
                <a:cubicBezTo>
                  <a:pt x="3186299" y="996500"/>
                  <a:pt x="3190482" y="925957"/>
                  <a:pt x="3198871" y="856049"/>
                </a:cubicBezTo>
                <a:cubicBezTo>
                  <a:pt x="3187686" y="788937"/>
                  <a:pt x="3179100" y="721340"/>
                  <a:pt x="3165315" y="654713"/>
                </a:cubicBezTo>
                <a:cubicBezTo>
                  <a:pt x="3162264" y="639967"/>
                  <a:pt x="3156008" y="625843"/>
                  <a:pt x="3148537" y="612768"/>
                </a:cubicBezTo>
                <a:cubicBezTo>
                  <a:pt x="3059935" y="457713"/>
                  <a:pt x="3133874" y="599160"/>
                  <a:pt x="3064648" y="495322"/>
                </a:cubicBezTo>
                <a:cubicBezTo>
                  <a:pt x="3014947" y="420771"/>
                  <a:pt x="3056770" y="449438"/>
                  <a:pt x="2997536" y="419821"/>
                </a:cubicBezTo>
                <a:cubicBezTo>
                  <a:pt x="2974936" y="382155"/>
                  <a:pt x="2957948" y="348537"/>
                  <a:pt x="2922035" y="319154"/>
                </a:cubicBezTo>
                <a:cubicBezTo>
                  <a:pt x="2910380" y="309618"/>
                  <a:pt x="2894072" y="307969"/>
                  <a:pt x="2880090" y="302376"/>
                </a:cubicBezTo>
                <a:cubicBezTo>
                  <a:pt x="2841698" y="251186"/>
                  <a:pt x="2872547" y="281897"/>
                  <a:pt x="2821367" y="252042"/>
                </a:cubicBezTo>
                <a:cubicBezTo>
                  <a:pt x="2798580" y="238750"/>
                  <a:pt x="2778448" y="220616"/>
                  <a:pt x="2754255" y="210097"/>
                </a:cubicBezTo>
                <a:cubicBezTo>
                  <a:pt x="2713708" y="192468"/>
                  <a:pt x="2671076" y="179785"/>
                  <a:pt x="2628420" y="168152"/>
                </a:cubicBezTo>
                <a:cubicBezTo>
                  <a:pt x="2593796" y="158709"/>
                  <a:pt x="2464462" y="152246"/>
                  <a:pt x="2452251" y="151374"/>
                </a:cubicBezTo>
                <a:lnTo>
                  <a:pt x="1839855" y="168152"/>
                </a:lnTo>
                <a:cubicBezTo>
                  <a:pt x="1785500" y="170243"/>
                  <a:pt x="1810793" y="177839"/>
                  <a:pt x="1764354" y="193319"/>
                </a:cubicBezTo>
                <a:cubicBezTo>
                  <a:pt x="1742478" y="200611"/>
                  <a:pt x="1719118" y="202805"/>
                  <a:pt x="1697242" y="210097"/>
                </a:cubicBezTo>
                <a:cubicBezTo>
                  <a:pt x="1685378" y="214052"/>
                  <a:pt x="1675180" y="221949"/>
                  <a:pt x="1663686" y="226875"/>
                </a:cubicBezTo>
                <a:cubicBezTo>
                  <a:pt x="1655558" y="230358"/>
                  <a:pt x="1646428" y="231309"/>
                  <a:pt x="1638519" y="235264"/>
                </a:cubicBezTo>
                <a:cubicBezTo>
                  <a:pt x="1422127" y="343460"/>
                  <a:pt x="1677181" y="228106"/>
                  <a:pt x="1546240" y="277209"/>
                </a:cubicBezTo>
                <a:cubicBezTo>
                  <a:pt x="1534531" y="281600"/>
                  <a:pt x="1524947" y="291534"/>
                  <a:pt x="1512684" y="293987"/>
                </a:cubicBezTo>
                <a:cubicBezTo>
                  <a:pt x="1496232" y="297277"/>
                  <a:pt x="1479128" y="293987"/>
                  <a:pt x="1462350" y="293987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57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9" grpId="0"/>
      <p:bldP spid="13" grpId="0"/>
      <p:bldP spid="14" grpId="0"/>
      <p:bldP spid="17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A9D2FA-8B64-409D-9E7C-2571733A78B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key formulae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55F3FD-919E-4281-B4DB-0168A7FC3254}"/>
              </a:ext>
            </a:extLst>
          </p:cNvPr>
          <p:cNvSpPr/>
          <p:nvPr/>
        </p:nvSpPr>
        <p:spPr>
          <a:xfrm>
            <a:off x="1920240" y="3037840"/>
            <a:ext cx="1808480" cy="191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406EDD-C9EE-4CEC-81AD-18EA1D7C269B}"/>
              </a:ext>
            </a:extLst>
          </p:cNvPr>
          <p:cNvSpPr/>
          <p:nvPr/>
        </p:nvSpPr>
        <p:spPr>
          <a:xfrm>
            <a:off x="1074057" y="3667760"/>
            <a:ext cx="3354252" cy="6502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023CAF0-20C7-4D1B-AE87-D1954F157119}"/>
              </a:ext>
            </a:extLst>
          </p:cNvPr>
          <p:cNvSpPr/>
          <p:nvPr/>
        </p:nvSpPr>
        <p:spPr>
          <a:xfrm>
            <a:off x="4196080" y="3992880"/>
            <a:ext cx="355600" cy="2540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9268C-B547-417C-8445-0128C231226E}"/>
              </a:ext>
            </a:extLst>
          </p:cNvPr>
          <p:cNvSpPr txBox="1"/>
          <p:nvPr/>
        </p:nvSpPr>
        <p:spPr>
          <a:xfrm>
            <a:off x="1670232" y="3777693"/>
            <a:ext cx="389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              </a:t>
            </a:r>
            <a:r>
              <a:rPr lang="en-IE" sz="2800" dirty="0"/>
              <a:t>M              </a:t>
            </a:r>
          </a:p>
          <a:p>
            <a:r>
              <a:rPr lang="en-IE" sz="2800" dirty="0"/>
              <a:t>                             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985D6-6BCF-49A4-993C-6A45AEA164FF}"/>
                  </a:ext>
                </a:extLst>
              </p:cNvPr>
              <p:cNvSpPr txBox="1"/>
              <p:nvPr/>
            </p:nvSpPr>
            <p:spPr>
              <a:xfrm>
                <a:off x="6842172" y="2509028"/>
                <a:ext cx="1983377" cy="6119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𝐺𝑚</m:t>
                        </m:r>
                      </m:num>
                      <m:den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B985D6-6BCF-49A4-993C-6A45AEA16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72" y="2509028"/>
                <a:ext cx="1983377" cy="611962"/>
              </a:xfrm>
              <a:prstGeom prst="rect">
                <a:avLst/>
              </a:prstGeom>
              <a:blipFill>
                <a:blip r:embed="rId2"/>
                <a:stretch>
                  <a:fillRect t="-2000" b="-21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9816E0-6203-4189-8668-D3CEBE29FA10}"/>
                  </a:ext>
                </a:extLst>
              </p:cNvPr>
              <p:cNvSpPr txBox="1"/>
              <p:nvPr/>
            </p:nvSpPr>
            <p:spPr>
              <a:xfrm>
                <a:off x="6772004" y="3852227"/>
                <a:ext cx="1983377" cy="672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9816E0-6203-4189-8668-D3CEBE29F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004" y="3852227"/>
                <a:ext cx="1983377" cy="672364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putnik-1. | Sputnik-1. It the first artificial Earth satell… | Flickr">
            <a:extLst>
              <a:ext uri="{FF2B5EF4-FFF2-40B4-BE49-F238E27FC236}">
                <a16:creationId xmlns:a16="http://schemas.microsoft.com/office/drawing/2014/main" id="{27DD9CFC-7F66-4684-A9EF-E2B46A91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20" y="17747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A8E727-342F-4CD3-9F6D-07A6CB3F24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history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5E032-B986-43B0-9F6C-715F7157CD05}"/>
              </a:ext>
            </a:extLst>
          </p:cNvPr>
          <p:cNvSpPr txBox="1"/>
          <p:nvPr/>
        </p:nvSpPr>
        <p:spPr>
          <a:xfrm>
            <a:off x="1904720" y="4312024"/>
            <a:ext cx="5629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Sputnik</a:t>
            </a:r>
          </a:p>
          <a:p>
            <a:endParaRPr lang="en-GB" dirty="0"/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artificial satellite: 1957</a:t>
            </a:r>
          </a:p>
          <a:p>
            <a:endParaRPr lang="en-GB" dirty="0"/>
          </a:p>
          <a:p>
            <a:r>
              <a:rPr lang="en-GB" dirty="0"/>
              <a:t>Launched by the USSR</a:t>
            </a:r>
            <a:endParaRPr lang="en-IE" dirty="0"/>
          </a:p>
        </p:txBody>
      </p:sp>
      <p:pic>
        <p:nvPicPr>
          <p:cNvPr id="4100" name="Picture 4" descr="Explorer 1 | Image Galleries | Images of Explorer 1">
            <a:extLst>
              <a:ext uri="{FF2B5EF4-FFF2-40B4-BE49-F238E27FC236}">
                <a16:creationId xmlns:a16="http://schemas.microsoft.com/office/drawing/2014/main" id="{EA57BCF1-D390-49DF-8F15-6B8C1E6F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96" y="1946181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A0B212-D65F-4493-AECD-3B1CEB3BA099}"/>
              </a:ext>
            </a:extLst>
          </p:cNvPr>
          <p:cNvSpPr txBox="1"/>
          <p:nvPr/>
        </p:nvSpPr>
        <p:spPr>
          <a:xfrm>
            <a:off x="7534555" y="4240306"/>
            <a:ext cx="3420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Explorer</a:t>
            </a:r>
          </a:p>
          <a:p>
            <a:endParaRPr lang="en-GB" dirty="0"/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US artificial satellite: 1958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8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989ED539-135B-4980-A87A-0B04DFDB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440" y="1550894"/>
            <a:ext cx="9578559" cy="51656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409DB3-ED60-4BFC-8170-EA35129229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now…..</a:t>
            </a:r>
          </a:p>
        </p:txBody>
      </p:sp>
    </p:spTree>
    <p:extLst>
      <p:ext uri="{BB962C8B-B14F-4D97-AF65-F5344CB8AC3E}">
        <p14:creationId xmlns:p14="http://schemas.microsoft.com/office/powerpoint/2010/main" val="2975883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E409DB3-ED60-4BFC-8170-EA351292291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the future?…..</a:t>
            </a:r>
          </a:p>
        </p:txBody>
      </p:sp>
      <p:pic>
        <p:nvPicPr>
          <p:cNvPr id="5122" name="Picture 2" descr="File:Starlink SpaceX 1584 satellites 72 Planes 22each.png ...">
            <a:extLst>
              <a:ext uri="{FF2B5EF4-FFF2-40B4-BE49-F238E27FC236}">
                <a16:creationId xmlns:a16="http://schemas.microsoft.com/office/drawing/2014/main" id="{4093E6CC-F513-437F-B9E9-3D3CA1F8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79" y="1690688"/>
            <a:ext cx="4551098" cy="49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73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1E9035-B4C5-4CE1-BC29-AE9CA0A4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7" y="516129"/>
            <a:ext cx="8077200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2AAC4-692C-4A93-A114-505167E73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6" y="2611629"/>
            <a:ext cx="7991475" cy="39719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11A07E-C861-4113-B241-C7B18BA73443}"/>
              </a:ext>
            </a:extLst>
          </p:cNvPr>
          <p:cNvSpPr/>
          <p:nvPr/>
        </p:nvSpPr>
        <p:spPr>
          <a:xfrm>
            <a:off x="733426" y="2611629"/>
            <a:ext cx="8141494" cy="238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B436A0-6E6A-4C0C-8AE7-21AF9063C4FF}"/>
              </a:ext>
            </a:extLst>
          </p:cNvPr>
          <p:cNvSpPr/>
          <p:nvPr/>
        </p:nvSpPr>
        <p:spPr>
          <a:xfrm>
            <a:off x="885826" y="5000022"/>
            <a:ext cx="8141494" cy="7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0250C5-14BC-43AC-9675-58BE7FCD3D04}"/>
              </a:ext>
            </a:extLst>
          </p:cNvPr>
          <p:cNvSpPr/>
          <p:nvPr/>
        </p:nvSpPr>
        <p:spPr>
          <a:xfrm>
            <a:off x="576263" y="5715588"/>
            <a:ext cx="8141494" cy="867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06866-2E84-49C6-99A8-E530EDD0C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7" y="600663"/>
            <a:ext cx="30480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DB878E-B779-4F40-ABB8-9E8CDF45D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778" y="3121381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4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Oval 2"/>
          <p:cNvSpPr>
            <a:spLocks noChangeArrowheads="1"/>
          </p:cNvSpPr>
          <p:nvPr/>
        </p:nvSpPr>
        <p:spPr bwMode="auto">
          <a:xfrm>
            <a:off x="1845310" y="2089150"/>
            <a:ext cx="3671888" cy="36718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5" name="Oval 3"/>
          <p:cNvSpPr>
            <a:spLocks noChangeArrowheads="1"/>
          </p:cNvSpPr>
          <p:nvPr/>
        </p:nvSpPr>
        <p:spPr bwMode="auto">
          <a:xfrm>
            <a:off x="5372735" y="3602036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 flipV="1">
            <a:off x="5517198" y="1944686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7637" name="Oval 5"/>
          <p:cNvSpPr>
            <a:spLocks noChangeArrowheads="1"/>
          </p:cNvSpPr>
          <p:nvPr/>
        </p:nvSpPr>
        <p:spPr bwMode="auto">
          <a:xfrm>
            <a:off x="5012373" y="2665411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1400">
              <a:solidFill>
                <a:srgbClr val="000066"/>
              </a:solidFill>
            </a:endParaRP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H="1" flipV="1">
            <a:off x="4148774" y="1441450"/>
            <a:ext cx="935037" cy="1252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97639" name="Freeform 7"/>
          <p:cNvSpPr>
            <a:spLocks/>
          </p:cNvSpPr>
          <p:nvPr/>
        </p:nvSpPr>
        <p:spPr bwMode="auto">
          <a:xfrm>
            <a:off x="5158424" y="2808286"/>
            <a:ext cx="358775" cy="865188"/>
          </a:xfrm>
          <a:custGeom>
            <a:avLst/>
            <a:gdLst>
              <a:gd name="T0" fmla="*/ 2147483646 w 226"/>
              <a:gd name="T1" fmla="*/ 2147483646 h 545"/>
              <a:gd name="T2" fmla="*/ 2147483646 w 226"/>
              <a:gd name="T3" fmla="*/ 2147483646 h 545"/>
              <a:gd name="T4" fmla="*/ 2147483646 w 226"/>
              <a:gd name="T5" fmla="*/ 2147483646 h 545"/>
              <a:gd name="T6" fmla="*/ 0 w 226"/>
              <a:gd name="T7" fmla="*/ 0 h 5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6" h="545">
                <a:moveTo>
                  <a:pt x="226" y="545"/>
                </a:moveTo>
                <a:lnTo>
                  <a:pt x="136" y="272"/>
                </a:lnTo>
                <a:lnTo>
                  <a:pt x="90" y="136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4725035" y="3097211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IE" altLang="en-US" sz="1600" b="1" i="1">
                <a:solidFill>
                  <a:srgbClr val="292929"/>
                </a:solidFill>
              </a:rPr>
              <a:t>l</a:t>
            </a:r>
            <a:endParaRPr lang="en-GB" altLang="en-US" sz="1600" b="1" i="1">
              <a:solidFill>
                <a:srgbClr val="292929"/>
              </a:solidFill>
            </a:endParaRPr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3789998" y="3744911"/>
            <a:ext cx="1727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2" name="Line 10"/>
          <p:cNvSpPr>
            <a:spLocks noChangeShapeType="1"/>
          </p:cNvSpPr>
          <p:nvPr/>
        </p:nvSpPr>
        <p:spPr bwMode="auto">
          <a:xfrm flipV="1">
            <a:off x="3789998" y="2736849"/>
            <a:ext cx="1295400" cy="10080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3861436" y="3457574"/>
            <a:ext cx="576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1400">
                <a:solidFill>
                  <a:srgbClr val="000066"/>
                </a:solidFill>
                <a:cs typeface="Times New Roman" panose="02020603050405020304" pitchFamily="18" charset="0"/>
              </a:rPr>
              <a:t>θ</a:t>
            </a:r>
          </a:p>
        </p:txBody>
      </p:sp>
      <p:sp>
        <p:nvSpPr>
          <p:cNvPr id="197644" name="Freeform 12"/>
          <p:cNvSpPr>
            <a:spLocks/>
          </p:cNvSpPr>
          <p:nvPr/>
        </p:nvSpPr>
        <p:spPr bwMode="auto">
          <a:xfrm>
            <a:off x="4366260" y="3384549"/>
            <a:ext cx="82550" cy="360362"/>
          </a:xfrm>
          <a:custGeom>
            <a:avLst/>
            <a:gdLst>
              <a:gd name="T0" fmla="*/ 2147483646 w 52"/>
              <a:gd name="T1" fmla="*/ 2147483646 h 227"/>
              <a:gd name="T2" fmla="*/ 2147483646 w 52"/>
              <a:gd name="T3" fmla="*/ 2147483646 h 227"/>
              <a:gd name="T4" fmla="*/ 0 w 52"/>
              <a:gd name="T5" fmla="*/ 0 h 22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" h="227">
                <a:moveTo>
                  <a:pt x="45" y="227"/>
                </a:moveTo>
                <a:cubicBezTo>
                  <a:pt x="48" y="178"/>
                  <a:pt x="52" y="129"/>
                  <a:pt x="45" y="91"/>
                </a:cubicBezTo>
                <a:cubicBezTo>
                  <a:pt x="38" y="53"/>
                  <a:pt x="19" y="26"/>
                  <a:pt x="0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graphicFrame>
        <p:nvGraphicFramePr>
          <p:cNvPr id="197646" name="Object 14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7831661" y="981083"/>
          <a:ext cx="5635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42751" imgH="393529" progId="Equation.3">
                  <p:embed/>
                </p:oleObj>
              </mc:Choice>
              <mc:Fallback>
                <p:oleObj name="Equation" r:id="rId3" imgW="342751" imgH="393529" progId="Equation.3">
                  <p:embed/>
                  <p:pic>
                    <p:nvPicPr>
                      <p:cNvPr id="1976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661" y="981083"/>
                        <a:ext cx="5635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C475038-530E-46C4-B35B-8BB76563E150}"/>
              </a:ext>
            </a:extLst>
          </p:cNvPr>
          <p:cNvSpPr txBox="1"/>
          <p:nvPr/>
        </p:nvSpPr>
        <p:spPr>
          <a:xfrm>
            <a:off x="4509136" y="3794123"/>
            <a:ext cx="1008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r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106712C6-EE1D-4ADE-B89F-9288F178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88913"/>
            <a:ext cx="558164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2800" dirty="0">
                <a:solidFill>
                  <a:srgbClr val="000066"/>
                </a:solidFill>
              </a:rPr>
              <a:t>Circular Motion: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2800" dirty="0">
                <a:solidFill>
                  <a:srgbClr val="000066"/>
                </a:solidFill>
              </a:rPr>
              <a:t>what we know already…</a:t>
            </a:r>
            <a:endParaRPr lang="en-GB" altLang="en-US" sz="2800" dirty="0">
              <a:solidFill>
                <a:srgbClr val="0000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F10E0-7E65-40E4-949F-68F59A78D816}"/>
              </a:ext>
            </a:extLst>
          </p:cNvPr>
          <p:cNvSpPr txBox="1"/>
          <p:nvPr/>
        </p:nvSpPr>
        <p:spPr>
          <a:xfrm>
            <a:off x="6165806" y="391110"/>
            <a:ext cx="42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v</a:t>
            </a:r>
            <a:r>
              <a:rPr lang="en-GB" i="1" dirty="0"/>
              <a:t>        </a:t>
            </a:r>
            <a:r>
              <a:rPr lang="en-GB" dirty="0"/>
              <a:t>represents the linear speed</a:t>
            </a:r>
            <a:endParaRPr lang="en-IE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6C16E1-D897-45B5-A891-556016EE8DA0}"/>
              </a:ext>
            </a:extLst>
          </p:cNvPr>
          <p:cNvSpPr txBox="1"/>
          <p:nvPr/>
        </p:nvSpPr>
        <p:spPr>
          <a:xfrm>
            <a:off x="6593298" y="1904484"/>
            <a:ext cx="428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measured in meters per second (ms</a:t>
            </a:r>
            <a:r>
              <a:rPr lang="en-GB" baseline="30000" dirty="0"/>
              <a:t>-1</a:t>
            </a:r>
            <a:r>
              <a:rPr lang="en-GB" dirty="0"/>
              <a:t>)</a:t>
            </a:r>
            <a:endParaRPr lang="en-I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165196-6026-4C0B-9C14-59B1C1971AE6}"/>
              </a:ext>
            </a:extLst>
          </p:cNvPr>
          <p:cNvSpPr txBox="1"/>
          <p:nvPr/>
        </p:nvSpPr>
        <p:spPr>
          <a:xfrm>
            <a:off x="6199236" y="2826066"/>
            <a:ext cx="5724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ω</a:t>
            </a:r>
            <a:r>
              <a:rPr lang="en-GB" i="1" dirty="0"/>
              <a:t>        </a:t>
            </a:r>
            <a:r>
              <a:rPr lang="en-GB" dirty="0"/>
              <a:t>represents the angular speed</a:t>
            </a:r>
          </a:p>
          <a:p>
            <a:r>
              <a:rPr lang="en-GB" dirty="0"/>
              <a:t>                          (</a:t>
            </a:r>
            <a:r>
              <a:rPr lang="el-GR" dirty="0"/>
              <a:t>ω</a:t>
            </a:r>
            <a:r>
              <a:rPr lang="en-GB" dirty="0"/>
              <a:t> is the Greek letter, pronounced omega)</a:t>
            </a:r>
            <a:endParaRPr lang="en-IE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64E2E6-103F-4016-8731-4662E311E1B3}"/>
              </a:ext>
            </a:extLst>
          </p:cNvPr>
          <p:cNvSpPr txBox="1"/>
          <p:nvPr/>
        </p:nvSpPr>
        <p:spPr>
          <a:xfrm>
            <a:off x="6674804" y="4528075"/>
            <a:ext cx="450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It is measured in radians per second (rad s</a:t>
            </a:r>
            <a:r>
              <a:rPr lang="en-GB" baseline="30000" dirty="0"/>
              <a:t>-1</a:t>
            </a:r>
            <a:r>
              <a:rPr lang="en-GB" dirty="0"/>
              <a:t>)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D5ABD5-A0B5-48E2-B41F-91BE64EE3BA1}"/>
                  </a:ext>
                </a:extLst>
              </p:cNvPr>
              <p:cNvSpPr txBox="1"/>
              <p:nvPr/>
            </p:nvSpPr>
            <p:spPr>
              <a:xfrm>
                <a:off x="6898596" y="3766868"/>
                <a:ext cx="242969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i="1" dirty="0">
                              <a:latin typeface="Cambria Math" panose="02040503050406030204" pitchFamily="18" charset="0"/>
                            </a:rPr>
                            <m:t>θ</m:t>
                          </m:r>
                        </m:num>
                        <m:den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I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D5ABD5-A0B5-48E2-B41F-91BE64EE3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96" y="3766868"/>
                <a:ext cx="2429692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1C9FCF-B8CF-41CE-AB16-FA8B1DA38922}"/>
              </a:ext>
            </a:extLst>
          </p:cNvPr>
          <p:cNvCxnSpPr/>
          <p:nvPr/>
        </p:nvCxnSpPr>
        <p:spPr>
          <a:xfrm>
            <a:off x="7454537" y="2665411"/>
            <a:ext cx="3344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2C0C90-EF4E-4B53-8B19-AF610B2D7463}"/>
              </a:ext>
            </a:extLst>
          </p:cNvPr>
          <p:cNvSpPr txBox="1"/>
          <p:nvPr/>
        </p:nvSpPr>
        <p:spPr>
          <a:xfrm>
            <a:off x="5588635" y="5277394"/>
            <a:ext cx="572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two measurements are related by the equation…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C1E83-7E9D-4480-8D9B-4E2BEABEE2D2}"/>
                  </a:ext>
                </a:extLst>
              </p:cNvPr>
              <p:cNvSpPr txBox="1"/>
              <p:nvPr/>
            </p:nvSpPr>
            <p:spPr>
              <a:xfrm>
                <a:off x="7454537" y="5876916"/>
                <a:ext cx="25080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</a:rPr>
                        <m:t>𝝎</m:t>
                      </m:r>
                    </m:oMath>
                  </m:oMathPara>
                </a14:m>
                <a:endParaRPr lang="en-IE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C1E83-7E9D-4480-8D9B-4E2BEABEE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7" y="5876916"/>
                <a:ext cx="250806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56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2" grpId="0"/>
      <p:bldP spid="33" grpId="0"/>
      <p:bldP spid="14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8FCC1-CD41-45B9-8D4A-50CD45374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808" y="2713728"/>
            <a:ext cx="2095500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853676-CC70-423D-AC39-F5A02F582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16" y="1915423"/>
            <a:ext cx="2095500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7167E4-A49E-45BF-B7FB-FEDDF4BD1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39" y="4621658"/>
            <a:ext cx="73437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F3F69B-18AA-4E5C-9F2A-2BEF64FEC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95" y="5654281"/>
            <a:ext cx="7248525" cy="1209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C87D35-5239-43BC-9A7F-1B47B8633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18" y="829573"/>
            <a:ext cx="2095500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1B2782-E923-4283-947C-45EF57EA53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64" y="1748736"/>
            <a:ext cx="7191375" cy="847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25459C-17C0-4181-AA26-783FC47F7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239" y="2937547"/>
            <a:ext cx="7277100" cy="1343025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63B25989-4B4D-433E-97B6-AB39083B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88913"/>
            <a:ext cx="558164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2800" dirty="0">
                <a:solidFill>
                  <a:srgbClr val="000066"/>
                </a:solidFill>
              </a:rPr>
              <a:t>Circular Motion: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IE" altLang="en-US" sz="2800" dirty="0">
                <a:solidFill>
                  <a:srgbClr val="000066"/>
                </a:solidFill>
              </a:rPr>
              <a:t>what we know already…</a:t>
            </a:r>
            <a:endParaRPr lang="en-GB" altLang="en-US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4F96986-A329-4103-9CF8-6D72A2F29C3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62C17-542F-490A-80D5-1EC5877C12D8}"/>
              </a:ext>
            </a:extLst>
          </p:cNvPr>
          <p:cNvSpPr txBox="1"/>
          <p:nvPr/>
        </p:nvSpPr>
        <p:spPr>
          <a:xfrm>
            <a:off x="5301842" y="2707481"/>
            <a:ext cx="676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a satellite is in orbit t</a:t>
            </a:r>
            <a:r>
              <a:rPr lang="en-IE" dirty="0"/>
              <a:t>he centripetal force is  created by gravity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6CA29-E7A0-4041-92B3-C5C130393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4" y="2828400"/>
            <a:ext cx="4434493" cy="2479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1F4FC8-0921-40AE-81F5-EBD8D7724202}"/>
              </a:ext>
            </a:extLst>
          </p:cNvPr>
          <p:cNvSpPr txBox="1"/>
          <p:nvPr/>
        </p:nvSpPr>
        <p:spPr>
          <a:xfrm>
            <a:off x="5301842" y="3883376"/>
            <a:ext cx="614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allows us to develop our mathematical formulae further…..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EA5AE6-427B-4435-953B-87D8FFBC89B9}"/>
              </a:ext>
            </a:extLst>
          </p:cNvPr>
          <p:cNvSpPr txBox="1"/>
          <p:nvPr/>
        </p:nvSpPr>
        <p:spPr>
          <a:xfrm>
            <a:off x="1812021" y="1690688"/>
            <a:ext cx="999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centripetal force can be created in many ways: tension in a string, electric motors, friction…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46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BE91BB-6EA5-4549-A021-7B63BDF8AE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history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C64D5-DB35-4DDA-8B3A-84D2BD8E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75" y="1871662"/>
            <a:ext cx="4927432" cy="32789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5E31FC-9FC6-4635-964D-7854EE0663D2}"/>
              </a:ext>
            </a:extLst>
          </p:cNvPr>
          <p:cNvSpPr txBox="1"/>
          <p:nvPr/>
        </p:nvSpPr>
        <p:spPr>
          <a:xfrm>
            <a:off x="1092994" y="1971675"/>
            <a:ext cx="5429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Ancient Greeks</a:t>
            </a:r>
          </a:p>
          <a:p>
            <a:endParaRPr lang="en-GB" dirty="0"/>
          </a:p>
          <a:p>
            <a:r>
              <a:rPr lang="en-GB" dirty="0"/>
              <a:t>Most believed the earth was the centre of the universe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878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BE91BB-6EA5-4549-A021-7B63BDF8AE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E31FC-9FC6-4635-964D-7854EE0663D2}"/>
              </a:ext>
            </a:extLst>
          </p:cNvPr>
          <p:cNvSpPr txBox="1"/>
          <p:nvPr/>
        </p:nvSpPr>
        <p:spPr>
          <a:xfrm>
            <a:off x="1092994" y="1971675"/>
            <a:ext cx="9215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Ptolemy  (from about 100 AD)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Tried to explain why the planets seem to move backwards and forwards across the night sky</a:t>
            </a:r>
          </a:p>
          <a:p>
            <a:endParaRPr lang="en-IE" dirty="0"/>
          </a:p>
        </p:txBody>
      </p:sp>
      <p:sp>
        <p:nvSpPr>
          <p:cNvPr id="2" name="AutoShape 2" descr="model GIF">
            <a:hlinkClick r:id="rId2"/>
            <a:extLst>
              <a:ext uri="{FF2B5EF4-FFF2-40B4-BE49-F238E27FC236}">
                <a16:creationId xmlns:a16="http://schemas.microsoft.com/office/drawing/2014/main" id="{39BCAF64-4BA4-478B-997F-D902231D4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4900" y="22479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4100" name="Picture 4" descr="Image result for ptolemy">
            <a:hlinkClick r:id="rId3"/>
            <a:extLst>
              <a:ext uri="{FF2B5EF4-FFF2-40B4-BE49-F238E27FC236}">
                <a16:creationId xmlns:a16="http://schemas.microsoft.com/office/drawing/2014/main" id="{723D3ABD-0C43-4F33-BDB1-41BC4948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24" y="1902619"/>
            <a:ext cx="5046714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tolemy">
            <a:extLst>
              <a:ext uri="{FF2B5EF4-FFF2-40B4-BE49-F238E27FC236}">
                <a16:creationId xmlns:a16="http://schemas.microsoft.com/office/drawing/2014/main" id="{B38D570E-5C58-4444-8A6B-7B7023C2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18" y="3179088"/>
            <a:ext cx="195262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6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opernicus theory">
            <a:extLst>
              <a:ext uri="{FF2B5EF4-FFF2-40B4-BE49-F238E27FC236}">
                <a16:creationId xmlns:a16="http://schemas.microsoft.com/office/drawing/2014/main" id="{5CC43024-B70F-4514-B228-EE89CFAE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35906"/>
            <a:ext cx="4441031" cy="422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BE91BB-6EA5-4549-A021-7B63BDF8AE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E31FC-9FC6-4635-964D-7854EE0663D2}"/>
              </a:ext>
            </a:extLst>
          </p:cNvPr>
          <p:cNvSpPr txBox="1"/>
          <p:nvPr/>
        </p:nvSpPr>
        <p:spPr>
          <a:xfrm>
            <a:off x="1092994" y="1971675"/>
            <a:ext cx="4521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Copernicus (about 1500)</a:t>
            </a:r>
          </a:p>
          <a:p>
            <a:endParaRPr lang="en-GB" dirty="0"/>
          </a:p>
          <a:p>
            <a:r>
              <a:rPr lang="en-GB" dirty="0"/>
              <a:t>Put the sun at the centre of the motion</a:t>
            </a:r>
          </a:p>
          <a:p>
            <a:endParaRPr lang="en-GB" dirty="0"/>
          </a:p>
          <a:p>
            <a:r>
              <a:rPr lang="en-GB" dirty="0"/>
              <a:t>Supported by Galileo (about 1600)</a:t>
            </a:r>
            <a:endParaRPr lang="en-IE" dirty="0"/>
          </a:p>
        </p:txBody>
      </p:sp>
      <p:pic>
        <p:nvPicPr>
          <p:cNvPr id="9220" name="Picture 4" descr="Image result for copernicus">
            <a:extLst>
              <a:ext uri="{FF2B5EF4-FFF2-40B4-BE49-F238E27FC236}">
                <a16:creationId xmlns:a16="http://schemas.microsoft.com/office/drawing/2014/main" id="{07621E74-782D-4CB6-8F44-C0795B50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3649990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galileo">
            <a:extLst>
              <a:ext uri="{FF2B5EF4-FFF2-40B4-BE49-F238E27FC236}">
                <a16:creationId xmlns:a16="http://schemas.microsoft.com/office/drawing/2014/main" id="{4747D757-9CC1-441C-A4E4-A19E424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44" y="4233267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BE91BB-6EA5-4549-A021-7B63BDF8AE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E31FC-9FC6-4635-964D-7854EE0663D2}"/>
              </a:ext>
            </a:extLst>
          </p:cNvPr>
          <p:cNvSpPr txBox="1"/>
          <p:nvPr/>
        </p:nvSpPr>
        <p:spPr>
          <a:xfrm>
            <a:off x="1150144" y="1638081"/>
            <a:ext cx="9036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Kepler (about 1600)</a:t>
            </a:r>
          </a:p>
          <a:p>
            <a:endParaRPr lang="en-GB" dirty="0"/>
          </a:p>
          <a:p>
            <a:r>
              <a:rPr lang="en-GB" dirty="0"/>
              <a:t>Based on very accurate observations, devised the maths to describe the motion of the planets </a:t>
            </a:r>
            <a:endParaRPr lang="en-IE" dirty="0"/>
          </a:p>
        </p:txBody>
      </p:sp>
      <p:pic>
        <p:nvPicPr>
          <p:cNvPr id="10242" name="Picture 2" descr="Image result for kepler theory">
            <a:extLst>
              <a:ext uri="{FF2B5EF4-FFF2-40B4-BE49-F238E27FC236}">
                <a16:creationId xmlns:a16="http://schemas.microsoft.com/office/drawing/2014/main" id="{76DAAFEA-D7D8-47FD-9E0C-247DA670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05" y="2942374"/>
            <a:ext cx="2554963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kepler">
            <a:extLst>
              <a:ext uri="{FF2B5EF4-FFF2-40B4-BE49-F238E27FC236}">
                <a16:creationId xmlns:a16="http://schemas.microsoft.com/office/drawing/2014/main" id="{701E28CD-989E-4AA8-ADE1-1BB5B294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2705101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BCADB-8C8D-4335-A390-C2B364184197}"/>
              </a:ext>
            </a:extLst>
          </p:cNvPr>
          <p:cNvSpPr txBox="1"/>
          <p:nvPr/>
        </p:nvSpPr>
        <p:spPr>
          <a:xfrm>
            <a:off x="1417413" y="5709606"/>
            <a:ext cx="45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Observed that   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55E3B2-6185-4612-9BBC-4E53867061F4}"/>
                  </a:ext>
                </a:extLst>
              </p:cNvPr>
              <p:cNvSpPr txBox="1"/>
              <p:nvPr/>
            </p:nvSpPr>
            <p:spPr>
              <a:xfrm>
                <a:off x="4828904" y="5474710"/>
                <a:ext cx="1983377" cy="672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55E3B2-6185-4612-9BBC-4E5386706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04" y="5474710"/>
                <a:ext cx="1983377" cy="672364"/>
              </a:xfrm>
              <a:prstGeom prst="rect">
                <a:avLst/>
              </a:prstGeom>
              <a:blipFill>
                <a:blip r:embed="rId4"/>
                <a:stretch>
                  <a:fillRect b="-190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06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BE91BB-6EA5-4549-A021-7B63BDF8AE0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/>
              <a:t>satellite motion: history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E31FC-9FC6-4635-964D-7854EE0663D2}"/>
              </a:ext>
            </a:extLst>
          </p:cNvPr>
          <p:cNvSpPr txBox="1"/>
          <p:nvPr/>
        </p:nvSpPr>
        <p:spPr>
          <a:xfrm>
            <a:off x="1138237" y="1605204"/>
            <a:ext cx="964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Newton (around 1700)</a:t>
            </a:r>
          </a:p>
          <a:p>
            <a:endParaRPr lang="en-GB" dirty="0"/>
          </a:p>
          <a:p>
            <a:r>
              <a:rPr lang="en-GB" dirty="0"/>
              <a:t>Based his work on theory and devised the maths to describe the motion of the planets</a:t>
            </a:r>
            <a:endParaRPr lang="en-IE" dirty="0"/>
          </a:p>
        </p:txBody>
      </p:sp>
      <p:pic>
        <p:nvPicPr>
          <p:cNvPr id="10242" name="Picture 2" descr="Image result for kepler theory">
            <a:extLst>
              <a:ext uri="{FF2B5EF4-FFF2-40B4-BE49-F238E27FC236}">
                <a16:creationId xmlns:a16="http://schemas.microsoft.com/office/drawing/2014/main" id="{76DAAFEA-D7D8-47FD-9E0C-247DA670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05" y="2942374"/>
            <a:ext cx="2554963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BCADB-8C8D-4335-A390-C2B364184197}"/>
              </a:ext>
            </a:extLst>
          </p:cNvPr>
          <p:cNvSpPr txBox="1"/>
          <p:nvPr/>
        </p:nvSpPr>
        <p:spPr>
          <a:xfrm>
            <a:off x="1417413" y="5709606"/>
            <a:ext cx="452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Mathematically deduced  that   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55E3B2-6185-4612-9BBC-4E53867061F4}"/>
                  </a:ext>
                </a:extLst>
              </p:cNvPr>
              <p:cNvSpPr txBox="1"/>
              <p:nvPr/>
            </p:nvSpPr>
            <p:spPr>
              <a:xfrm>
                <a:off x="4828904" y="5474710"/>
                <a:ext cx="1983377" cy="672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IE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1" dirty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IE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IE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IE" sz="2800" b="0" i="1" dirty="0" smtClean="0">
                            <a:latin typeface="Cambria Math" panose="02040503050406030204" pitchFamily="18" charset="0"/>
                          </a:rPr>
                          <m:t>𝐺𝑀</m:t>
                        </m:r>
                      </m:den>
                    </m:f>
                  </m:oMath>
                </a14:m>
                <a:endParaRPr lang="en-IE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55E3B2-6185-4612-9BBC-4E5386706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04" y="5474710"/>
                <a:ext cx="1983377" cy="672364"/>
              </a:xfrm>
              <a:prstGeom prst="rect">
                <a:avLst/>
              </a:prstGeom>
              <a:blipFill>
                <a:blip r:embed="rId3"/>
                <a:stretch>
                  <a:fillRect b="-190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Image result for newton">
            <a:extLst>
              <a:ext uri="{FF2B5EF4-FFF2-40B4-BE49-F238E27FC236}">
                <a16:creationId xmlns:a16="http://schemas.microsoft.com/office/drawing/2014/main" id="{83215A21-CE8D-41D7-93EA-5306753F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621994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3" ma:contentTypeDescription="Create a new document." ma:contentTypeScope="" ma:versionID="50c5f6b7951161d570e5c6ebc9d0076d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4b7a1870d44b548b27fb2d8ce2112a3e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BC0528-0C54-440D-8D42-2E43449CD5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4447F-475B-4FBB-955E-D56B2DC982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4D96E8-6B02-414B-AE1B-9168E204348E}">
  <ds:schemaRefs>
    <ds:schemaRef ds:uri="http://purl.org/dc/elements/1.1/"/>
    <ds:schemaRef ds:uri="http://schemas.microsoft.com/office/2006/metadata/properties"/>
    <ds:schemaRef ds:uri="http://purl.org/dc/terms/"/>
    <ds:schemaRef ds:uri="bbb143a9-e604-4eea-bcde-aa80cf463ef4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1802992-a67b-4895-bf87-1ec05fd9643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Circular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Motion</dc:title>
  <dc:creator>Tom Tierney</dc:creator>
  <cp:lastModifiedBy>Tom Tierney</cp:lastModifiedBy>
  <cp:revision>11</cp:revision>
  <dcterms:created xsi:type="dcterms:W3CDTF">2020-03-25T14:46:36Z</dcterms:created>
  <dcterms:modified xsi:type="dcterms:W3CDTF">2020-03-30T11:36:35Z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