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ierney" userId="98ae919e-0f69-4050-89a6-75b9e3bee043" providerId="ADAL" clId="{710C5431-6EA2-400F-A0D8-8EAFFE400617}"/>
    <pc:docChg chg="delSld">
      <pc:chgData name="Tom Tierney" userId="98ae919e-0f69-4050-89a6-75b9e3bee043" providerId="ADAL" clId="{710C5431-6EA2-400F-A0D8-8EAFFE400617}" dt="2020-04-02T15:13:28.588" v="1" actId="2696"/>
      <pc:docMkLst>
        <pc:docMk/>
      </pc:docMkLst>
      <pc:sldChg chg="del">
        <pc:chgData name="Tom Tierney" userId="98ae919e-0f69-4050-89a6-75b9e3bee043" providerId="ADAL" clId="{710C5431-6EA2-400F-A0D8-8EAFFE400617}" dt="2020-04-02T15:13:28.588" v="1" actId="2696"/>
        <pc:sldMkLst>
          <pc:docMk/>
          <pc:sldMk cId="0" sldId="273"/>
        </pc:sldMkLst>
      </pc:sldChg>
      <pc:sldChg chg="del">
        <pc:chgData name="Tom Tierney" userId="98ae919e-0f69-4050-89a6-75b9e3bee043" providerId="ADAL" clId="{710C5431-6EA2-400F-A0D8-8EAFFE400617}" dt="2020-04-02T15:13:28.570" v="0" actId="2696"/>
        <pc:sldMkLst>
          <pc:docMk/>
          <pc:sldMk cId="2859853846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4DAF-94D6-4DDB-9CB1-BD035C3DA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C36DE-79DE-49B9-8227-9D34A32F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1DB3-6FB9-4F7C-A501-CA764FC4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C1BAB-6B43-4D1B-9355-75C9F3E9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2EE70-2F41-4920-A66E-6754C0CE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215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BC2F-2B2E-4348-9FE6-82752E3C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2C727-4614-4BDB-BF38-287AACD9C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2FD86-75B6-4102-B69E-4F7B918C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7645E-5F9F-43DB-91B4-4942BB03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EF57C-C0A3-4607-ADFC-33142885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66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C6AE5-69D5-4B36-968B-3028E15E8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DD067-BD56-4BB4-92F5-EE9D55875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EDED-E7C2-49A4-BCEF-6CAA9AD9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A2345-C9F2-4CAC-A47D-FBFE3AC0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61264-2762-4024-AFE4-D5158993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028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8C28-1FFA-495C-B96C-94AF318B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F0F7-9B0F-4226-94B3-3B81D2FBC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B0065-D652-46B3-AD92-8184A38E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EFCDC-DE11-4B10-BBD2-B9B2680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D5D31-6BFD-43D5-B2D3-1F4F536E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897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6932-D43D-485B-9653-B1FF3C29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BCC7F-B3AB-45C2-8472-932A2C35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E7A7-5965-432E-B49C-BB283155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CD79D-DF81-4159-9C3C-29AB6497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8F187-2739-477F-B5F8-D62C55C5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710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161F-EBA5-4864-B4B4-E3A804B0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1A2D-1B1E-4239-9BAB-19E93B5A8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A79AA-CDD4-4F1A-992F-7D9487AE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B3CE2-BC3F-4C7B-AA68-7DF1C81D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AA3C6-D2E8-4F9E-B125-2CFE8081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ACD6D-2A1B-4539-B9B3-2A02C301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968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7814-263B-489D-B6FB-62C3BACD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2108B-2DE9-4E7D-9CEA-D12D0128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40CCD-A708-4D73-B622-E571D4F5B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A4256-99CA-4B62-8CC9-BCA01EA7C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5840F-9636-41B6-B42D-28826F0A0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52276-DC76-407B-B74E-8AF48630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81C2B-6C35-4364-A2D2-FD899174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3B781-21D9-49AB-805E-D10427B8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080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39D8-6A71-449B-AABC-58D6A96B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9A571-B073-40EA-B4C5-BCBBC65F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F7EDD-B23F-4C81-A638-7A445B9F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E804E-C4A5-4E19-B4C5-46A21F9A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82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88FE6-5218-4189-BA92-F1AB21AF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77CF6-14B2-4B8E-A380-016B3EAE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139E1-2F8E-4D29-9938-5FE90E31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213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2152-8072-4CBE-8684-E446359B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E5E09-1C53-4366-A30F-7EC360476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EC990-6134-43C2-ADD1-FE00E7105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4867D-8B97-4391-8E31-DB6B51C8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65CE0-E742-4ED6-9FC8-28D007B1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8D1E9-88BD-49BB-9D5E-FFA2FDD8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108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8A2D-0645-46EA-8035-517F0A10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92AEF-89A4-4C8A-BA3B-7B28A2631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DD49-E772-4127-8AAB-992A8A6C8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A5D1B-080B-45A4-9E90-FE910406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28343-B93E-4E70-8EDC-BC2AEA72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7D721-FC11-429C-8D22-A69652B8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187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02997-07BE-4C67-96F5-0C493A58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7998D-17AF-4890-8917-ECA3307B7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EA6CD-7476-4A47-833D-24C24B437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5F2C-2EED-444A-83D0-4D4E0A36AD31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CC28C-A07B-42B9-AC87-978A28F1B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444EA-4BA3-4CD6-9C89-D20724FF4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0D22-3712-4F59-8A38-E1CDE2931A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036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r0HexjGRE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2427-C4C8-48EF-839E-19903DA93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Simple Harmonic Motion 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8C40A-9CB6-449F-AC41-5A1DF019B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081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6E8A2-8DA2-451C-B965-910123B60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2059778"/>
            <a:ext cx="2095500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40E0A-58BB-4F5A-A671-CB0DECBDB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" y="3845717"/>
            <a:ext cx="2095500" cy="146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8989-863A-4D99-815D-DBD56C387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7" y="3631404"/>
            <a:ext cx="2095500" cy="1571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B4E49-1D91-456C-8B9C-BFF69BF51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7" y="5391149"/>
            <a:ext cx="2095500" cy="1343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BD54D0-5C7E-4227-981F-939A9964119F}"/>
              </a:ext>
            </a:extLst>
          </p:cNvPr>
          <p:cNvSpPr txBox="1"/>
          <p:nvPr/>
        </p:nvSpPr>
        <p:spPr>
          <a:xfrm>
            <a:off x="5229225" y="194547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Any motion that is repeated over and over again is likely to be Simple Harmonic Motion….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76EE6B-6AD5-479C-A8D3-016623E3DB44}"/>
              </a:ext>
            </a:extLst>
          </p:cNvPr>
          <p:cNvSpPr txBox="1"/>
          <p:nvPr/>
        </p:nvSpPr>
        <p:spPr>
          <a:xfrm>
            <a:off x="6372225" y="2797965"/>
            <a:ext cx="537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…but to be considered SHM, this rule must be followed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20F93A-3BFA-492A-AAB5-9E2D95A3BC2E}"/>
                  </a:ext>
                </a:extLst>
              </p:cNvPr>
              <p:cNvSpPr txBox="1"/>
              <p:nvPr/>
            </p:nvSpPr>
            <p:spPr>
              <a:xfrm>
                <a:off x="6979444" y="3867804"/>
                <a:ext cx="373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20F93A-3BFA-492A-AAB5-9E2D95A3B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444" y="3867804"/>
                <a:ext cx="37361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C939DF6-07D3-4FA2-9FE3-4F43060F192E}"/>
              </a:ext>
            </a:extLst>
          </p:cNvPr>
          <p:cNvSpPr txBox="1"/>
          <p:nvPr/>
        </p:nvSpPr>
        <p:spPr>
          <a:xfrm>
            <a:off x="6104334" y="4464843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Any motion in which the acceleration (a) of an object is proportional to its distance (s) from an equilibrium position and towards the position is simple harmonic motion (SHM)</a:t>
            </a:r>
            <a:endParaRPr lang="en-I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EE070-9CD5-4CA5-8A87-939E1A04FF60}"/>
              </a:ext>
            </a:extLst>
          </p:cNvPr>
          <p:cNvSpPr txBox="1"/>
          <p:nvPr/>
        </p:nvSpPr>
        <p:spPr>
          <a:xfrm>
            <a:off x="307181" y="450056"/>
            <a:ext cx="482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Simple Harmonic Motion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940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20F93A-3BFA-492A-AAB5-9E2D95A3BC2E}"/>
                  </a:ext>
                </a:extLst>
              </p:cNvPr>
              <p:cNvSpPr txBox="1"/>
              <p:nvPr/>
            </p:nvSpPr>
            <p:spPr>
              <a:xfrm>
                <a:off x="1209288" y="4523571"/>
                <a:ext cx="373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20F93A-3BFA-492A-AAB5-9E2D95A3B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288" y="4523571"/>
                <a:ext cx="37361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C939DF6-07D3-4FA2-9FE3-4F43060F192E}"/>
              </a:ext>
            </a:extLst>
          </p:cNvPr>
          <p:cNvSpPr txBox="1"/>
          <p:nvPr/>
        </p:nvSpPr>
        <p:spPr>
          <a:xfrm>
            <a:off x="6096000" y="4014788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Any motion in which the acceleration (a) of an object is proportional to its distance (s) from an equilibrium position and towards the position is simple harmonic motion (SHM)</a:t>
            </a:r>
            <a:endParaRPr lang="en-I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EE070-9CD5-4CA5-8A87-939E1A04FF60}"/>
              </a:ext>
            </a:extLst>
          </p:cNvPr>
          <p:cNvSpPr txBox="1"/>
          <p:nvPr/>
        </p:nvSpPr>
        <p:spPr>
          <a:xfrm>
            <a:off x="307181" y="450056"/>
            <a:ext cx="482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Simple Harmonic Motion</a:t>
            </a:r>
            <a:endParaRPr lang="en-IE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BAC167-3EF3-4601-B839-388C3B909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25" y="1732229"/>
            <a:ext cx="4895850" cy="2600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A064B-5C9C-469F-B9EF-EB724ADB7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918" y="668806"/>
            <a:ext cx="1737931" cy="2844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B68C06-B123-453F-A488-C3B96EF76666}"/>
                  </a:ext>
                </a:extLst>
              </p:cNvPr>
              <p:cNvSpPr txBox="1"/>
              <p:nvPr/>
            </p:nvSpPr>
            <p:spPr>
              <a:xfrm>
                <a:off x="8839200" y="2091072"/>
                <a:ext cx="2232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B68C06-B123-453F-A488-C3B96EF76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2091072"/>
                <a:ext cx="22329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CF895D-0AFF-434C-B9F1-5825B8D9FD41}"/>
                  </a:ext>
                </a:extLst>
              </p:cNvPr>
              <p:cNvSpPr txBox="1"/>
              <p:nvPr/>
            </p:nvSpPr>
            <p:spPr>
              <a:xfrm>
                <a:off x="4227909" y="5286773"/>
                <a:ext cx="37361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E" dirty="0"/>
              </a:p>
              <a:p>
                <a:endParaRPr lang="en-GB" dirty="0"/>
              </a:p>
              <a:p>
                <a:r>
                  <a:rPr lang="en-GB" dirty="0"/>
                  <a:t>Or,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CF895D-0AFF-434C-B9F1-5825B8D9F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909" y="5286773"/>
                <a:ext cx="3736181" cy="1200329"/>
              </a:xfrm>
              <a:prstGeom prst="rect">
                <a:avLst/>
              </a:prstGeom>
              <a:blipFill>
                <a:blip r:embed="rId6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1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Simple harmonic motion and uniform circular motion">
            <a:hlinkClick r:id="" action="ppaction://media"/>
            <a:extLst>
              <a:ext uri="{FF2B5EF4-FFF2-40B4-BE49-F238E27FC236}">
                <a16:creationId xmlns:a16="http://schemas.microsoft.com/office/drawing/2014/main" id="{07FFAC01-7095-4090-94FC-E21C630D36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1460" y="1811585"/>
            <a:ext cx="4572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5AABD2-8AE7-484C-B0E4-3A7F127BB8AF}"/>
              </a:ext>
            </a:extLst>
          </p:cNvPr>
          <p:cNvSpPr txBox="1"/>
          <p:nvPr/>
        </p:nvSpPr>
        <p:spPr>
          <a:xfrm>
            <a:off x="307181" y="450056"/>
            <a:ext cx="482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Simple Harmonic Motion</a:t>
            </a:r>
            <a:endParaRPr lang="en-IE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EBA79-39B8-4624-8045-71C652A033CE}"/>
              </a:ext>
            </a:extLst>
          </p:cNvPr>
          <p:cNvSpPr txBox="1"/>
          <p:nvPr/>
        </p:nvSpPr>
        <p:spPr>
          <a:xfrm>
            <a:off x="1652530" y="1090670"/>
            <a:ext cx="592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Connection with circular motion…..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C6EB2-4C03-465C-ADA5-EF0ACAC89581}"/>
              </a:ext>
            </a:extLst>
          </p:cNvPr>
          <p:cNvSpPr txBox="1"/>
          <p:nvPr/>
        </p:nvSpPr>
        <p:spPr>
          <a:xfrm>
            <a:off x="2159305" y="5740055"/>
            <a:ext cx="627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period of the circular motion matches that of the SHM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5754A2-8109-4688-9E36-F3BCD728918C}"/>
                  </a:ext>
                </a:extLst>
              </p:cNvPr>
              <p:cNvSpPr txBox="1"/>
              <p:nvPr/>
            </p:nvSpPr>
            <p:spPr>
              <a:xfrm>
                <a:off x="7127914" y="2379643"/>
                <a:ext cx="3977089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5754A2-8109-4688-9E36-F3BCD7289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14" y="2379643"/>
                <a:ext cx="3977089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652BC4-127D-4DC4-B7F3-D969E62169E3}"/>
                  </a:ext>
                </a:extLst>
              </p:cNvPr>
              <p:cNvSpPr txBox="1"/>
              <p:nvPr/>
            </p:nvSpPr>
            <p:spPr>
              <a:xfrm>
                <a:off x="7368822" y="4780497"/>
                <a:ext cx="373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652BC4-127D-4DC4-B7F3-D969E621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822" y="4780497"/>
                <a:ext cx="37361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0AF417-894F-48B9-8FCE-72B721A3EC86}"/>
              </a:ext>
            </a:extLst>
          </p:cNvPr>
          <p:cNvSpPr/>
          <p:nvPr/>
        </p:nvSpPr>
        <p:spPr>
          <a:xfrm>
            <a:off x="9562641" y="3051672"/>
            <a:ext cx="231354" cy="1619480"/>
          </a:xfrm>
          <a:custGeom>
            <a:avLst/>
            <a:gdLst>
              <a:gd name="connsiteX0" fmla="*/ 0 w 231354"/>
              <a:gd name="connsiteY0" fmla="*/ 0 h 1619480"/>
              <a:gd name="connsiteX1" fmla="*/ 231354 w 231354"/>
              <a:gd name="connsiteY1" fmla="*/ 848299 h 1619480"/>
              <a:gd name="connsiteX2" fmla="*/ 0 w 231354"/>
              <a:gd name="connsiteY2" fmla="*/ 1619480 h 161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354" h="1619480">
                <a:moveTo>
                  <a:pt x="0" y="0"/>
                </a:moveTo>
                <a:cubicBezTo>
                  <a:pt x="115677" y="289193"/>
                  <a:pt x="231354" y="578386"/>
                  <a:pt x="231354" y="848299"/>
                </a:cubicBezTo>
                <a:cubicBezTo>
                  <a:pt x="231354" y="1118212"/>
                  <a:pt x="115677" y="1368846"/>
                  <a:pt x="0" y="1619480"/>
                </a:cubicBezTo>
              </a:path>
            </a:pathLst>
          </a:custGeom>
          <a:noFill/>
          <a:ln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A4C8F-D31A-4661-98FC-90B0918CC634}"/>
              </a:ext>
            </a:extLst>
          </p:cNvPr>
          <p:cNvSpPr txBox="1"/>
          <p:nvPr/>
        </p:nvSpPr>
        <p:spPr>
          <a:xfrm>
            <a:off x="9318434" y="3688916"/>
            <a:ext cx="2330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Same </a:t>
            </a:r>
            <a:r>
              <a:rPr lang="el-GR" dirty="0"/>
              <a:t>ω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42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8ED848-9262-4937-B24A-128490D40F16}"/>
              </a:ext>
            </a:extLst>
          </p:cNvPr>
          <p:cNvSpPr txBox="1"/>
          <p:nvPr/>
        </p:nvSpPr>
        <p:spPr>
          <a:xfrm>
            <a:off x="307181" y="450056"/>
            <a:ext cx="64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Simple Harmonic Motion:</a:t>
            </a:r>
          </a:p>
          <a:p>
            <a:r>
              <a:rPr lang="en-GB" sz="2400" b="1" dirty="0"/>
              <a:t>sample question</a:t>
            </a:r>
            <a:endParaRPr lang="en-IE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136DF-626B-4E92-A940-B68B000C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22" y="0"/>
            <a:ext cx="790721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C66A1-7956-4A07-8A91-3EF13082A0E7}"/>
              </a:ext>
            </a:extLst>
          </p:cNvPr>
          <p:cNvSpPr/>
          <p:nvPr/>
        </p:nvSpPr>
        <p:spPr>
          <a:xfrm>
            <a:off x="3794922" y="3194892"/>
            <a:ext cx="4743150" cy="1983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C0A68-C6B6-401A-9954-B4F4C28675C5}"/>
              </a:ext>
            </a:extLst>
          </p:cNvPr>
          <p:cNvSpPr/>
          <p:nvPr/>
        </p:nvSpPr>
        <p:spPr>
          <a:xfrm>
            <a:off x="3794922" y="5177928"/>
            <a:ext cx="4743150" cy="1692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E3B41-CDBB-4F9A-A3F3-AE93E85DC199}"/>
              </a:ext>
            </a:extLst>
          </p:cNvPr>
          <p:cNvSpPr/>
          <p:nvPr/>
        </p:nvSpPr>
        <p:spPr>
          <a:xfrm>
            <a:off x="8538071" y="3194892"/>
            <a:ext cx="3164065" cy="3675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30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FFAC40E5954F9A9E01A5E873C56A" ma:contentTypeVersion="13" ma:contentTypeDescription="Create a new document." ma:contentTypeScope="" ma:versionID="50c5f6b7951161d570e5c6ebc9d0076d">
  <xsd:schema xmlns:xsd="http://www.w3.org/2001/XMLSchema" xmlns:xs="http://www.w3.org/2001/XMLSchema" xmlns:p="http://schemas.microsoft.com/office/2006/metadata/properties" xmlns:ns3="11802992-a67b-4895-bf87-1ec05fd96432" xmlns:ns4="bbb143a9-e604-4eea-bcde-aa80cf463ef4" targetNamespace="http://schemas.microsoft.com/office/2006/metadata/properties" ma:root="true" ma:fieldsID="4b7a1870d44b548b27fb2d8ce2112a3e" ns3:_="" ns4:_="">
    <xsd:import namespace="11802992-a67b-4895-bf87-1ec05fd96432"/>
    <xsd:import namespace="bbb143a9-e604-4eea-bcde-aa80cf463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2992-a67b-4895-bf87-1ec05fd96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43a9-e604-4eea-bcde-aa80cf463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090E7F-7520-4E7E-9A9B-F040AE65FD51}">
  <ds:schemaRefs>
    <ds:schemaRef ds:uri="http://purl.org/dc/dcmitype/"/>
    <ds:schemaRef ds:uri="http://schemas.microsoft.com/office/infopath/2007/PartnerControls"/>
    <ds:schemaRef ds:uri="11802992-a67b-4895-bf87-1ec05fd9643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bb143a9-e604-4eea-bcde-aa80cf463ef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8FB303-E4FC-4EF5-BBC5-245804E5D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C6D9A2-A361-41CB-82BE-95DBBD66D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2992-a67b-4895-bf87-1ec05fd96432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22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Simple Harmonic Motion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Harmonic Motion</dc:title>
  <dc:creator>Tom Tierney</dc:creator>
  <cp:lastModifiedBy>Tom Tierney</cp:lastModifiedBy>
  <cp:revision>9</cp:revision>
  <dcterms:created xsi:type="dcterms:W3CDTF">2020-04-02T09:21:35Z</dcterms:created>
  <dcterms:modified xsi:type="dcterms:W3CDTF">2020-04-02T15:13:32Z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0x0101007BCEFFAC40E5954F9A9E01A5E873C56A</vt:lpwstr>
  </property>
</Properties>
</file>