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0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B1B81018-3471-4D84-A077-A1741565316B}"/>
    <pc:docChg chg="custSel delSld modSld">
      <pc:chgData name="Tom Tierney" userId="98ae919e-0f69-4050-89a6-75b9e3bee043" providerId="ADAL" clId="{B1B81018-3471-4D84-A077-A1741565316B}" dt="2020-04-02T15:14:40.517" v="17" actId="2696"/>
      <pc:docMkLst>
        <pc:docMk/>
      </pc:docMkLst>
      <pc:sldChg chg="addSp delSp delAnim modAnim">
        <pc:chgData name="Tom Tierney" userId="98ae919e-0f69-4050-89a6-75b9e3bee043" providerId="ADAL" clId="{B1B81018-3471-4D84-A077-A1741565316B}" dt="2020-03-23T12:45:45.722" v="13"/>
        <pc:sldMkLst>
          <pc:docMk/>
          <pc:sldMk cId="696019517" sldId="257"/>
        </pc:sldMkLst>
        <pc:picChg chg="del">
          <ac:chgData name="Tom Tierney" userId="98ae919e-0f69-4050-89a6-75b9e3bee043" providerId="ADAL" clId="{B1B81018-3471-4D84-A077-A1741565316B}" dt="2020-03-23T12:45:07.040" v="10" actId="478"/>
          <ac:picMkLst>
            <pc:docMk/>
            <pc:sldMk cId="696019517" sldId="257"/>
            <ac:picMk id="7" creationId="{BD86FE2B-F26C-411E-868B-504F1802832D}"/>
          </ac:picMkLst>
        </pc:picChg>
        <pc:picChg chg="add">
          <ac:chgData name="Tom Tierney" userId="98ae919e-0f69-4050-89a6-75b9e3bee043" providerId="ADAL" clId="{B1B81018-3471-4D84-A077-A1741565316B}" dt="2020-03-23T12:45:05.552" v="9"/>
          <ac:picMkLst>
            <pc:docMk/>
            <pc:sldMk cId="696019517" sldId="257"/>
            <ac:picMk id="26" creationId="{C5481FA2-EC81-4947-B256-69BCB891FA1B}"/>
          </ac:picMkLst>
        </pc:picChg>
      </pc:sldChg>
      <pc:sldChg chg="addSp delSp modAnim">
        <pc:chgData name="Tom Tierney" userId="98ae919e-0f69-4050-89a6-75b9e3bee043" providerId="ADAL" clId="{B1B81018-3471-4D84-A077-A1741565316B}" dt="2020-03-23T12:46:00.702" v="15"/>
        <pc:sldMkLst>
          <pc:docMk/>
          <pc:sldMk cId="2069971139" sldId="260"/>
        </pc:sldMkLst>
        <pc:picChg chg="del">
          <ac:chgData name="Tom Tierney" userId="98ae919e-0f69-4050-89a6-75b9e3bee043" providerId="ADAL" clId="{B1B81018-3471-4D84-A077-A1741565316B}" dt="2020-03-23T12:44:59.602" v="8" actId="478"/>
          <ac:picMkLst>
            <pc:docMk/>
            <pc:sldMk cId="2069971139" sldId="260"/>
            <ac:picMk id="7" creationId="{BD86FE2B-F26C-411E-868B-504F1802832D}"/>
          </ac:picMkLst>
        </pc:picChg>
        <pc:picChg chg="add">
          <ac:chgData name="Tom Tierney" userId="98ae919e-0f69-4050-89a6-75b9e3bee043" providerId="ADAL" clId="{B1B81018-3471-4D84-A077-A1741565316B}" dt="2020-03-23T12:44:58.032" v="7"/>
          <ac:picMkLst>
            <pc:docMk/>
            <pc:sldMk cId="2069971139" sldId="260"/>
            <ac:picMk id="14" creationId="{64C87D35-5239-43BC-9A7F-1B47B86330B8}"/>
          </ac:picMkLst>
        </pc:picChg>
      </pc:sldChg>
      <pc:sldChg chg="modSp modAnim">
        <pc:chgData name="Tom Tierney" userId="98ae919e-0f69-4050-89a6-75b9e3bee043" providerId="ADAL" clId="{B1B81018-3471-4D84-A077-A1741565316B}" dt="2020-03-23T12:44:48.372" v="6" actId="1076"/>
        <pc:sldMkLst>
          <pc:docMk/>
          <pc:sldMk cId="2988256277" sldId="264"/>
        </pc:sldMkLst>
        <pc:picChg chg="mod">
          <ac:chgData name="Tom Tierney" userId="98ae919e-0f69-4050-89a6-75b9e3bee043" providerId="ADAL" clId="{B1B81018-3471-4D84-A077-A1741565316B}" dt="2020-03-23T12:44:48.372" v="6" actId="1076"/>
          <ac:picMkLst>
            <pc:docMk/>
            <pc:sldMk cId="2988256277" sldId="264"/>
            <ac:picMk id="9" creationId="{69619F47-467C-4531-AFE0-770962B2F900}"/>
          </ac:picMkLst>
        </pc:picChg>
      </pc:sldChg>
      <pc:sldChg chg="modSp del modAnim">
        <pc:chgData name="Tom Tierney" userId="98ae919e-0f69-4050-89a6-75b9e3bee043" providerId="ADAL" clId="{B1B81018-3471-4D84-A077-A1741565316B}" dt="2020-04-02T15:14:40.517" v="17" actId="2696"/>
        <pc:sldMkLst>
          <pc:docMk/>
          <pc:sldMk cId="0" sldId="273"/>
        </pc:sldMkLst>
        <pc:spChg chg="mod">
          <ac:chgData name="Tom Tierney" userId="98ae919e-0f69-4050-89a6-75b9e3bee043" providerId="ADAL" clId="{B1B81018-3471-4D84-A077-A1741565316B}" dt="2020-03-23T12:47:02.203" v="16" actId="20577"/>
          <ac:spMkLst>
            <pc:docMk/>
            <pc:sldMk cId="0" sldId="273"/>
            <ac:spMk id="11" creationId="{8D9FEF92-A840-4587-8654-2DA044E479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CF6C-EAF3-494A-AA6B-A5F4989FA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0BA78-2E06-44C7-9B7A-875CC75AC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1F6AF-236C-495D-B280-E9825B28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7030-9A06-4261-A6FB-F8DB4531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8EC2-0954-48D0-85A6-5397C310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9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F66C-0016-4227-BC89-E660C746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8DFF-FA5F-4231-9A8A-97C1541B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B869-BBC1-4A6E-A535-25B81003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2D9D-9752-465A-8E29-448544C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42637-EE32-459D-8F29-D1556CB2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57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C7339-FB71-4364-AE71-779BA9F30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59CB9-8B03-464A-8CF7-38BB8B050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CBB99-804B-4B3E-8C04-3CB15A28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441D-3D67-4BF6-A0FE-17C6F0B1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5507-4D03-4E37-B95C-EEC20CC3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955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C6E3-4F2C-4F35-85DB-80B3C0BF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6D3B-61BC-41CC-BEF8-FAD43DEE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157D-4931-408A-A8A0-F665E4B0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0F22-55ED-407D-A965-129E9B56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5CCE-69BD-4B2F-B233-4846C70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04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0E31-561F-4CD6-8A4D-C754F644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8F2C-8B68-49DA-B3B9-73DA8719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148-BC45-4F5F-86F6-0F4B4022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DF62-A2E8-4434-8A89-78FECD05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19632-BC21-40AD-8B27-B1B8FEF3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26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83D-E884-49D5-866E-0ADD8A51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02D8-C516-45A7-A418-65043B9C5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1627F-434E-4E9E-8FF0-FB6DF47B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56486-E48D-48D3-9626-A4ED2BA9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15F51-095E-46B2-9ABC-BEC0BEEA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58C-8E25-414F-8C4C-81F3405F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7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2356-DC5C-4AF0-92E0-6B9D5503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B9387-B143-4337-ADC3-0586EFB5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0CF67-C4CC-4361-A305-BB46663B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47924-7005-409B-A66E-A00DB1769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D3190-E338-47F6-B683-B16DFC335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8D3E2-1C5D-4A1A-B669-F0F69278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E83AC-40EB-4395-9BFB-23AAB201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942E3-6C21-4564-91E6-D52BDAE1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65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DD1B-9279-48A7-B4AF-91A34E86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3D456-81D0-46A8-8B9B-331D9675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48EE1-A65C-4DAC-B23C-468C9AAA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A582C-68DA-4F30-B1ED-95C7D8CF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9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55391-097D-45F2-B52F-5AAA9816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46E28-D32B-499D-9B88-5C0288DE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21580-64EA-431D-9EA3-BF1096B6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4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F483-A99C-4EB1-A396-F6020084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B0E4-9EA0-4172-BBFD-34BC41DA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12671-755B-4E62-9893-80579E436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67758-3E6D-4E24-BBD4-D7AF12D1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2B197-E17F-4BC9-BA54-262D1ED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DAB42-F701-425F-9655-FE327191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01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A16F-C261-4F7B-A91E-0151E044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A6E9D-F38F-49C7-86ED-CE2ADBAC5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BF564-7894-418C-B32B-4D2CBE14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AC08-8178-46C1-97A0-FEBD2AC9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F4ECF-0B34-4F50-B3E8-76FF5F4E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C312-3F1A-4718-BBCD-D89444C3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59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AE856-4089-4769-BA97-08641B95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56A49-5E93-498E-842E-94C40BA9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B3970-7FE4-4ED4-9E1B-A7825C895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A8DF-C7F8-4C4D-B2EF-D21F90C55C0F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A02F8-ECB6-4949-BBD4-E99F5152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C5DA-C656-487A-830C-BAD98F061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EADB6-75FB-44D2-B100-EE02A6EE5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3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fVVz0eI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5215-9F6A-4B0C-B75F-C626BD599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Circular Motion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4847-3105-49D3-A81A-D9899A34B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Centripetal accelerations</a:t>
            </a:r>
          </a:p>
          <a:p>
            <a:r>
              <a:rPr lang="en-GB" dirty="0"/>
              <a:t>Centripetal forces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19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9A49-6179-42A3-A5C9-30022DA2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Centripetal Acceleration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D56C-1887-4F50-9808-E82C4199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Remember that …..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acceleration means the rate of change of velocity.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velocity involves both speed </a:t>
            </a:r>
            <a:r>
              <a:rPr lang="en-GB" i="1" dirty="0"/>
              <a:t>and direction.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An object travelling in a circle is always changing direction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So, an object travelling in a circle is always accelerating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953112DE-BE43-4F20-9611-C4E946F1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958" y="1994052"/>
            <a:ext cx="3671888" cy="367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4120A00-C79C-4DAE-BEE4-FF82AC22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0383" y="350693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403CAEE-EBB4-4A88-8C99-F65C7530B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44846" y="1849588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376AA52C-9487-46F6-B109-AC1FD0D6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0021" y="25703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E365AF2D-05B7-418B-8F41-0416C5FD93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6422" y="1346352"/>
            <a:ext cx="935037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D716D6B-7CBB-40C4-9E6F-926A3D970E2C}"/>
              </a:ext>
            </a:extLst>
          </p:cNvPr>
          <p:cNvSpPr>
            <a:spLocks/>
          </p:cNvSpPr>
          <p:nvPr/>
        </p:nvSpPr>
        <p:spPr bwMode="auto">
          <a:xfrm>
            <a:off x="11486072" y="2713188"/>
            <a:ext cx="358775" cy="865188"/>
          </a:xfrm>
          <a:custGeom>
            <a:avLst/>
            <a:gdLst>
              <a:gd name="T0" fmla="*/ 2147483646 w 226"/>
              <a:gd name="T1" fmla="*/ 2147483646 h 545"/>
              <a:gd name="T2" fmla="*/ 2147483646 w 226"/>
              <a:gd name="T3" fmla="*/ 2147483646 h 545"/>
              <a:gd name="T4" fmla="*/ 2147483646 w 226"/>
              <a:gd name="T5" fmla="*/ 2147483646 h 545"/>
              <a:gd name="T6" fmla="*/ 0 w 226"/>
              <a:gd name="T7" fmla="*/ 0 h 5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545">
                <a:moveTo>
                  <a:pt x="226" y="545"/>
                </a:moveTo>
                <a:lnTo>
                  <a:pt x="136" y="272"/>
                </a:lnTo>
                <a:lnTo>
                  <a:pt x="90" y="1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500F853-EA7B-4604-8579-3946F839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683" y="3002113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600" b="1" i="1">
                <a:solidFill>
                  <a:srgbClr val="292929"/>
                </a:solidFill>
              </a:rPr>
              <a:t>l</a:t>
            </a:r>
            <a:endParaRPr lang="en-GB" altLang="en-US" sz="1600" b="1" i="1">
              <a:solidFill>
                <a:srgbClr val="292929"/>
              </a:solidFill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97A429B8-D431-4BEA-925B-EC8841D48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646" y="3649813"/>
            <a:ext cx="172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7539672F-D4F7-4FE5-B785-E89972C7E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17646" y="2641751"/>
            <a:ext cx="129540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91C7E1C-E97E-4967-B4BD-F1F46713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084" y="3362476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400">
                <a:solidFill>
                  <a:srgbClr val="000066"/>
                </a:solidFill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0D1FEA2-02CA-4BD4-AEF0-1DB5B4BB7726}"/>
              </a:ext>
            </a:extLst>
          </p:cNvPr>
          <p:cNvSpPr>
            <a:spLocks/>
          </p:cNvSpPr>
          <p:nvPr/>
        </p:nvSpPr>
        <p:spPr bwMode="auto">
          <a:xfrm>
            <a:off x="10693908" y="3289451"/>
            <a:ext cx="82550" cy="360362"/>
          </a:xfrm>
          <a:custGeom>
            <a:avLst/>
            <a:gdLst>
              <a:gd name="T0" fmla="*/ 2147483646 w 52"/>
              <a:gd name="T1" fmla="*/ 2147483646 h 227"/>
              <a:gd name="T2" fmla="*/ 2147483646 w 52"/>
              <a:gd name="T3" fmla="*/ 2147483646 h 227"/>
              <a:gd name="T4" fmla="*/ 0 w 52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27">
                <a:moveTo>
                  <a:pt x="45" y="227"/>
                </a:moveTo>
                <a:cubicBezTo>
                  <a:pt x="48" y="178"/>
                  <a:pt x="52" y="129"/>
                  <a:pt x="45" y="91"/>
                </a:cubicBezTo>
                <a:cubicBezTo>
                  <a:pt x="38" y="53"/>
                  <a:pt x="19" y="26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2ECE6-76EE-4537-9088-71F86F3A0AC9}"/>
              </a:ext>
            </a:extLst>
          </p:cNvPr>
          <p:cNvSpPr txBox="1"/>
          <p:nvPr/>
        </p:nvSpPr>
        <p:spPr>
          <a:xfrm>
            <a:off x="10836784" y="3699025"/>
            <a:ext cx="100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192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8FCC1-CD41-45B9-8D4A-50CD4537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08" y="2713728"/>
            <a:ext cx="20955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53676-CC70-423D-AC39-F5A02F58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16" y="1915423"/>
            <a:ext cx="2095500" cy="11811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30C50C0-8E5F-425B-A8DF-FEBB3260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Centripetal Acceleration</a:t>
            </a:r>
            <a:endParaRPr lang="en-IE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8FDAEA-5532-41BD-9335-A7F90C5B1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2" y="2248798"/>
            <a:ext cx="7191375" cy="847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D7D03B-F7DE-4A29-BF8E-6497B3A57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67" y="3546172"/>
            <a:ext cx="7277100" cy="1343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481FA2-EC81-4947-B256-69BCB891F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18" y="829573"/>
            <a:ext cx="2095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8FCC1-CD41-45B9-8D4A-50CD4537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08" y="2713728"/>
            <a:ext cx="20955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53676-CC70-423D-AC39-F5A02F58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16" y="1915423"/>
            <a:ext cx="2095500" cy="11811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30C50C0-8E5F-425B-A8DF-FEBB3260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Centripetal Force</a:t>
            </a:r>
            <a:endParaRPr lang="en-I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821DB-813C-4675-AC7F-38E7963AC295}"/>
              </a:ext>
            </a:extLst>
          </p:cNvPr>
          <p:cNvSpPr txBox="1"/>
          <p:nvPr/>
        </p:nvSpPr>
        <p:spPr>
          <a:xfrm>
            <a:off x="1000664" y="1596854"/>
            <a:ext cx="52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Isaac Newton…..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A00CB-435C-4C8A-AE1C-9BADBB0FB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95" y="2304153"/>
            <a:ext cx="1828800" cy="2505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2BC12E-25EA-4B27-93D1-DB7046B63629}"/>
              </a:ext>
            </a:extLst>
          </p:cNvPr>
          <p:cNvSpPr txBox="1"/>
          <p:nvPr/>
        </p:nvSpPr>
        <p:spPr>
          <a:xfrm>
            <a:off x="2374779" y="2341480"/>
            <a:ext cx="678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Law: an object will continue in a state of rest or uniform velocity </a:t>
            </a:r>
            <a:r>
              <a:rPr lang="en-GB" b="1" i="1" dirty="0"/>
              <a:t>in a straight line </a:t>
            </a:r>
            <a:r>
              <a:rPr lang="en-GB" dirty="0"/>
              <a:t>unless an unbalanced external force acts upon it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CDF47-56CB-4937-BE41-B70216076568}"/>
              </a:ext>
            </a:extLst>
          </p:cNvPr>
          <p:cNvSpPr txBox="1"/>
          <p:nvPr/>
        </p:nvSpPr>
        <p:spPr>
          <a:xfrm>
            <a:off x="2374779" y="3580156"/>
            <a:ext cx="678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that if a body is travelling in a circle, there must </a:t>
            </a:r>
            <a:r>
              <a:rPr lang="en-GB" b="1" i="1" dirty="0"/>
              <a:t>always</a:t>
            </a:r>
            <a:r>
              <a:rPr lang="en-GB" dirty="0"/>
              <a:t> be a force acting in it.</a:t>
            </a:r>
          </a:p>
          <a:p>
            <a:endParaRPr lang="en-GB" dirty="0"/>
          </a:p>
          <a:p>
            <a:r>
              <a:rPr lang="en-GB" dirty="0"/>
              <a:t>This is known as the </a:t>
            </a:r>
            <a:r>
              <a:rPr lang="en-GB" b="1" dirty="0"/>
              <a:t>Centripetal force</a:t>
            </a:r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167E4-A49E-45BF-B7FB-FEDDF4BD1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96" y="4861096"/>
            <a:ext cx="73437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3F69B-18AA-4E5C-9F2A-2BEF64FEC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95" y="5654281"/>
            <a:ext cx="72485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87D35-5239-43BC-9A7F-1B47B8633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18" y="829573"/>
            <a:ext cx="2095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599B69-7BBF-4D86-822C-7AB83E4C12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Centripetal Force</a:t>
            </a:r>
            <a:endParaRPr lang="en-IE" b="1" dirty="0"/>
          </a:p>
        </p:txBody>
      </p:sp>
      <p:pic>
        <p:nvPicPr>
          <p:cNvPr id="5" name="Online Media 4" title="Centripetal Acceleration">
            <a:hlinkClick r:id="" action="ppaction://media"/>
            <a:extLst>
              <a:ext uri="{FF2B5EF4-FFF2-40B4-BE49-F238E27FC236}">
                <a16:creationId xmlns:a16="http://schemas.microsoft.com/office/drawing/2014/main" id="{6E4DFBA3-F6BA-4D7A-9EDC-57CD232D16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0" y="3253236"/>
            <a:ext cx="3048000" cy="2069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190CD-FF5F-4152-AB95-160410335F01}"/>
              </a:ext>
            </a:extLst>
          </p:cNvPr>
          <p:cNvSpPr txBox="1"/>
          <p:nvPr/>
        </p:nvSpPr>
        <p:spPr>
          <a:xfrm>
            <a:off x="1224951" y="1767735"/>
            <a:ext cx="696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Why is the direction of a centripetal force </a:t>
            </a:r>
            <a:r>
              <a:rPr lang="en-GB" b="1" i="1" dirty="0"/>
              <a:t>always</a:t>
            </a:r>
            <a:r>
              <a:rPr lang="en-GB" b="1" dirty="0"/>
              <a:t> towards the centre?</a:t>
            </a:r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23AD8-02A2-401A-911D-15CC9EFD1FD3}"/>
              </a:ext>
            </a:extLst>
          </p:cNvPr>
          <p:cNvSpPr txBox="1"/>
          <p:nvPr/>
        </p:nvSpPr>
        <p:spPr>
          <a:xfrm>
            <a:off x="1233578" y="2415397"/>
            <a:ext cx="753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This video helps us see why….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60872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599B69-7BBF-4D86-822C-7AB83E4C12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Centripetal Force</a:t>
            </a:r>
            <a:endParaRPr lang="en-I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190CD-FF5F-4152-AB95-160410335F01}"/>
              </a:ext>
            </a:extLst>
          </p:cNvPr>
          <p:cNvSpPr txBox="1"/>
          <p:nvPr/>
        </p:nvSpPr>
        <p:spPr>
          <a:xfrm>
            <a:off x="1224951" y="1767735"/>
            <a:ext cx="696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creates the centripetal force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23AD8-02A2-401A-911D-15CC9EFD1FD3}"/>
              </a:ext>
            </a:extLst>
          </p:cNvPr>
          <p:cNvSpPr txBox="1"/>
          <p:nvPr/>
        </p:nvSpPr>
        <p:spPr>
          <a:xfrm>
            <a:off x="1233578" y="2415397"/>
            <a:ext cx="753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can be created in many ways….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6FC87-57B1-4811-90B6-0EE8C2D3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08" y="2713728"/>
            <a:ext cx="20955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19F47-467C-4531-AFE0-770962B2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18" y="829573"/>
            <a:ext cx="2095500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F27604-F180-48C2-BDF4-7B509F689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16" y="1915423"/>
            <a:ext cx="209550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76315-07AE-4514-A471-C38851B4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92" y="3357038"/>
            <a:ext cx="4434493" cy="24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CA6D-67E7-42DB-864A-388EBF2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questions…..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681C0-7FB5-4F22-B44C-012481DF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914525"/>
            <a:ext cx="7686675" cy="3028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C97E7B-C680-4846-BA33-0B80BEB78552}"/>
              </a:ext>
            </a:extLst>
          </p:cNvPr>
          <p:cNvSpPr/>
          <p:nvPr/>
        </p:nvSpPr>
        <p:spPr>
          <a:xfrm>
            <a:off x="1664898" y="3303917"/>
            <a:ext cx="9049110" cy="2061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4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A8E9-2F4F-46D4-829F-2D46BFBB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D45C0-60F8-4FC5-A985-7F99F53F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804987"/>
            <a:ext cx="7848600" cy="3248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594330-8991-4C8B-9BB7-225EF08C18C6}"/>
              </a:ext>
            </a:extLst>
          </p:cNvPr>
          <p:cNvSpPr/>
          <p:nvPr/>
        </p:nvSpPr>
        <p:spPr>
          <a:xfrm>
            <a:off x="1664898" y="3303917"/>
            <a:ext cx="9049110" cy="2061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9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3" ma:contentTypeDescription="Create a new document." ma:contentTypeScope="" ma:versionID="50c5f6b7951161d570e5c6ebc9d0076d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4b7a1870d44b548b27fb2d8ce2112a3e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0B593B-06E9-45F0-A872-6956A65CBA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57D44-AF26-43F0-9AA0-F05A66061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2560A-99E4-4E87-A0DA-0FE4079DFBA2}">
  <ds:schemaRefs>
    <ds:schemaRef ds:uri="http://purl.org/dc/terms/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Circular Motion</vt:lpstr>
      <vt:lpstr>Centripetal Acceleration</vt:lpstr>
      <vt:lpstr>Centripetal Acceleration</vt:lpstr>
      <vt:lpstr>Centripetal Force</vt:lpstr>
      <vt:lpstr>PowerPoint Presentation</vt:lpstr>
      <vt:lpstr>PowerPoint Presentation</vt:lpstr>
      <vt:lpstr>Sample questions…..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Motion</dc:title>
  <dc:creator>Tom Tierney</dc:creator>
  <cp:lastModifiedBy>Tom Tierney</cp:lastModifiedBy>
  <cp:revision>6</cp:revision>
  <dcterms:created xsi:type="dcterms:W3CDTF">2020-03-23T11:47:00Z</dcterms:created>
  <dcterms:modified xsi:type="dcterms:W3CDTF">2020-04-02T15:14:42Z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